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257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49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954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612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009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319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8262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9194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994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380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015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B593-1599-4347-A05F-0E7592C2544C}" type="datetimeFigureOut">
              <a:rPr lang="en-IN" smtClean="0"/>
              <a:pPr/>
              <a:t>29-05-2020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FD733-D228-4B8A-A61E-99567A560A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5238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RAILWAY RESERAVATION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IN" dirty="0"/>
              <a:t>PROF.HUSSIAN SYED</a:t>
            </a:r>
          </a:p>
        </p:txBody>
      </p:sp>
    </p:spTree>
    <p:extLst>
      <p:ext uri="{BB962C8B-B14F-4D97-AF65-F5344CB8AC3E}">
        <p14:creationId xmlns:p14="http://schemas.microsoft.com/office/powerpoint/2010/main" xmlns="" val="402009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351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SEQUENTIAL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589"/>
          <a:stretch/>
        </p:blipFill>
        <p:spPr>
          <a:xfrm>
            <a:off x="3989862" y="914400"/>
            <a:ext cx="4157441" cy="5669280"/>
          </a:xfrm>
        </p:spPr>
      </p:pic>
    </p:spTree>
    <p:extLst>
      <p:ext uri="{BB962C8B-B14F-4D97-AF65-F5344CB8AC3E}">
        <p14:creationId xmlns:p14="http://schemas.microsoft.com/office/powerpoint/2010/main" xmlns="" val="87428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99949"/>
            <a:ext cx="3587496" cy="759587"/>
          </a:xfrm>
        </p:spPr>
        <p:txBody>
          <a:bodyPr>
            <a:normAutofit/>
          </a:bodyPr>
          <a:lstStyle/>
          <a:p>
            <a:r>
              <a:rPr lang="en-IN" sz="3200" dirty="0"/>
              <a:t>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87" t="11027" r="8503" b="5638"/>
          <a:stretch/>
        </p:blipFill>
        <p:spPr>
          <a:xfrm>
            <a:off x="4416552" y="146303"/>
            <a:ext cx="4636007" cy="6473149"/>
          </a:xfrm>
        </p:spPr>
      </p:pic>
    </p:spTree>
    <p:extLst>
      <p:ext uri="{BB962C8B-B14F-4D97-AF65-F5344CB8AC3E}">
        <p14:creationId xmlns:p14="http://schemas.microsoft.com/office/powerpoint/2010/main" xmlns="" val="356379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009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COLLABORATION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4912" y="677104"/>
            <a:ext cx="6986016" cy="6309951"/>
          </a:xfrm>
        </p:spPr>
      </p:pic>
    </p:spTree>
    <p:extLst>
      <p:ext uri="{BB962C8B-B14F-4D97-AF65-F5344CB8AC3E}">
        <p14:creationId xmlns:p14="http://schemas.microsoft.com/office/powerpoint/2010/main" xmlns="" val="109006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45085"/>
            <a:ext cx="4437888" cy="878459"/>
          </a:xfrm>
        </p:spPr>
        <p:txBody>
          <a:bodyPr/>
          <a:lstStyle/>
          <a:p>
            <a:r>
              <a:rPr lang="en-IN" dirty="0"/>
              <a:t>STATE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8616" y="210312"/>
            <a:ext cx="5138928" cy="6391656"/>
          </a:xfrm>
        </p:spPr>
      </p:pic>
    </p:spTree>
    <p:extLst>
      <p:ext uri="{BB962C8B-B14F-4D97-AF65-F5344CB8AC3E}">
        <p14:creationId xmlns:p14="http://schemas.microsoft.com/office/powerpoint/2010/main" xmlns="" val="404096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31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Introduction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Problem definition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Advantages of computerised railway reservation system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Requirement specification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Different types of diagrams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	-UML diagrams</a:t>
            </a:r>
          </a:p>
        </p:txBody>
      </p:sp>
    </p:spTree>
    <p:extLst>
      <p:ext uri="{BB962C8B-B14F-4D97-AF65-F5344CB8AC3E}">
        <p14:creationId xmlns:p14="http://schemas.microsoft.com/office/powerpoint/2010/main" xmlns="" val="24771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u="sng" dirty="0"/>
              <a:t>PURPOSE: 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/>
              <a:t>To perform the online railway reservation system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/>
              <a:t>The software includes the train search, train reservation and ticket cancellation.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/>
              <a:t>Providing the details of the train 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/>
              <a:t>Printing the ticket</a:t>
            </a:r>
          </a:p>
        </p:txBody>
      </p:sp>
    </p:spTree>
    <p:extLst>
      <p:ext uri="{BB962C8B-B14F-4D97-AF65-F5344CB8AC3E}">
        <p14:creationId xmlns:p14="http://schemas.microsoft.com/office/powerpoint/2010/main" xmlns="" val="216438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system will be designed to provide an electronic version of the railway passenger reservation system in Indian.</a:t>
            </a:r>
          </a:p>
          <a:p>
            <a:r>
              <a:rPr lang="en-IN" dirty="0"/>
              <a:t>The objectives of this development effort are:</a:t>
            </a:r>
          </a:p>
          <a:p>
            <a:pPr lvl="0"/>
            <a:r>
              <a:rPr lang="en-IN" dirty="0"/>
              <a:t>To provide an avenue for customers to get their tickets in a more convenient way.   </a:t>
            </a:r>
          </a:p>
          <a:p>
            <a:pPr lvl="0"/>
            <a:r>
              <a:rPr lang="en-IN" dirty="0"/>
              <a:t>To implement a prototype of a scaled down version of the final system to test the solution and further develop requirements.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8008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To collect statistics in a more efficient manner for future railway development and construction.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To increase efficiency of railways.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This software can be used any where and at any time at any place using only internet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Need not to have a system or a reservation centre can be accessed in mobile phone also.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2805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ADVANTAGES OF THE RAILWAY RESERVATION SYSTEM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Immediate access of the data.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Easily understandable options.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Time saving need not to go to the reservation system.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Data can be easily inserted and easily read.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Giving facilities of the enquiry of the trains.</a:t>
            </a:r>
          </a:p>
        </p:txBody>
      </p:sp>
    </p:spTree>
    <p:extLst>
      <p:ext uri="{BB962C8B-B14F-4D97-AF65-F5344CB8AC3E}">
        <p14:creationId xmlns:p14="http://schemas.microsoft.com/office/powerpoint/2010/main" xmlns="" val="139939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" y="256882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xmlns="" val="340234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38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6" r="692"/>
          <a:stretch/>
        </p:blipFill>
        <p:spPr>
          <a:xfrm>
            <a:off x="2450592" y="1262482"/>
            <a:ext cx="6117336" cy="5431055"/>
          </a:xfrm>
        </p:spPr>
      </p:pic>
    </p:spTree>
    <p:extLst>
      <p:ext uri="{BB962C8B-B14F-4D97-AF65-F5344CB8AC3E}">
        <p14:creationId xmlns:p14="http://schemas.microsoft.com/office/powerpoint/2010/main" xmlns="" val="300017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635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CLASS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064" y="932688"/>
            <a:ext cx="9049914" cy="5660135"/>
          </a:xfrm>
        </p:spPr>
      </p:pic>
    </p:spTree>
    <p:extLst>
      <p:ext uri="{BB962C8B-B14F-4D97-AF65-F5344CB8AC3E}">
        <p14:creationId xmlns:p14="http://schemas.microsoft.com/office/powerpoint/2010/main" xmlns="" val="140826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223</Words>
  <Application>Microsoft Office PowerPoint</Application>
  <PresentationFormat>Custom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RAILWAY RESERAVATION SYSTEM</vt:lpstr>
      <vt:lpstr>CONTENTS</vt:lpstr>
      <vt:lpstr>INTRODUCTION</vt:lpstr>
      <vt:lpstr>SCOPE OF THE PROJECT</vt:lpstr>
      <vt:lpstr>SCOPE OF THE PROJECT</vt:lpstr>
      <vt:lpstr>ADVANTAGES OF THE RAILWAY RESERVATION SYSTEM ONLINE</vt:lpstr>
      <vt:lpstr>UML DIAGRAMS</vt:lpstr>
      <vt:lpstr>USE CASE DIAGRAM</vt:lpstr>
      <vt:lpstr>CLASS DIAGRAMS</vt:lpstr>
      <vt:lpstr>SEQUENTIAL DIAGRAM</vt:lpstr>
      <vt:lpstr>ACTIVITY DIAGRAM</vt:lpstr>
      <vt:lpstr>COLLABORATION DIAGRAM</vt:lpstr>
      <vt:lpstr>STATE DIAGRAM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RESERAVATION SYSTEM</dc:title>
  <dc:creator>Harsha</dc:creator>
  <cp:lastModifiedBy>krish</cp:lastModifiedBy>
  <cp:revision>9</cp:revision>
  <dcterms:created xsi:type="dcterms:W3CDTF">2018-01-04T06:48:38Z</dcterms:created>
  <dcterms:modified xsi:type="dcterms:W3CDTF">2020-05-29T09:52:12Z</dcterms:modified>
</cp:coreProperties>
</file>