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1" r:id="rId9"/>
    <p:sldId id="264" r:id="rId10"/>
    <p:sldId id="272" r:id="rId11"/>
    <p:sldId id="266" r:id="rId12"/>
    <p:sldId id="267" r:id="rId13"/>
    <p:sldId id="269" r:id="rId14"/>
    <p:sldId id="268" r:id="rId15"/>
    <p:sldId id="273" r:id="rId16"/>
    <p:sldId id="27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5068B54-0C88-4AB6-BCA5-4ED28E9AF282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F952A55-6B8D-4F1E-9D05-93DE4C33313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5862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8B54-0C88-4AB6-BCA5-4ED28E9AF282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2A55-6B8D-4F1E-9D05-93DE4C3331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292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8B54-0C88-4AB6-BCA5-4ED28E9AF282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2A55-6B8D-4F1E-9D05-93DE4C33313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2015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8B54-0C88-4AB6-BCA5-4ED28E9AF282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2A55-6B8D-4F1E-9D05-93DE4C3331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2762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8B54-0C88-4AB6-BCA5-4ED28E9AF282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2A55-6B8D-4F1E-9D05-93DE4C3331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6622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8B54-0C88-4AB6-BCA5-4ED28E9AF282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2A55-6B8D-4F1E-9D05-93DE4C3331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8447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8B54-0C88-4AB6-BCA5-4ED28E9AF282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2A55-6B8D-4F1E-9D05-93DE4C33313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09618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8B54-0C88-4AB6-BCA5-4ED28E9AF282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2A55-6B8D-4F1E-9D05-93DE4C33313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51483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8B54-0C88-4AB6-BCA5-4ED28E9AF282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2A55-6B8D-4F1E-9D05-93DE4C33313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084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8B54-0C88-4AB6-BCA5-4ED28E9AF282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2A55-6B8D-4F1E-9D05-93DE4C3331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475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8B54-0C88-4AB6-BCA5-4ED28E9AF282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2A55-6B8D-4F1E-9D05-93DE4C33313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3711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8B54-0C88-4AB6-BCA5-4ED28E9AF282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2A55-6B8D-4F1E-9D05-93DE4C3331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622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8B54-0C88-4AB6-BCA5-4ED28E9AF282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2A55-6B8D-4F1E-9D05-93DE4C33313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4600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8B54-0C88-4AB6-BCA5-4ED28E9AF282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2A55-6B8D-4F1E-9D05-93DE4C33313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0456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8B54-0C88-4AB6-BCA5-4ED28E9AF282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2A55-6B8D-4F1E-9D05-93DE4C3331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10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8B54-0C88-4AB6-BCA5-4ED28E9AF282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2A55-6B8D-4F1E-9D05-93DE4C33313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240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8B54-0C88-4AB6-BCA5-4ED28E9AF282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2A55-6B8D-4F1E-9D05-93DE4C3331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718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068B54-0C88-4AB6-BCA5-4ED28E9AF282}" type="datetimeFigureOut">
              <a:rPr lang="en-US" smtClean="0"/>
              <a:pPr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952A55-6B8D-4F1E-9D05-93DE4C3331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179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C26681-23A6-467C-8405-0CCDF5543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870372"/>
            <a:ext cx="6815669" cy="1515533"/>
          </a:xfrm>
        </p:spPr>
        <p:txBody>
          <a:bodyPr/>
          <a:lstStyle/>
          <a:p>
            <a:r>
              <a:rPr lang="en-US" dirty="0"/>
              <a:t>RAILWAY RESERVATION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107828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2E05B-B98D-484E-96FC-04FE2CA9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6BA09625-CD72-48B0-A25D-B33465F27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249" t="10428" r="36522" b="56614"/>
          <a:stretch/>
        </p:blipFill>
        <p:spPr>
          <a:xfrm>
            <a:off x="2177592" y="2648932"/>
            <a:ext cx="8088198" cy="3315305"/>
          </a:xfrm>
        </p:spPr>
      </p:pic>
    </p:spTree>
    <p:extLst>
      <p:ext uri="{BB962C8B-B14F-4D97-AF65-F5344CB8AC3E}">
        <p14:creationId xmlns:p14="http://schemas.microsoft.com/office/powerpoint/2010/main" xmlns="" val="230389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4E2625-3A48-451A-B5ED-85545F45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1620"/>
            <a:ext cx="9601196" cy="1303867"/>
          </a:xfrm>
        </p:spPr>
        <p:txBody>
          <a:bodyPr/>
          <a:lstStyle/>
          <a:p>
            <a:r>
              <a:rPr lang="en-US" dirty="0"/>
              <a:t>TICKET RESERVATION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9B3FC35-9380-4C12-918C-1011D239A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330" t="9576" r="13040"/>
          <a:stretch/>
        </p:blipFill>
        <p:spPr>
          <a:xfrm>
            <a:off x="1295402" y="1630837"/>
            <a:ext cx="9837653" cy="4467111"/>
          </a:xfrm>
        </p:spPr>
      </p:pic>
    </p:spTree>
    <p:extLst>
      <p:ext uri="{BB962C8B-B14F-4D97-AF65-F5344CB8AC3E}">
        <p14:creationId xmlns:p14="http://schemas.microsoft.com/office/powerpoint/2010/main" xmlns="" val="231285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6312F-BC67-43D8-905C-4D641B9F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99" y="633340"/>
            <a:ext cx="9601196" cy="1303867"/>
          </a:xfrm>
        </p:spPr>
        <p:txBody>
          <a:bodyPr/>
          <a:lstStyle/>
          <a:p>
            <a:pPr algn="l"/>
            <a:r>
              <a:rPr lang="en-US" dirty="0"/>
              <a:t>CONTD…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A95EC03B-7C1E-4C2F-8EA3-0353BD041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319" r="36018"/>
          <a:stretch/>
        </p:blipFill>
        <p:spPr>
          <a:xfrm>
            <a:off x="4920791" y="565607"/>
            <a:ext cx="4402318" cy="5659053"/>
          </a:xfrm>
        </p:spPr>
      </p:pic>
    </p:spTree>
    <p:extLst>
      <p:ext uri="{BB962C8B-B14F-4D97-AF65-F5344CB8AC3E}">
        <p14:creationId xmlns:p14="http://schemas.microsoft.com/office/powerpoint/2010/main" xmlns="" val="17974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FB17A-6CFE-43FD-A943-26BDDC93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6" y="633341"/>
            <a:ext cx="9601196" cy="1303867"/>
          </a:xfrm>
        </p:spPr>
        <p:txBody>
          <a:bodyPr/>
          <a:lstStyle/>
          <a:p>
            <a:pPr algn="l"/>
            <a:r>
              <a:rPr lang="en-US" dirty="0"/>
              <a:t>CONTD…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40D8EAAC-C81C-4230-A36A-0BEB5391E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448" r="48497" b="45701"/>
          <a:stretch/>
        </p:blipFill>
        <p:spPr>
          <a:xfrm>
            <a:off x="3508876" y="594767"/>
            <a:ext cx="7567619" cy="5629891"/>
          </a:xfrm>
        </p:spPr>
      </p:pic>
    </p:spTree>
    <p:extLst>
      <p:ext uri="{BB962C8B-B14F-4D97-AF65-F5344CB8AC3E}">
        <p14:creationId xmlns:p14="http://schemas.microsoft.com/office/powerpoint/2010/main" xmlns="" val="57164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3F6D98-9518-424F-8070-5DC881FC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59464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REDIRECTING TO THE BANK FOR PAYMENT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9AE43FB-2DC3-4BE1-A358-49FC875FD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9241" y="1863331"/>
            <a:ext cx="9577633" cy="4435205"/>
          </a:xfrm>
        </p:spPr>
      </p:pic>
    </p:spTree>
    <p:extLst>
      <p:ext uri="{BB962C8B-B14F-4D97-AF65-F5344CB8AC3E}">
        <p14:creationId xmlns:p14="http://schemas.microsoft.com/office/powerpoint/2010/main" xmlns="" val="40204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2E05B-B98D-484E-96FC-04FE2CA9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6BA09625-CD72-48B0-A25D-B33465F27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90" t="11281" r="42755" b="62864"/>
          <a:stretch/>
        </p:blipFill>
        <p:spPr>
          <a:xfrm>
            <a:off x="1998482" y="2931735"/>
            <a:ext cx="8173040" cy="2974989"/>
          </a:xfrm>
        </p:spPr>
      </p:pic>
    </p:spTree>
    <p:extLst>
      <p:ext uri="{BB962C8B-B14F-4D97-AF65-F5344CB8AC3E}">
        <p14:creationId xmlns:p14="http://schemas.microsoft.com/office/powerpoint/2010/main" xmlns="" val="95857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736CF-8F0C-48EA-9B22-4016E1F7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CANCELLATION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3997BBB-4F21-414F-ADF0-F0DAF53B1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857" r="29650" b="50931"/>
          <a:stretch/>
        </p:blipFill>
        <p:spPr>
          <a:xfrm>
            <a:off x="1295403" y="2092751"/>
            <a:ext cx="9997908" cy="3978784"/>
          </a:xfrm>
        </p:spPr>
      </p:pic>
    </p:spTree>
    <p:extLst>
      <p:ext uri="{BB962C8B-B14F-4D97-AF65-F5344CB8AC3E}">
        <p14:creationId xmlns:p14="http://schemas.microsoft.com/office/powerpoint/2010/main" xmlns="" val="687588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AEA22E7-1BDF-49A7-A03A-C4E348230141}"/>
              </a:ext>
            </a:extLst>
          </p:cNvPr>
          <p:cNvSpPr/>
          <p:nvPr/>
        </p:nvSpPr>
        <p:spPr>
          <a:xfrm>
            <a:off x="4327664" y="2967335"/>
            <a:ext cx="3536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38554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5C17DD-99F3-4380-9289-91ACA446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AA986F-ACF7-42B9-85D7-79181D82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IN" u="sng" dirty="0"/>
              <a:t>PURPOSE: 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/>
              <a:t>To perform the online railway reservation system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/>
              <a:t>The software includes the train search, train reservation and ticket cancellation.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/>
              <a:t>Providing the details of the train 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/>
              <a:t>Printing the ticket</a:t>
            </a:r>
          </a:p>
        </p:txBody>
      </p:sp>
    </p:spTree>
    <p:extLst>
      <p:ext uri="{BB962C8B-B14F-4D97-AF65-F5344CB8AC3E}">
        <p14:creationId xmlns:p14="http://schemas.microsoft.com/office/powerpoint/2010/main" xmlns="" val="58098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6B89F7-59AE-4613-8CD6-C074F563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29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xmlns="" val="103530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3850F5-9E41-48CD-B724-F9ABE495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54229"/>
            <a:ext cx="9601196" cy="1303867"/>
          </a:xfrm>
        </p:spPr>
        <p:txBody>
          <a:bodyPr/>
          <a:lstStyle/>
          <a:p>
            <a:pPr algn="ctr"/>
            <a:r>
              <a:rPr lang="en-US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D2DF3C5-42B7-467E-B8C5-D74D2B2B9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4462" y="1690688"/>
            <a:ext cx="10972800" cy="5222207"/>
          </a:xfrm>
        </p:spPr>
      </p:pic>
    </p:spTree>
    <p:extLst>
      <p:ext uri="{BB962C8B-B14F-4D97-AF65-F5344CB8AC3E}">
        <p14:creationId xmlns:p14="http://schemas.microsoft.com/office/powerpoint/2010/main" xmlns="" val="337693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0EE4F0-5DA2-4985-A8CB-88006E63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82511"/>
            <a:ext cx="9601196" cy="1303867"/>
          </a:xfrm>
        </p:spPr>
        <p:txBody>
          <a:bodyPr/>
          <a:lstStyle/>
          <a:p>
            <a:pPr algn="ctr"/>
            <a:r>
              <a:rPr lang="en-US" dirty="0"/>
              <a:t>Login page for IRCTC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59D0F73D-5BB7-4002-935E-0638D9CD7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845" b="61148"/>
          <a:stretch/>
        </p:blipFill>
        <p:spPr>
          <a:xfrm>
            <a:off x="1148545" y="1778490"/>
            <a:ext cx="9894909" cy="3849312"/>
          </a:xfrm>
        </p:spPr>
      </p:pic>
    </p:spTree>
    <p:extLst>
      <p:ext uri="{BB962C8B-B14F-4D97-AF65-F5344CB8AC3E}">
        <p14:creationId xmlns:p14="http://schemas.microsoft.com/office/powerpoint/2010/main" xmlns="" val="346475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FC271C-E79E-4963-82D6-7F6361C6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successfully logged 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CE02CF7-0DEB-4779-9984-5F741AAB0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6778" y="2557463"/>
            <a:ext cx="5898444" cy="3317875"/>
          </a:xfrm>
        </p:spPr>
      </p:pic>
    </p:spTree>
    <p:extLst>
      <p:ext uri="{BB962C8B-B14F-4D97-AF65-F5344CB8AC3E}">
        <p14:creationId xmlns:p14="http://schemas.microsoft.com/office/powerpoint/2010/main" xmlns="" val="15758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E7FEF4-28BC-4443-A06A-9BA0E2B6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F4EE75F-3DC7-48DB-B187-AF245BCAA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2846" b="60702"/>
          <a:stretch/>
        </p:blipFill>
        <p:spPr>
          <a:xfrm>
            <a:off x="989815" y="2557464"/>
            <a:ext cx="10396136" cy="3422136"/>
          </a:xfrm>
        </p:spPr>
      </p:pic>
    </p:spTree>
    <p:extLst>
      <p:ext uri="{BB962C8B-B14F-4D97-AF65-F5344CB8AC3E}">
        <p14:creationId xmlns:p14="http://schemas.microsoft.com/office/powerpoint/2010/main" xmlns="" val="204192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418048-BF84-4FDA-BBED-DA93EEEF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ENQUIRY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DAF5C40-2DD8-4D8B-A584-28F80501C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541" r="30289" b="36157"/>
          <a:stretch/>
        </p:blipFill>
        <p:spPr>
          <a:xfrm>
            <a:off x="1102937" y="1963574"/>
            <a:ext cx="9860436" cy="4220409"/>
          </a:xfrm>
        </p:spPr>
      </p:pic>
    </p:spTree>
    <p:extLst>
      <p:ext uri="{BB962C8B-B14F-4D97-AF65-F5344CB8AC3E}">
        <p14:creationId xmlns:p14="http://schemas.microsoft.com/office/powerpoint/2010/main" xmlns="" val="3877165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0B795F-C333-4017-99B6-CC506E1E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4470A43-4098-448F-B3DE-A3074E76B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81" t="1" r="35083" b="30759"/>
          <a:stretch/>
        </p:blipFill>
        <p:spPr>
          <a:xfrm>
            <a:off x="1018096" y="1998482"/>
            <a:ext cx="9878502" cy="4040535"/>
          </a:xfrm>
        </p:spPr>
      </p:pic>
    </p:spTree>
    <p:extLst>
      <p:ext uri="{BB962C8B-B14F-4D97-AF65-F5344CB8AC3E}">
        <p14:creationId xmlns:p14="http://schemas.microsoft.com/office/powerpoint/2010/main" xmlns="" val="379666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</TotalTime>
  <Words>72</Words>
  <Application>Microsoft Office PowerPoint</Application>
  <PresentationFormat>Custom</PresentationFormat>
  <Paragraphs>22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Organic</vt:lpstr>
      <vt:lpstr>RAILWAY RESERVATION SYSTEM</vt:lpstr>
      <vt:lpstr>INTRODUCTION</vt:lpstr>
      <vt:lpstr>USER INTERFACE</vt:lpstr>
      <vt:lpstr>Home page</vt:lpstr>
      <vt:lpstr>Login page for IRCTC</vt:lpstr>
      <vt:lpstr>If you are successfully logged in</vt:lpstr>
      <vt:lpstr>Main menu</vt:lpstr>
      <vt:lpstr>TRAIN ENQUIRY</vt:lpstr>
      <vt:lpstr>CONTD..</vt:lpstr>
      <vt:lpstr>MENU</vt:lpstr>
      <vt:lpstr>TICKET RESERVATION</vt:lpstr>
      <vt:lpstr>CONTD…</vt:lpstr>
      <vt:lpstr>CONTD…</vt:lpstr>
      <vt:lpstr>REDIRECTING TO THE BANK FOR PAYMENT</vt:lpstr>
      <vt:lpstr>MENU</vt:lpstr>
      <vt:lpstr>TICKET CANCELLATION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RESERVATION SYSTEM</dc:title>
  <dc:creator>krish</dc:creator>
  <cp:lastModifiedBy>krish</cp:lastModifiedBy>
  <cp:revision>9</cp:revision>
  <dcterms:created xsi:type="dcterms:W3CDTF">2018-02-20T18:16:50Z</dcterms:created>
  <dcterms:modified xsi:type="dcterms:W3CDTF">2020-05-29T09:52:30Z</dcterms:modified>
</cp:coreProperties>
</file>