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5320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6549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062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4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966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974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2681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6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7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45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4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199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62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56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390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25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947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911313"/>
            </a:gs>
            <a:gs pos="7000">
              <a:srgbClr val="000000"/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1A7-ED3A-4C6C-9944-A3ADF7962536}" type="datetimeFigureOut">
              <a:rPr lang="ru-UA" smtClean="0"/>
              <a:t>14.06.2021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C55E-17AA-4B7F-8080-7126DE5D118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35777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5D3E95-47F4-4591-A428-9F173F0F33EE}"/>
              </a:ext>
            </a:extLst>
          </p:cNvPr>
          <p:cNvSpPr txBox="1"/>
          <p:nvPr/>
        </p:nvSpPr>
        <p:spPr>
          <a:xfrm>
            <a:off x="3460295" y="1050581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u="none" strike="no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Sans Unicode" panose="020B0602030504020204" pitchFamily="34" charset="0"/>
              </a:rPr>
              <a:t>DevOps Project</a:t>
            </a:r>
            <a:r>
              <a:rPr lang="en-US" sz="5400" b="1" i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Sans Unicode" panose="020B0602030504020204" pitchFamily="34" charset="0"/>
              </a:rPr>
              <a:t>​</a:t>
            </a:r>
            <a:endParaRPr lang="ru-UA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D16B2-CF59-4373-A16D-001F92205305}"/>
              </a:ext>
            </a:extLst>
          </p:cNvPr>
          <p:cNvSpPr txBox="1"/>
          <p:nvPr/>
        </p:nvSpPr>
        <p:spPr>
          <a:xfrm>
            <a:off x="2006047" y="2270307"/>
            <a:ext cx="8584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Sans Unicode" panose="020B0602030504020204" pitchFamily="34" charset="0"/>
              </a:rPr>
              <a:t>Automated process of deploying site on Amazon Web Services</a:t>
            </a:r>
            <a:r>
              <a:rPr lang="en-US" sz="2800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Sans Unicode" panose="020B0602030504020204" pitchFamily="34" charset="0"/>
              </a:rPr>
              <a:t>​ Elastic Beanstalk</a:t>
            </a:r>
            <a:endParaRPr lang="ru-UA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03591B-E2DD-4701-889B-981E27AE0F86}"/>
              </a:ext>
            </a:extLst>
          </p:cNvPr>
          <p:cNvSpPr txBox="1"/>
          <p:nvPr/>
        </p:nvSpPr>
        <p:spPr>
          <a:xfrm>
            <a:off x="6977575" y="5114921"/>
            <a:ext cx="5064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/>
            <a:r>
              <a:rPr lang="en-US" sz="28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 Unicode" panose="020B0602030504020204" pitchFamily="34" charset="0"/>
              </a:rPr>
              <a:t>Tetiana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 Unicode" panose="020B0602030504020204" pitchFamily="34" charset="0"/>
              </a:rPr>
              <a:t>Dinkievych</a:t>
            </a:r>
            <a:r>
              <a:rPr lang="en-US" sz="28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 Unicode" panose="020B0602030504020204" pitchFamily="34" charset="0"/>
              </a:rPr>
              <a:t>​</a:t>
            </a:r>
          </a:p>
          <a:p>
            <a:pPr algn="r" rtl="0" fontAlgn="base"/>
            <a:r>
              <a:rPr lang="en-US" sz="28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 Unicode" panose="020B0602030504020204" pitchFamily="34" charset="0"/>
              </a:rPr>
              <a:t>Epam </a:t>
            </a:r>
            <a:endParaRPr lang="en-US" sz="2800" b="1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r" rtl="0" fontAlgn="base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DevOps_online_Dnipro_2021</a:t>
            </a:r>
            <a:endParaRPr lang="ru-RU" sz="2800" b="1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pic>
        <p:nvPicPr>
          <p:cNvPr id="1028" name="Picture 4" descr="All you need to know about CI/CD as Web Developer (DevOps) - DEV Community">
            <a:extLst>
              <a:ext uri="{FF2B5EF4-FFF2-40B4-BE49-F238E27FC236}">
                <a16:creationId xmlns:a16="http://schemas.microsoft.com/office/drawing/2014/main" id="{71A668CA-A73D-422D-B58F-B2396ECC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8" y="3429000"/>
            <a:ext cx="5251938" cy="29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0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FDB838-00B1-47D4-9893-5BBA23209E09}"/>
              </a:ext>
            </a:extLst>
          </p:cNvPr>
          <p:cNvSpPr/>
          <p:nvPr/>
        </p:nvSpPr>
        <p:spPr>
          <a:xfrm>
            <a:off x="3865261" y="1588701"/>
            <a:ext cx="446147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</a:t>
            </a:r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hanks</a:t>
            </a:r>
          </a:p>
          <a:p>
            <a:pPr algn="ctr"/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you for</a:t>
            </a:r>
          </a:p>
          <a:p>
            <a:pPr algn="ctr"/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attention</a:t>
            </a:r>
            <a:endParaRPr lang="ru-RU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5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8000">
              <a:srgbClr val="911313"/>
            </a:gs>
            <a:gs pos="7000">
              <a:srgbClr val="000000"/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11194-2105-42EC-8449-403A75E9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57" y="159462"/>
            <a:ext cx="8610600" cy="1293028"/>
          </a:xfrm>
        </p:spPr>
        <p:txBody>
          <a:bodyPr/>
          <a:lstStyle/>
          <a:p>
            <a:pPr algn="ctr"/>
            <a:r>
              <a:rPr lang="ru-RU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Т</a:t>
            </a:r>
            <a:r>
              <a:rPr lang="en-US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echnologies</a:t>
            </a:r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used</a:t>
            </a:r>
            <a:endParaRPr lang="ru-UA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Иконка «GitHub» — скачай бесплатно PNG и векторе">
            <a:extLst>
              <a:ext uri="{FF2B5EF4-FFF2-40B4-BE49-F238E27FC236}">
                <a16:creationId xmlns:a16="http://schemas.microsoft.com/office/drawing/2014/main" id="{85227964-8B47-4B96-A979-6C736F94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916">
            <a:off x="9072197" y="3940777"/>
            <a:ext cx="3180764" cy="318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Logo transparent PNG - StickPNG">
            <a:extLst>
              <a:ext uri="{FF2B5EF4-FFF2-40B4-BE49-F238E27FC236}">
                <a16:creationId xmlns:a16="http://schemas.microsoft.com/office/drawing/2014/main" id="{08DF545C-DB0C-46B6-A77B-38B8EA8D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04" y="1286361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Установка IonCube loader на Ubuntu - Y.KOVALENKO">
            <a:extLst>
              <a:ext uri="{FF2B5EF4-FFF2-40B4-BE49-F238E27FC236}">
                <a16:creationId xmlns:a16="http://schemas.microsoft.com/office/drawing/2014/main" id="{77B3E053-A028-47F4-ACCE-69F9BC3C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0992">
            <a:off x="-2230" y="3987019"/>
            <a:ext cx="3882683" cy="388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Иконка «SSH» — скачай бесплатно PNG и векторе">
            <a:extLst>
              <a:ext uri="{FF2B5EF4-FFF2-40B4-BE49-F238E27FC236}">
                <a16:creationId xmlns:a16="http://schemas.microsoft.com/office/drawing/2014/main" id="{7FDC2A14-FE37-4191-A62B-8A9DE247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714">
            <a:off x="519105" y="1105051"/>
            <a:ext cx="1791645" cy="17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Десятки AWS API предоставляют информацию, которую можно использовать в  кибератаках">
            <a:extLst>
              <a:ext uri="{FF2B5EF4-FFF2-40B4-BE49-F238E27FC236}">
                <a16:creationId xmlns:a16="http://schemas.microsoft.com/office/drawing/2014/main" id="{0E1871FA-4308-4129-A1CA-644CCB1A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2221">
            <a:off x="6924109" y="1283175"/>
            <a:ext cx="4591272" cy="34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ux логотип PNG">
            <a:extLst>
              <a:ext uri="{FF2B5EF4-FFF2-40B4-BE49-F238E27FC236}">
                <a16:creationId xmlns:a16="http://schemas.microsoft.com/office/drawing/2014/main" id="{1AFAFC9A-72DF-4091-A770-34665C558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10"/>
          <a:stretch/>
        </p:blipFill>
        <p:spPr bwMode="auto">
          <a:xfrm rot="10800000">
            <a:off x="8925945" y="110126"/>
            <a:ext cx="2657833" cy="13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FB1368B-F471-4EC0-B41D-900861FC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846">
            <a:off x="392310" y="3463904"/>
            <a:ext cx="3093602" cy="12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ML5 — Википедия">
            <a:extLst>
              <a:ext uri="{FF2B5EF4-FFF2-40B4-BE49-F238E27FC236}">
                <a16:creationId xmlns:a16="http://schemas.microsoft.com/office/drawing/2014/main" id="{A2CDBAA0-485A-47F0-AC10-D9503BEA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88" y="4988749"/>
            <a:ext cx="1538111" cy="153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76108481-2D3C-4BB5-B9FF-7A1C771C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90" y="4848943"/>
            <a:ext cx="1786585" cy="17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Jenkins Logo transparent PNG - StickPNG">
            <a:extLst>
              <a:ext uri="{FF2B5EF4-FFF2-40B4-BE49-F238E27FC236}">
                <a16:creationId xmlns:a16="http://schemas.microsoft.com/office/drawing/2014/main" id="{EEA7F324-653E-4E79-A9AE-B190DD60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57" y="3331773"/>
            <a:ext cx="3329021" cy="33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Десятки AWS API предоставляют информацию, которую можно использовать в  кибератаках">
            <a:extLst>
              <a:ext uri="{FF2B5EF4-FFF2-40B4-BE49-F238E27FC236}">
                <a16:creationId xmlns:a16="http://schemas.microsoft.com/office/drawing/2014/main" id="{32D854E4-C9AC-4F1C-8A42-CAB5DE73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0" y="439640"/>
            <a:ext cx="3547013" cy="2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Иконка «GitHub» — скачай бесплатно PNG и векторе">
            <a:extLst>
              <a:ext uri="{FF2B5EF4-FFF2-40B4-BE49-F238E27FC236}">
                <a16:creationId xmlns:a16="http://schemas.microsoft.com/office/drawing/2014/main" id="{CFFB688C-D5AD-41EE-8F8A-8E09539F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09" y="3576529"/>
            <a:ext cx="2815081" cy="281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A9561C34-D1F0-42C8-99AC-E3DC50C6C0BF}"/>
              </a:ext>
            </a:extLst>
          </p:cNvPr>
          <p:cNvSpPr/>
          <p:nvPr/>
        </p:nvSpPr>
        <p:spPr>
          <a:xfrm>
            <a:off x="4512015" y="4740308"/>
            <a:ext cx="2460194" cy="511949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Стрелка: штриховая вправо 9">
            <a:extLst>
              <a:ext uri="{FF2B5EF4-FFF2-40B4-BE49-F238E27FC236}">
                <a16:creationId xmlns:a16="http://schemas.microsoft.com/office/drawing/2014/main" id="{996FFB64-83E7-4322-A9F4-04CC2F3A8516}"/>
              </a:ext>
            </a:extLst>
          </p:cNvPr>
          <p:cNvSpPr/>
          <p:nvPr/>
        </p:nvSpPr>
        <p:spPr>
          <a:xfrm>
            <a:off x="82232" y="4736188"/>
            <a:ext cx="1347514" cy="451954"/>
          </a:xfrm>
          <a:prstGeom prst="stripedRightArrow">
            <a:avLst>
              <a:gd name="adj1" fmla="val 48366"/>
              <a:gd name="adj2" fmla="val 553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050" name="Picture 2" descr="Amazon Web Services - Aws Elastic Beanstalk Icon Clipart - Large Size Png  Image - PikPng">
            <a:extLst>
              <a:ext uri="{FF2B5EF4-FFF2-40B4-BE49-F238E27FC236}">
                <a16:creationId xmlns:a16="http://schemas.microsoft.com/office/drawing/2014/main" id="{035EAC83-FF73-46EA-B506-64D720DA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64" y="436422"/>
            <a:ext cx="1033731" cy="14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: штриховая вправо 2">
            <a:extLst>
              <a:ext uri="{FF2B5EF4-FFF2-40B4-BE49-F238E27FC236}">
                <a16:creationId xmlns:a16="http://schemas.microsoft.com/office/drawing/2014/main" id="{0CDD5B33-0F1B-492B-823A-8BF241C2FDBE}"/>
              </a:ext>
            </a:extLst>
          </p:cNvPr>
          <p:cNvSpPr/>
          <p:nvPr/>
        </p:nvSpPr>
        <p:spPr>
          <a:xfrm rot="18092330">
            <a:off x="9018919" y="3266560"/>
            <a:ext cx="969783" cy="324878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3" name="Picture 8" descr="Иконка «SSH» — скачай бесплатно PNG и векторе">
            <a:extLst>
              <a:ext uri="{FF2B5EF4-FFF2-40B4-BE49-F238E27FC236}">
                <a16:creationId xmlns:a16="http://schemas.microsoft.com/office/drawing/2014/main" id="{DB1B3C4A-3B12-4971-8364-AD326BC0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7" y="4453088"/>
            <a:ext cx="1018154" cy="101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: штриховая вправо 13">
            <a:extLst>
              <a:ext uri="{FF2B5EF4-FFF2-40B4-BE49-F238E27FC236}">
                <a16:creationId xmlns:a16="http://schemas.microsoft.com/office/drawing/2014/main" id="{9C03411A-2A2E-415E-B4BD-CEDECDB85848}"/>
              </a:ext>
            </a:extLst>
          </p:cNvPr>
          <p:cNvSpPr/>
          <p:nvPr/>
        </p:nvSpPr>
        <p:spPr>
          <a:xfrm rot="10800000">
            <a:off x="8334952" y="1902768"/>
            <a:ext cx="995871" cy="282675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Стрелка: штриховая вправо 15">
            <a:extLst>
              <a:ext uri="{FF2B5EF4-FFF2-40B4-BE49-F238E27FC236}">
                <a16:creationId xmlns:a16="http://schemas.microsoft.com/office/drawing/2014/main" id="{8711F198-E0A2-4F70-B885-0FD8EFCC5C84}"/>
              </a:ext>
            </a:extLst>
          </p:cNvPr>
          <p:cNvSpPr/>
          <p:nvPr/>
        </p:nvSpPr>
        <p:spPr>
          <a:xfrm rot="10800000">
            <a:off x="4175403" y="1804822"/>
            <a:ext cx="1920597" cy="451955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9DCDEDF9-17D1-4E8F-9D7E-B3059D5E8A04}"/>
              </a:ext>
            </a:extLst>
          </p:cNvPr>
          <p:cNvSpPr/>
          <p:nvPr/>
        </p:nvSpPr>
        <p:spPr>
          <a:xfrm>
            <a:off x="9549283" y="1658856"/>
            <a:ext cx="1396582" cy="770497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  <a:endParaRPr lang="ru-UA" dirty="0"/>
          </a:p>
        </p:txBody>
      </p:sp>
      <p:sp>
        <p:nvSpPr>
          <p:cNvPr id="17" name="Прямоугольник: скругленные противолежащие углы 16">
            <a:extLst>
              <a:ext uri="{FF2B5EF4-FFF2-40B4-BE49-F238E27FC236}">
                <a16:creationId xmlns:a16="http://schemas.microsoft.com/office/drawing/2014/main" id="{56EDC846-5BAB-42CD-9966-5C49E1C79CE5}"/>
              </a:ext>
            </a:extLst>
          </p:cNvPr>
          <p:cNvSpPr/>
          <p:nvPr/>
        </p:nvSpPr>
        <p:spPr>
          <a:xfrm>
            <a:off x="6526287" y="1638530"/>
            <a:ext cx="1396582" cy="770497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579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20B0-19C2-4547-BA5E-2E2C7D14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517" y="0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What we did on </a:t>
            </a:r>
            <a:r>
              <a:rPr lang="en-US" dirty="0" err="1"/>
              <a:t>github</a:t>
            </a:r>
            <a:r>
              <a:rPr lang="en-US" dirty="0"/>
              <a:t>?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BEFAAC-E9A4-4AA9-9535-F9B4FBBD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22" y="1293027"/>
            <a:ext cx="10444675" cy="50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3ED33-90FD-4571-8ABB-6210F3A9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187598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Ssh</a:t>
            </a:r>
            <a:r>
              <a:rPr lang="en-US" dirty="0"/>
              <a:t> keys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AE8B0E-776A-442D-9BC3-4D6A4344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572"/>
            <a:ext cx="11490380" cy="39928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738109-9EA8-4E83-A4A9-680C70E3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63" y="3569594"/>
            <a:ext cx="6096000" cy="32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7894C-3476-4ADE-9D07-C2B838FD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2" y="0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What  we did on Jenkins?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04AE83-3175-4BFE-9A49-0254D238A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"/>
          <a:stretch/>
        </p:blipFill>
        <p:spPr>
          <a:xfrm>
            <a:off x="0" y="1049568"/>
            <a:ext cx="8511614" cy="34149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B6C4C3-164B-4290-AC06-6C00364A9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" b="21753"/>
          <a:stretch/>
        </p:blipFill>
        <p:spPr>
          <a:xfrm>
            <a:off x="2190456" y="3764500"/>
            <a:ext cx="8059758" cy="3093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A31F58-BE1D-4557-98C3-6AD66B0DE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15"/>
          <a:stretch/>
        </p:blipFill>
        <p:spPr>
          <a:xfrm>
            <a:off x="5152249" y="1808623"/>
            <a:ext cx="7039751" cy="29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4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310F53-A28A-448D-9EB0-125FD9C0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8" y="293955"/>
            <a:ext cx="7770129" cy="44227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0AC3E-E7CB-405C-9F57-51A9082CD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5"/>
          <a:stretch/>
        </p:blipFill>
        <p:spPr>
          <a:xfrm>
            <a:off x="3650715" y="3429000"/>
            <a:ext cx="8541285" cy="32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583C-7D65-46AE-BC10-270E359B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66" y="10028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What we did on AWS?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B997B6-8099-41BA-B7D7-3608213A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4" y="1578253"/>
            <a:ext cx="11877391" cy="45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D04451-E4AF-4E00-8F3C-71FDA7CD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11" y="0"/>
            <a:ext cx="3843118" cy="672545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CC524C-E032-426D-87D0-98A841B2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2" y="686203"/>
            <a:ext cx="68770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752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10544</TotalTime>
  <Words>57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Century Gothic</vt:lpstr>
      <vt:lpstr>Lucida Sans Unicode</vt:lpstr>
      <vt:lpstr>Segoe UI</vt:lpstr>
      <vt:lpstr>След самолета</vt:lpstr>
      <vt:lpstr>Презентация PowerPoint</vt:lpstr>
      <vt:lpstr>Тechnologies used</vt:lpstr>
      <vt:lpstr>Презентация PowerPoint</vt:lpstr>
      <vt:lpstr>What we did on github?</vt:lpstr>
      <vt:lpstr>Ssh keys</vt:lpstr>
      <vt:lpstr>What  we did on Jenkins?</vt:lpstr>
      <vt:lpstr>Презентация PowerPoint</vt:lpstr>
      <vt:lpstr>What we did on AWS?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Динкевич</dc:creator>
  <cp:lastModifiedBy>Татьяна Динкевич</cp:lastModifiedBy>
  <cp:revision>26</cp:revision>
  <dcterms:created xsi:type="dcterms:W3CDTF">2021-05-24T17:33:01Z</dcterms:created>
  <dcterms:modified xsi:type="dcterms:W3CDTF">2021-06-14T18:02:29Z</dcterms:modified>
</cp:coreProperties>
</file>