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6"/>
  </p:notesMasterIdLst>
  <p:sldIdLst>
    <p:sldId id="272" r:id="rId2"/>
    <p:sldId id="303" r:id="rId3"/>
    <p:sldId id="306" r:id="rId4"/>
    <p:sldId id="275" r:id="rId5"/>
    <p:sldId id="298" r:id="rId6"/>
    <p:sldId id="301" r:id="rId7"/>
    <p:sldId id="300" r:id="rId8"/>
    <p:sldId id="299" r:id="rId9"/>
    <p:sldId id="307" r:id="rId10"/>
    <p:sldId id="308" r:id="rId11"/>
    <p:sldId id="309" r:id="rId12"/>
    <p:sldId id="304" r:id="rId13"/>
    <p:sldId id="305" r:id="rId14"/>
    <p:sldId id="297" r:id="rId15"/>
  </p:sldIdLst>
  <p:sldSz cx="9144000" cy="5143500" type="screen16x9"/>
  <p:notesSz cx="6858000" cy="9144000"/>
  <p:embeddedFontLst>
    <p:embeddedFont>
      <p:font typeface="Assistant" pitchFamily="2" charset="-79"/>
      <p:regular r:id="rId17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1" userDrawn="1">
          <p15:clr>
            <a:srgbClr val="A4A3A4"/>
          </p15:clr>
        </p15:guide>
        <p15:guide id="2" pos="5239" userDrawn="1">
          <p15:clr>
            <a:srgbClr val="A4A3A4"/>
          </p15:clr>
        </p15:guide>
        <p15:guide id="3" orient="horz" pos="1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68" y="52"/>
      </p:cViewPr>
      <p:guideLst>
        <p:guide pos="521"/>
        <p:guide pos="5239"/>
        <p:guide orient="horz" pos="1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4" name="Google Shape;124;p2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7" name="Google Shape;127;p2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5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akuya@redi-school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Hangman Game</a:t>
            </a:r>
            <a:endParaRPr dirty="0"/>
          </a:p>
        </p:txBody>
      </p:sp>
      <p:sp>
        <p:nvSpPr>
          <p:cNvPr id="405" name="Google Shape;405;p37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Tetiana Drai</a:t>
            </a:r>
            <a:endParaRPr sz="1000" b="1" i="0" u="none" strike="noStrike" cap="none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Contact: tetiana.drai@gmail.com</a:t>
            </a:r>
            <a:endParaRPr sz="1000" b="1" i="0" u="none" strike="noStrike" cap="none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17D66-5180-F31B-80BF-7664A33573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D3639-9355-D8D7-66C7-1230D1123082}"/>
              </a:ext>
            </a:extLst>
          </p:cNvPr>
          <p:cNvSpPr txBox="1"/>
          <p:nvPr/>
        </p:nvSpPr>
        <p:spPr>
          <a:xfrm>
            <a:off x="736826" y="3412672"/>
            <a:ext cx="4576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By clicking on the letter it is deactivated so that the user can see the previously selected letters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9F285-0EC6-0057-EEE0-94C82EE5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95" y="987878"/>
            <a:ext cx="2135597" cy="346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71F8B4-ADD8-6FEE-C0DE-8605A22B5F98}"/>
              </a:ext>
            </a:extLst>
          </p:cNvPr>
          <p:cNvSpPr txBox="1"/>
          <p:nvPr/>
        </p:nvSpPr>
        <p:spPr>
          <a:xfrm>
            <a:off x="736826" y="1223936"/>
            <a:ext cx="4576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The guessed letter appears on the screen.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E4BEC-D1A7-DFEC-EEBC-AF959DE4CD2B}"/>
              </a:ext>
            </a:extLst>
          </p:cNvPr>
          <p:cNvSpPr txBox="1"/>
          <p:nvPr/>
        </p:nvSpPr>
        <p:spPr>
          <a:xfrm>
            <a:off x="736826" y="2199568"/>
            <a:ext cx="37780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If the player indicates the wrong letter (made a mistake), a detail of a gallows is drawn on the screen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A35673-43DD-13B9-C496-CE5BAC9F571B}"/>
              </a:ext>
            </a:extLst>
          </p:cNvPr>
          <p:cNvCxnSpPr>
            <a:cxnSpLocks/>
          </p:cNvCxnSpPr>
          <p:nvPr/>
        </p:nvCxnSpPr>
        <p:spPr>
          <a:xfrm>
            <a:off x="4302579" y="1461407"/>
            <a:ext cx="2481942" cy="169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EC8466-1365-00E1-CAF2-1160646D08CC}"/>
              </a:ext>
            </a:extLst>
          </p:cNvPr>
          <p:cNvCxnSpPr/>
          <p:nvPr/>
        </p:nvCxnSpPr>
        <p:spPr>
          <a:xfrm flipV="1">
            <a:off x="4514850" y="2049236"/>
            <a:ext cx="2686050" cy="37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1D8271-D1BB-BA1E-E213-3416415B7B2B}"/>
              </a:ext>
            </a:extLst>
          </p:cNvPr>
          <p:cNvCxnSpPr/>
          <p:nvPr/>
        </p:nvCxnSpPr>
        <p:spPr>
          <a:xfrm>
            <a:off x="4090307" y="3837214"/>
            <a:ext cx="2147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8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8DD14-7629-8B69-6EA9-C09C46AEE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66EF7-22AC-6174-8715-3417BC3CCFA5}"/>
              </a:ext>
            </a:extLst>
          </p:cNvPr>
          <p:cNvSpPr txBox="1"/>
          <p:nvPr/>
        </p:nvSpPr>
        <p:spPr>
          <a:xfrm>
            <a:off x="647019" y="1022003"/>
            <a:ext cx="4576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At the end of the game the user will see a notification about losing or winning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B4663-8B79-E75C-E971-493C6B731318}"/>
              </a:ext>
            </a:extLst>
          </p:cNvPr>
          <p:cNvSpPr txBox="1"/>
          <p:nvPr/>
        </p:nvSpPr>
        <p:spPr>
          <a:xfrm>
            <a:off x="647019" y="3598277"/>
            <a:ext cx="4576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If the API does not work, the word "</a:t>
            </a:r>
            <a:r>
              <a:rPr lang="en-DE" dirty="0" err="1"/>
              <a:t>graal</a:t>
            </a:r>
            <a:r>
              <a:rPr lang="en-DE" dirty="0"/>
              <a:t>" is displayed by default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58DFC-49E4-4250-C0F3-4C52F6150B62}"/>
              </a:ext>
            </a:extLst>
          </p:cNvPr>
          <p:cNvSpPr txBox="1"/>
          <p:nvPr/>
        </p:nvSpPr>
        <p:spPr>
          <a:xfrm>
            <a:off x="647019" y="2244826"/>
            <a:ext cx="4576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When the OK button is pressed in the notification window, the game starts again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447631-1E69-B392-4961-A919B4C5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44" y="1022003"/>
            <a:ext cx="3072269" cy="313100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31F88A-B9D4-4274-A1D5-C0D498AC0361}"/>
              </a:ext>
            </a:extLst>
          </p:cNvPr>
          <p:cNvCxnSpPr>
            <a:cxnSpLocks/>
          </p:cNvCxnSpPr>
          <p:nvPr/>
        </p:nvCxnSpPr>
        <p:spPr>
          <a:xfrm>
            <a:off x="2751364" y="1414595"/>
            <a:ext cx="2471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7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C955-5179-48AD-7F0C-F0E0AF48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81347"/>
            <a:ext cx="8520600" cy="841800"/>
          </a:xfrm>
        </p:spPr>
        <p:txBody>
          <a:bodyPr/>
          <a:lstStyle/>
          <a:p>
            <a:r>
              <a:rPr lang="en-US" dirty="0"/>
              <a:t>Problems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3E493-BF60-C255-10FA-92AE0D4262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CA859-79E9-7E89-BEF6-B7B0967E24D5}"/>
              </a:ext>
            </a:extLst>
          </p:cNvPr>
          <p:cNvSpPr txBox="1"/>
          <p:nvPr/>
        </p:nvSpPr>
        <p:spPr>
          <a:xfrm>
            <a:off x="728663" y="1880686"/>
            <a:ext cx="7737950" cy="107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Availability of the necessary APIs.</a:t>
            </a:r>
            <a:endParaRPr lang="ru-RU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Lack of hints for the player. </a:t>
            </a:r>
            <a:endParaRPr lang="ru-RU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Search for own errors in the code.</a:t>
            </a:r>
          </a:p>
        </p:txBody>
      </p:sp>
      <p:grpSp>
        <p:nvGrpSpPr>
          <p:cNvPr id="10" name="Google Shape;251;p30">
            <a:extLst>
              <a:ext uri="{FF2B5EF4-FFF2-40B4-BE49-F238E27FC236}">
                <a16:creationId xmlns:a16="http://schemas.microsoft.com/office/drawing/2014/main" id="{010D1EED-0F76-2288-CC57-E09406131020}"/>
              </a:ext>
            </a:extLst>
          </p:cNvPr>
          <p:cNvGrpSpPr/>
          <p:nvPr/>
        </p:nvGrpSpPr>
        <p:grpSpPr>
          <a:xfrm>
            <a:off x="7458720" y="3353232"/>
            <a:ext cx="1007893" cy="1007892"/>
            <a:chOff x="3717325" y="2137000"/>
            <a:chExt cx="1104178" cy="1104176"/>
          </a:xfrm>
        </p:grpSpPr>
        <p:sp>
          <p:nvSpPr>
            <p:cNvPr id="11" name="Google Shape;252;p30">
              <a:extLst>
                <a:ext uri="{FF2B5EF4-FFF2-40B4-BE49-F238E27FC236}">
                  <a16:creationId xmlns:a16="http://schemas.microsoft.com/office/drawing/2014/main" id="{66739DFD-51A0-9831-E2F2-A107623F75EF}"/>
                </a:ext>
              </a:extLst>
            </p:cNvPr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53;p30">
              <a:extLst>
                <a:ext uri="{FF2B5EF4-FFF2-40B4-BE49-F238E27FC236}">
                  <a16:creationId xmlns:a16="http://schemas.microsoft.com/office/drawing/2014/main" id="{E5F26568-1AA1-863B-F2E7-FFAD876085FE}"/>
                </a:ext>
              </a:extLst>
            </p:cNvPr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1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BC9E-E8BB-31DB-DE9F-172D1B39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13" y="965018"/>
            <a:ext cx="8520600" cy="841800"/>
          </a:xfrm>
        </p:spPr>
        <p:txBody>
          <a:bodyPr/>
          <a:lstStyle/>
          <a:p>
            <a:r>
              <a:rPr lang="en-US" dirty="0"/>
              <a:t>Further update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5A516-870A-649E-901C-7EEABB650B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7935D-A590-F16D-D404-64741C93795E}"/>
              </a:ext>
            </a:extLst>
          </p:cNvPr>
          <p:cNvSpPr txBox="1"/>
          <p:nvPr/>
        </p:nvSpPr>
        <p:spPr>
          <a:xfrm>
            <a:off x="720498" y="1929671"/>
            <a:ext cx="7672388" cy="1318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API Replacement. This will give the ability to give hints, which will improve and facilitate the process of the game.</a:t>
            </a:r>
            <a:endParaRPr lang="ru-RU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Ability to enter letters through the keyboard.</a:t>
            </a:r>
            <a:endParaRPr lang="ru-RU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Ability to enter a user nickname to create a tournament table.</a:t>
            </a:r>
            <a:endParaRPr lang="en-DE" dirty="0"/>
          </a:p>
        </p:txBody>
      </p:sp>
      <p:grpSp>
        <p:nvGrpSpPr>
          <p:cNvPr id="6" name="Google Shape;251;p30">
            <a:extLst>
              <a:ext uri="{FF2B5EF4-FFF2-40B4-BE49-F238E27FC236}">
                <a16:creationId xmlns:a16="http://schemas.microsoft.com/office/drawing/2014/main" id="{A316DCAE-8219-B65F-85A1-FB93A4E2307D}"/>
              </a:ext>
            </a:extLst>
          </p:cNvPr>
          <p:cNvGrpSpPr/>
          <p:nvPr/>
        </p:nvGrpSpPr>
        <p:grpSpPr>
          <a:xfrm>
            <a:off x="7458720" y="3371283"/>
            <a:ext cx="1007893" cy="1007892"/>
            <a:chOff x="3717325" y="2137000"/>
            <a:chExt cx="1104178" cy="1104176"/>
          </a:xfrm>
        </p:grpSpPr>
        <p:sp>
          <p:nvSpPr>
            <p:cNvPr id="7" name="Google Shape;252;p30">
              <a:extLst>
                <a:ext uri="{FF2B5EF4-FFF2-40B4-BE49-F238E27FC236}">
                  <a16:creationId xmlns:a16="http://schemas.microsoft.com/office/drawing/2014/main" id="{342DCFA8-4A29-41D5-C447-11E7718131EA}"/>
                </a:ext>
              </a:extLst>
            </p:cNvPr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53;p30">
              <a:extLst>
                <a:ext uri="{FF2B5EF4-FFF2-40B4-BE49-F238E27FC236}">
                  <a16:creationId xmlns:a16="http://schemas.microsoft.com/office/drawing/2014/main" id="{9CD8DA64-A392-5440-E6A6-DEC0E071149C}"/>
                </a:ext>
              </a:extLst>
            </p:cNvPr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16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60" name="Google Shape;660;p62"/>
          <p:cNvSpPr txBox="1">
            <a:spLocks noGrp="1"/>
          </p:cNvSpPr>
          <p:nvPr>
            <p:ph type="body" idx="4294967295"/>
          </p:nvPr>
        </p:nvSpPr>
        <p:spPr>
          <a:xfrm>
            <a:off x="827088" y="3580972"/>
            <a:ext cx="57675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b="1" dirty="0"/>
              <a:t>Contact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400" dirty="0"/>
              <a:t>Tetiana Drai</a:t>
            </a:r>
            <a:br>
              <a:rPr lang="en" sz="1400" dirty="0"/>
            </a:br>
            <a:r>
              <a:rPr lang="en" sz="1400" u="sng" dirty="0">
                <a:solidFill>
                  <a:schemeClr val="hlink"/>
                </a:solidFill>
                <a:hlinkClick r:id="rId3"/>
              </a:rPr>
              <a:t>tetiana.drai@g</a:t>
            </a:r>
            <a:r>
              <a:rPr lang="en" sz="1400" u="sng" dirty="0">
                <a:solidFill>
                  <a:schemeClr val="hlink"/>
                </a:solidFill>
              </a:rPr>
              <a:t>mail.com</a:t>
            </a:r>
            <a:endParaRPr sz="1400" dirty="0"/>
          </a:p>
        </p:txBody>
      </p:sp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629729" y="342900"/>
            <a:ext cx="7836884" cy="190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Thank you for your attention!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D8BA9-5020-FE3F-EABF-F776EE01EF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3423D-B15F-882F-5F7B-7B9D3C724795}"/>
              </a:ext>
            </a:extLst>
          </p:cNvPr>
          <p:cNvSpPr txBox="1"/>
          <p:nvPr/>
        </p:nvSpPr>
        <p:spPr>
          <a:xfrm>
            <a:off x="670492" y="1631362"/>
            <a:ext cx="7803015" cy="269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I've always wanted to write a game.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This game makes it easy to fulfil all the requirements for the project. The requirements were including the use of: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Function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Object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Array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External API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 </a:t>
            </a:r>
          </a:p>
        </p:txBody>
      </p:sp>
      <p:sp>
        <p:nvSpPr>
          <p:cNvPr id="6" name="Google Shape;438;p42">
            <a:extLst>
              <a:ext uri="{FF2B5EF4-FFF2-40B4-BE49-F238E27FC236}">
                <a16:creationId xmlns:a16="http://schemas.microsoft.com/office/drawing/2014/main" id="{36436C8D-3A0A-7B8A-294F-AF9300C33065}"/>
              </a:ext>
            </a:extLst>
          </p:cNvPr>
          <p:cNvSpPr txBox="1">
            <a:spLocks/>
          </p:cNvSpPr>
          <p:nvPr/>
        </p:nvSpPr>
        <p:spPr>
          <a:xfrm>
            <a:off x="810306" y="865414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111111"/>
            </a:pPr>
            <a:r>
              <a:rPr lang="en-US" dirty="0"/>
              <a:t>Why did I choose this project?</a:t>
            </a:r>
          </a:p>
        </p:txBody>
      </p:sp>
      <p:grpSp>
        <p:nvGrpSpPr>
          <p:cNvPr id="9" name="Google Shape;251;p30">
            <a:extLst>
              <a:ext uri="{FF2B5EF4-FFF2-40B4-BE49-F238E27FC236}">
                <a16:creationId xmlns:a16="http://schemas.microsoft.com/office/drawing/2014/main" id="{1120FF6C-C36F-4E76-E11C-AD081035A99E}"/>
              </a:ext>
            </a:extLst>
          </p:cNvPr>
          <p:cNvGrpSpPr/>
          <p:nvPr/>
        </p:nvGrpSpPr>
        <p:grpSpPr>
          <a:xfrm>
            <a:off x="7458720" y="3317990"/>
            <a:ext cx="1007893" cy="1007892"/>
            <a:chOff x="3717325" y="2137000"/>
            <a:chExt cx="1104178" cy="1104176"/>
          </a:xfrm>
        </p:grpSpPr>
        <p:sp>
          <p:nvSpPr>
            <p:cNvPr id="10" name="Google Shape;252;p30">
              <a:extLst>
                <a:ext uri="{FF2B5EF4-FFF2-40B4-BE49-F238E27FC236}">
                  <a16:creationId xmlns:a16="http://schemas.microsoft.com/office/drawing/2014/main" id="{86CEB590-9182-56EC-72BD-4267F121896D}"/>
                </a:ext>
              </a:extLst>
            </p:cNvPr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53;p30">
              <a:extLst>
                <a:ext uri="{FF2B5EF4-FFF2-40B4-BE49-F238E27FC236}">
                  <a16:creationId xmlns:a16="http://schemas.microsoft.com/office/drawing/2014/main" id="{91EE7F0A-650F-F180-0B8F-7C796DF78C45}"/>
                </a:ext>
              </a:extLst>
            </p:cNvPr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3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D49A-0F7C-5E47-4B8B-35739259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some examples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364E7-5EF5-2CF2-39C7-849D2202E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4" name="Google Shape;251;p30">
            <a:extLst>
              <a:ext uri="{FF2B5EF4-FFF2-40B4-BE49-F238E27FC236}">
                <a16:creationId xmlns:a16="http://schemas.microsoft.com/office/drawing/2014/main" id="{8996F338-C0DD-C1F2-C527-5D68CA7656D3}"/>
              </a:ext>
            </a:extLst>
          </p:cNvPr>
          <p:cNvGrpSpPr/>
          <p:nvPr/>
        </p:nvGrpSpPr>
        <p:grpSpPr>
          <a:xfrm>
            <a:off x="7458720" y="3372710"/>
            <a:ext cx="1007893" cy="1007892"/>
            <a:chOff x="3717325" y="2137000"/>
            <a:chExt cx="1104178" cy="1104176"/>
          </a:xfrm>
        </p:grpSpPr>
        <p:sp>
          <p:nvSpPr>
            <p:cNvPr id="5" name="Google Shape;252;p30">
              <a:extLst>
                <a:ext uri="{FF2B5EF4-FFF2-40B4-BE49-F238E27FC236}">
                  <a16:creationId xmlns:a16="http://schemas.microsoft.com/office/drawing/2014/main" id="{E1775CF5-BDBC-FB53-2D16-C0D62C2F1915}"/>
                </a:ext>
              </a:extLst>
            </p:cNvPr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53;p30">
              <a:extLst>
                <a:ext uri="{FF2B5EF4-FFF2-40B4-BE49-F238E27FC236}">
                  <a16:creationId xmlns:a16="http://schemas.microsoft.com/office/drawing/2014/main" id="{F7F4E004-A89D-16F7-4898-64EF620984D0}"/>
                </a:ext>
              </a:extLst>
            </p:cNvPr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1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311699" y="95685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The </a:t>
            </a:r>
            <a:r>
              <a:rPr lang="en-US" u="sng" dirty="0"/>
              <a:t>function</a:t>
            </a:r>
            <a:r>
              <a:rPr lang="en-US" dirty="0"/>
              <a:t> is used to start the game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5" name="Google Shape;425;p4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0650E-046B-7EE0-4028-7BE30D43577A}"/>
              </a:ext>
            </a:extLst>
          </p:cNvPr>
          <p:cNvSpPr txBox="1"/>
          <p:nvPr/>
        </p:nvSpPr>
        <p:spPr>
          <a:xfrm>
            <a:off x="827086" y="2103438"/>
            <a:ext cx="748982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04B2-29F4-54E2-3726-E253D093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47" y="948690"/>
            <a:ext cx="7832784" cy="841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main variables are part of the elements </a:t>
            </a:r>
            <a:r>
              <a:rPr lang="en-US" u="sng" dirty="0"/>
              <a:t>object</a:t>
            </a:r>
            <a:endParaRPr lang="en-DE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FE9ED-42B8-8245-6168-D742EC93A0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EF667-9F24-D1B3-2A6B-F31E9608F9F6}"/>
              </a:ext>
            </a:extLst>
          </p:cNvPr>
          <p:cNvSpPr txBox="1"/>
          <p:nvPr/>
        </p:nvSpPr>
        <p:spPr>
          <a:xfrm>
            <a:off x="827088" y="2103438"/>
            <a:ext cx="748982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lives: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".lives b"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keyboard:document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".alphabet"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hangmanImg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hangmanBox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79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8354-9227-7FF6-121C-19421FEF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4" y="959495"/>
            <a:ext cx="8409606" cy="8418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Array</a:t>
            </a:r>
            <a:r>
              <a:rPr lang="en-US" dirty="0"/>
              <a:t> “alphabet” was used to create keyboard with </a:t>
            </a:r>
            <a:r>
              <a:rPr lang="en-US" u="sng" dirty="0"/>
              <a:t>for </a:t>
            </a:r>
            <a:r>
              <a:rPr lang="en-US" dirty="0"/>
              <a:t>cycle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6761A-02D7-2134-754A-2559BE2A29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9B0A8-4DB4-443D-0492-17A772952CF3}"/>
              </a:ext>
            </a:extLst>
          </p:cNvPr>
          <p:cNvSpPr txBox="1"/>
          <p:nvPr/>
        </p:nvSpPr>
        <p:spPr>
          <a:xfrm>
            <a:off x="827088" y="2103438"/>
            <a:ext cx="7489826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DE" sz="1200" b="0" i="0" dirty="0">
                <a:solidFill>
                  <a:srgbClr val="E2EEFF"/>
                </a:solidFill>
                <a:effectLst/>
                <a:latin typeface="Google Sans"/>
              </a:rPr>
              <a:t>···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DE" sz="1200" b="0" i="0" dirty="0">
                <a:solidFill>
                  <a:srgbClr val="E2EEFF"/>
                </a:solidFill>
                <a:effectLst/>
                <a:latin typeface="Google Sans"/>
              </a:rPr>
              <a:t>···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initGame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fromCharCode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));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0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8661-C421-ED98-6ACC-C9CD8932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66" y="940525"/>
            <a:ext cx="7759248" cy="841800"/>
          </a:xfrm>
        </p:spPr>
        <p:txBody>
          <a:bodyPr>
            <a:normAutofit fontScale="90000"/>
          </a:bodyPr>
          <a:lstStyle/>
          <a:p>
            <a:r>
              <a:rPr lang="en-US" dirty="0"/>
              <a:t>We are using </a:t>
            </a:r>
            <a:r>
              <a:rPr lang="en-US" u="sng" dirty="0"/>
              <a:t>API</a:t>
            </a:r>
            <a:r>
              <a:rPr lang="en-US" dirty="0"/>
              <a:t> call to get a random word for a round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211A1-03CC-3B53-0818-2CD67D7BD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DA2A1-0B6D-15BE-EE4D-C5FC330C6EBE}"/>
              </a:ext>
            </a:extLst>
          </p:cNvPr>
          <p:cNvSpPr txBox="1"/>
          <p:nvPr/>
        </p:nvSpPr>
        <p:spPr>
          <a:xfrm>
            <a:off x="827087" y="2103438"/>
            <a:ext cx="748982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"https://random-word-api.herokuapp.com/word"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correctLetter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6928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D87C-9598-3BA0-4A58-82901C9D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13" y="940525"/>
            <a:ext cx="8520600" cy="841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u="sng" dirty="0"/>
              <a:t>DOM</a:t>
            </a:r>
            <a:r>
              <a:rPr lang="en-US" dirty="0"/>
              <a:t> we deactivate the pressed buttons 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39152-74EA-1BD0-A66C-174CFC2043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5246B-1FAE-4B27-F937-93E98E94434D}"/>
              </a:ext>
            </a:extLst>
          </p:cNvPr>
          <p:cNvSpPr txBox="1"/>
          <p:nvPr/>
        </p:nvSpPr>
        <p:spPr>
          <a:xfrm>
            <a:off x="827087" y="2103438"/>
            <a:ext cx="748982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'disabled'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504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3C9B-0052-1AE4-A8EE-5887BF54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760836"/>
            <a:ext cx="8520600" cy="841800"/>
          </a:xfrm>
        </p:spPr>
        <p:txBody>
          <a:bodyPr/>
          <a:lstStyle/>
          <a:p>
            <a:r>
              <a:rPr lang="en-US" dirty="0"/>
              <a:t>How it works</a:t>
            </a:r>
            <a:r>
              <a:rPr lang="ru-RU" dirty="0"/>
              <a:t>?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1D8DFD-A6EC-67BF-3E27-5365308D2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CC1BB-1D61-61FB-9D2F-AF59584D5B97}"/>
              </a:ext>
            </a:extLst>
          </p:cNvPr>
          <p:cNvSpPr txBox="1"/>
          <p:nvPr/>
        </p:nvSpPr>
        <p:spPr>
          <a:xfrm>
            <a:off x="1155320" y="2086765"/>
            <a:ext cx="3549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The user is asked to guess the word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DE" dirty="0"/>
              <a:t> </a:t>
            </a:r>
            <a:endParaRPr lang="en-US" dirty="0"/>
          </a:p>
          <a:p>
            <a:r>
              <a:rPr lang="en-DE" dirty="0"/>
              <a:t>There are 6 attempts</a:t>
            </a:r>
            <a:r>
              <a:rPr lang="ru-RU" dirty="0"/>
              <a:t> </a:t>
            </a:r>
            <a:r>
              <a:rPr lang="en-US" dirty="0"/>
              <a:t>for each 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6CB91-385D-C812-EE27-B782512A9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99"/>
          <a:stretch/>
        </p:blipFill>
        <p:spPr>
          <a:xfrm>
            <a:off x="6141176" y="1673678"/>
            <a:ext cx="1847504" cy="2857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D0392D-35A9-E740-ADFD-5C2CE5C66F7E}"/>
              </a:ext>
            </a:extLst>
          </p:cNvPr>
          <p:cNvCxnSpPr>
            <a:cxnSpLocks/>
          </p:cNvCxnSpPr>
          <p:nvPr/>
        </p:nvCxnSpPr>
        <p:spPr>
          <a:xfrm>
            <a:off x="4209506" y="2228850"/>
            <a:ext cx="2264773" cy="115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0816DB-37D6-1FDF-2DD2-C258F6E1FEA1}"/>
              </a:ext>
            </a:extLst>
          </p:cNvPr>
          <p:cNvCxnSpPr>
            <a:cxnSpLocks/>
          </p:cNvCxnSpPr>
          <p:nvPr/>
        </p:nvCxnSpPr>
        <p:spPr>
          <a:xfrm>
            <a:off x="4245429" y="3967843"/>
            <a:ext cx="2081892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980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634</Words>
  <Application>Microsoft Office PowerPoint</Application>
  <PresentationFormat>On-screen Show (16:9)</PresentationFormat>
  <Paragraphs>88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Consolas</vt:lpstr>
      <vt:lpstr>Assistant</vt:lpstr>
      <vt:lpstr>Arial</vt:lpstr>
      <vt:lpstr>Google Sans</vt:lpstr>
      <vt:lpstr>Simple Light</vt:lpstr>
      <vt:lpstr>Hangman Game</vt:lpstr>
      <vt:lpstr>PowerPoint Presentation</vt:lpstr>
      <vt:lpstr>Let's look at some examples</vt:lpstr>
      <vt:lpstr>The function is used to start the game</vt:lpstr>
      <vt:lpstr>The main variables are part of the elements object</vt:lpstr>
      <vt:lpstr>Array “alphabet” was used to create keyboard with for cycle</vt:lpstr>
      <vt:lpstr>We are using API call to get a random word for a round</vt:lpstr>
      <vt:lpstr>Using the DOM we deactivate the pressed buttons </vt:lpstr>
      <vt:lpstr>How it works?</vt:lpstr>
      <vt:lpstr>PowerPoint Presentation</vt:lpstr>
      <vt:lpstr>PowerPoint Presentation</vt:lpstr>
      <vt:lpstr>Problems</vt:lpstr>
      <vt:lpstr>Further update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rules: color</dc:title>
  <cp:lastModifiedBy>Tetiana Drai</cp:lastModifiedBy>
  <cp:revision>3</cp:revision>
  <dcterms:modified xsi:type="dcterms:W3CDTF">2023-11-24T21:29:16Z</dcterms:modified>
</cp:coreProperties>
</file>