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ce Karakuş" initials="EK" lastIdx="1" clrIdx="0">
    <p:extLst>
      <p:ext uri="{19B8F6BF-5375-455C-9EA6-DF929625EA0E}">
        <p15:presenceInfo xmlns:p15="http://schemas.microsoft.com/office/powerpoint/2012/main" userId="Ece Karakuş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5" d="100"/>
          <a:sy n="45" d="100"/>
        </p:scale>
        <p:origin x="43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CA25-4278-4D4B-AA19-BA6375C69D0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CA27-677D-4FB0-9F52-500E728D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1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CA25-4278-4D4B-AA19-BA6375C69D0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CA27-677D-4FB0-9F52-500E728D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8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CA25-4278-4D4B-AA19-BA6375C69D0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CA27-677D-4FB0-9F52-500E728D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4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CA25-4278-4D4B-AA19-BA6375C69D0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CA27-677D-4FB0-9F52-500E728D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4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CA25-4278-4D4B-AA19-BA6375C69D0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CA27-677D-4FB0-9F52-500E728D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2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CA25-4278-4D4B-AA19-BA6375C69D0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CA27-677D-4FB0-9F52-500E728D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1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CA25-4278-4D4B-AA19-BA6375C69D0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CA27-677D-4FB0-9F52-500E728D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1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CA25-4278-4D4B-AA19-BA6375C69D0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CA27-677D-4FB0-9F52-500E728D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4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CA25-4278-4D4B-AA19-BA6375C69D0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CA27-677D-4FB0-9F52-500E728D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CA25-4278-4D4B-AA19-BA6375C69D0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CA27-677D-4FB0-9F52-500E728D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4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CA25-4278-4D4B-AA19-BA6375C69D0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CA27-677D-4FB0-9F52-500E728D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8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FCA25-4278-4D4B-AA19-BA6375C69D0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9CA27-677D-4FB0-9F52-500E728D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0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High </a:t>
            </a:r>
            <a:r>
              <a:rPr lang="tr-TR" sz="3600" dirty="0" err="1"/>
              <a:t>Strength</a:t>
            </a:r>
            <a:r>
              <a:rPr lang="tr-TR" sz="3600" dirty="0"/>
              <a:t> </a:t>
            </a:r>
            <a:r>
              <a:rPr lang="tr-TR" sz="3600" dirty="0" err="1"/>
              <a:t>Concrete</a:t>
            </a:r>
            <a:r>
              <a:rPr lang="tr-TR" sz="3600" dirty="0"/>
              <a:t> </a:t>
            </a:r>
            <a:br>
              <a:rPr lang="tr-TR" sz="3600" dirty="0"/>
            </a:br>
            <a:r>
              <a:rPr lang="tr-TR" sz="3600" dirty="0" err="1"/>
              <a:t>Density</a:t>
            </a:r>
            <a:r>
              <a:rPr lang="tr-TR" sz="3600" dirty="0"/>
              <a:t> of </a:t>
            </a:r>
            <a:r>
              <a:rPr lang="tr-TR" sz="3600" dirty="0" err="1"/>
              <a:t>Fresh</a:t>
            </a:r>
            <a:r>
              <a:rPr lang="tr-TR" sz="3600" dirty="0"/>
              <a:t> </a:t>
            </a:r>
            <a:r>
              <a:rPr lang="tr-TR" sz="3600" dirty="0" err="1"/>
              <a:t>Concrete</a:t>
            </a:r>
            <a:br>
              <a:rPr lang="tr-TR" sz="3600" dirty="0"/>
            </a:br>
            <a:r>
              <a:rPr lang="tr-TR" sz="3600" dirty="0" err="1"/>
              <a:t>Flexural</a:t>
            </a:r>
            <a:r>
              <a:rPr lang="tr-TR" sz="3600" dirty="0"/>
              <a:t> </a:t>
            </a:r>
            <a:r>
              <a:rPr lang="tr-TR" sz="3600" dirty="0" err="1"/>
              <a:t>Strength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Ece KARAKUŞ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4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r>
              <a:rPr lang="tr-TR" dirty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838"/>
            <a:ext cx="10365419" cy="4641126"/>
          </a:xfrm>
        </p:spPr>
        <p:txBody>
          <a:bodyPr>
            <a:normAutofit/>
          </a:bodyPr>
          <a:lstStyle/>
          <a:p>
            <a:r>
              <a:rPr lang="tr-TR" sz="2400" dirty="0"/>
              <a:t>High </a:t>
            </a:r>
            <a:r>
              <a:rPr lang="tr-TR" sz="2400" dirty="0" err="1"/>
              <a:t>strength</a:t>
            </a:r>
            <a:r>
              <a:rPr lang="tr-TR" sz="2400" dirty="0"/>
              <a:t> </a:t>
            </a:r>
            <a:r>
              <a:rPr lang="tr-TR" sz="2400" dirty="0" err="1"/>
              <a:t>concrete</a:t>
            </a:r>
            <a:r>
              <a:rPr lang="tr-TR" sz="2400" dirty="0"/>
              <a:t> is </a:t>
            </a:r>
            <a:r>
              <a:rPr lang="tr-TR" sz="2400" dirty="0" err="1"/>
              <a:t>concrete</a:t>
            </a:r>
            <a:r>
              <a:rPr lang="tr-TR" sz="2400" dirty="0"/>
              <a:t> </a:t>
            </a:r>
            <a:r>
              <a:rPr lang="tr-TR" sz="2400" dirty="0" err="1"/>
              <a:t>with</a:t>
            </a:r>
            <a:r>
              <a:rPr lang="tr-TR" sz="2400" dirty="0"/>
              <a:t> </a:t>
            </a:r>
            <a:r>
              <a:rPr lang="tr-TR" sz="2400" dirty="0" err="1"/>
              <a:t>higher</a:t>
            </a:r>
            <a:r>
              <a:rPr lang="tr-TR" sz="2400" dirty="0"/>
              <a:t> </a:t>
            </a:r>
            <a:r>
              <a:rPr lang="tr-TR" sz="2400" dirty="0" err="1"/>
              <a:t>compressive</a:t>
            </a:r>
            <a:r>
              <a:rPr lang="tr-TR" sz="2400" dirty="0"/>
              <a:t> </a:t>
            </a:r>
            <a:r>
              <a:rPr lang="tr-TR" sz="2400" dirty="0" err="1"/>
              <a:t>strength</a:t>
            </a:r>
            <a:r>
              <a:rPr lang="tr-TR" sz="2400" dirty="0"/>
              <a:t> </a:t>
            </a:r>
            <a:r>
              <a:rPr lang="tr-TR" sz="2400" dirty="0" err="1"/>
              <a:t>than</a:t>
            </a:r>
            <a:r>
              <a:rPr lang="tr-TR" sz="2400" dirty="0"/>
              <a:t> 55 </a:t>
            </a:r>
            <a:r>
              <a:rPr lang="tr-TR" sz="2400" dirty="0" err="1"/>
              <a:t>Mpa</a:t>
            </a:r>
            <a:r>
              <a:rPr lang="tr-TR" sz="2400" dirty="0"/>
              <a:t> (8000psi) </a:t>
            </a:r>
            <a:r>
              <a:rPr lang="tr-TR" sz="2400" dirty="0" err="1"/>
              <a:t>according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the </a:t>
            </a:r>
            <a:r>
              <a:rPr lang="tr-TR" sz="2400" dirty="0" err="1"/>
              <a:t>American</a:t>
            </a:r>
            <a:r>
              <a:rPr lang="tr-TR" sz="2400" dirty="0"/>
              <a:t> </a:t>
            </a:r>
            <a:r>
              <a:rPr lang="tr-TR" sz="2400" dirty="0" err="1"/>
              <a:t>Concrete</a:t>
            </a:r>
            <a:r>
              <a:rPr lang="tr-TR" sz="2400" dirty="0"/>
              <a:t> </a:t>
            </a:r>
            <a:r>
              <a:rPr lang="tr-TR" sz="2400" dirty="0" err="1"/>
              <a:t>Institute</a:t>
            </a:r>
            <a:r>
              <a:rPr lang="tr-TR" sz="2400" dirty="0"/>
              <a:t> .</a:t>
            </a:r>
          </a:p>
          <a:p>
            <a:r>
              <a:rPr lang="tr-TR" sz="2400" dirty="0" err="1"/>
              <a:t>Fresh</a:t>
            </a:r>
            <a:r>
              <a:rPr lang="tr-TR" sz="2400" dirty="0"/>
              <a:t> </a:t>
            </a:r>
            <a:r>
              <a:rPr lang="tr-TR" sz="2400" dirty="0" err="1"/>
              <a:t>concrete</a:t>
            </a:r>
            <a:r>
              <a:rPr lang="tr-TR" sz="2400" dirty="0"/>
              <a:t> is </a:t>
            </a:r>
            <a:r>
              <a:rPr lang="tr-TR" sz="2400" dirty="0" err="1"/>
              <a:t>concrete</a:t>
            </a:r>
            <a:r>
              <a:rPr lang="tr-TR" sz="2400" dirty="0"/>
              <a:t> </a:t>
            </a:r>
            <a:r>
              <a:rPr lang="tr-TR" sz="2400" dirty="0" err="1"/>
              <a:t>which</a:t>
            </a:r>
            <a:r>
              <a:rPr lang="tr-TR" sz="2400" dirty="0"/>
              <a:t> </a:t>
            </a:r>
            <a:r>
              <a:rPr lang="tr-TR" sz="2400" dirty="0" err="1"/>
              <a:t>setting</a:t>
            </a:r>
            <a:r>
              <a:rPr lang="tr-TR" sz="2400" dirty="0"/>
              <a:t> </a:t>
            </a:r>
            <a:r>
              <a:rPr lang="tr-TR" sz="2400" dirty="0" err="1"/>
              <a:t>process</a:t>
            </a:r>
            <a:r>
              <a:rPr lang="tr-TR" sz="2400" dirty="0"/>
              <a:t> is not yet </a:t>
            </a:r>
            <a:r>
              <a:rPr lang="tr-TR" sz="2400" dirty="0" err="1"/>
              <a:t>started</a:t>
            </a:r>
            <a:r>
              <a:rPr lang="tr-TR" sz="2400" dirty="0"/>
              <a:t>. </a:t>
            </a:r>
          </a:p>
          <a:p>
            <a:r>
              <a:rPr lang="tr-TR" sz="2400" dirty="0" err="1"/>
              <a:t>Flexural</a:t>
            </a:r>
            <a:r>
              <a:rPr lang="tr-TR" sz="2400" dirty="0"/>
              <a:t> </a:t>
            </a:r>
            <a:r>
              <a:rPr lang="tr-TR" sz="2400" dirty="0" err="1"/>
              <a:t>strength</a:t>
            </a:r>
            <a:r>
              <a:rPr lang="tr-TR" sz="2400" dirty="0"/>
              <a:t> is the </a:t>
            </a:r>
            <a:r>
              <a:rPr lang="tr-TR" sz="2400" dirty="0" err="1"/>
              <a:t>stress</a:t>
            </a:r>
            <a:r>
              <a:rPr lang="tr-TR" sz="2400" dirty="0"/>
              <a:t> in </a:t>
            </a:r>
            <a:r>
              <a:rPr lang="tr-TR" sz="2400" dirty="0" err="1"/>
              <a:t>material</a:t>
            </a:r>
            <a:r>
              <a:rPr lang="tr-TR" sz="2400" dirty="0"/>
              <a:t> </a:t>
            </a:r>
            <a:r>
              <a:rPr lang="tr-TR" sz="2400" dirty="0" err="1"/>
              <a:t>just</a:t>
            </a:r>
            <a:r>
              <a:rPr lang="tr-TR" sz="2400" dirty="0"/>
              <a:t> </a:t>
            </a:r>
            <a:r>
              <a:rPr lang="tr-TR" sz="2400" dirty="0" err="1"/>
              <a:t>before</a:t>
            </a:r>
            <a:r>
              <a:rPr lang="tr-TR" sz="2400" dirty="0"/>
              <a:t> </a:t>
            </a:r>
            <a:r>
              <a:rPr lang="tr-TR" sz="2400" dirty="0" err="1"/>
              <a:t>yielding</a:t>
            </a:r>
            <a:r>
              <a:rPr lang="tr-TR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27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</a:t>
            </a:r>
            <a:r>
              <a:rPr lang="tr-TR" dirty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err="1"/>
              <a:t>Compressive</a:t>
            </a:r>
            <a:r>
              <a:rPr lang="tr-TR" sz="2400" dirty="0"/>
              <a:t> </a:t>
            </a:r>
            <a:r>
              <a:rPr lang="tr-TR" sz="2400" dirty="0" err="1"/>
              <a:t>strength</a:t>
            </a:r>
            <a:r>
              <a:rPr lang="tr-TR" sz="2400" dirty="0"/>
              <a:t> of HSC is </a:t>
            </a:r>
            <a:r>
              <a:rPr lang="tr-TR" sz="2400" dirty="0" err="1"/>
              <a:t>higher</a:t>
            </a:r>
            <a:r>
              <a:rPr lang="tr-TR" sz="2400" dirty="0"/>
              <a:t> </a:t>
            </a:r>
            <a:r>
              <a:rPr lang="tr-TR" sz="2400" dirty="0" err="1"/>
              <a:t>than</a:t>
            </a:r>
            <a:r>
              <a:rPr lang="tr-TR" sz="2400" dirty="0"/>
              <a:t> NSC.</a:t>
            </a:r>
          </a:p>
          <a:p>
            <a:r>
              <a:rPr lang="tr-TR" sz="2400" dirty="0" err="1"/>
              <a:t>Flexural</a:t>
            </a:r>
            <a:r>
              <a:rPr lang="tr-TR" sz="2400" dirty="0"/>
              <a:t> </a:t>
            </a:r>
            <a:r>
              <a:rPr lang="tr-TR" sz="2400" dirty="0" err="1"/>
              <a:t>strength</a:t>
            </a:r>
            <a:r>
              <a:rPr lang="tr-TR" sz="2400" dirty="0"/>
              <a:t> of HSC is </a:t>
            </a:r>
            <a:r>
              <a:rPr lang="tr-TR" sz="2400" dirty="0" err="1"/>
              <a:t>higher</a:t>
            </a:r>
            <a:r>
              <a:rPr lang="tr-TR" sz="2400" dirty="0"/>
              <a:t> </a:t>
            </a:r>
            <a:r>
              <a:rPr lang="tr-TR" sz="2400" dirty="0" err="1"/>
              <a:t>than</a:t>
            </a:r>
            <a:r>
              <a:rPr lang="tr-TR" sz="2400" dirty="0"/>
              <a:t> NSC </a:t>
            </a:r>
            <a:r>
              <a:rPr lang="tr-TR" sz="2400" dirty="0" err="1"/>
              <a:t>due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flexural</a:t>
            </a:r>
            <a:r>
              <a:rPr lang="tr-TR" sz="2400" dirty="0"/>
              <a:t> </a:t>
            </a:r>
            <a:r>
              <a:rPr lang="tr-TR" sz="2400" dirty="0" err="1"/>
              <a:t>strength</a:t>
            </a:r>
            <a:r>
              <a:rPr lang="tr-TR" sz="2400" dirty="0"/>
              <a:t> </a:t>
            </a:r>
            <a:r>
              <a:rPr lang="tr-TR" sz="2400" dirty="0" err="1"/>
              <a:t>increases</a:t>
            </a:r>
            <a:r>
              <a:rPr lang="tr-TR" sz="2400" dirty="0"/>
              <a:t> as </a:t>
            </a:r>
            <a:r>
              <a:rPr lang="tr-TR" sz="2400" dirty="0" err="1"/>
              <a:t>compressive</a:t>
            </a:r>
            <a:r>
              <a:rPr lang="tr-TR" sz="2400" dirty="0"/>
              <a:t> </a:t>
            </a:r>
            <a:r>
              <a:rPr lang="tr-TR" sz="2400" dirty="0" err="1"/>
              <a:t>strength</a:t>
            </a:r>
            <a:r>
              <a:rPr lang="tr-TR" sz="2400" dirty="0"/>
              <a:t> </a:t>
            </a:r>
            <a:r>
              <a:rPr lang="tr-TR" sz="2400" dirty="0" err="1"/>
              <a:t>increases</a:t>
            </a:r>
            <a:r>
              <a:rPr lang="tr-TR" sz="2400" dirty="0"/>
              <a:t>.</a:t>
            </a:r>
          </a:p>
          <a:p>
            <a:r>
              <a:rPr lang="tr-TR" sz="2400" dirty="0"/>
              <a:t>As </a:t>
            </a:r>
            <a:r>
              <a:rPr lang="tr-TR" sz="2400" dirty="0" err="1"/>
              <a:t>density</a:t>
            </a:r>
            <a:r>
              <a:rPr lang="tr-TR" sz="2400" dirty="0"/>
              <a:t> of </a:t>
            </a:r>
            <a:r>
              <a:rPr lang="tr-TR" sz="2400" dirty="0" err="1"/>
              <a:t>concrete</a:t>
            </a:r>
            <a:r>
              <a:rPr lang="tr-TR" sz="2400" dirty="0"/>
              <a:t> </a:t>
            </a:r>
            <a:r>
              <a:rPr lang="tr-TR" sz="2400" dirty="0" err="1"/>
              <a:t>increases</a:t>
            </a:r>
            <a:r>
              <a:rPr lang="tr-TR" sz="2400" dirty="0"/>
              <a:t>, </a:t>
            </a:r>
            <a:r>
              <a:rPr lang="tr-TR" sz="2400" dirty="0" err="1"/>
              <a:t>flexural</a:t>
            </a:r>
            <a:r>
              <a:rPr lang="tr-TR" sz="2400" dirty="0"/>
              <a:t> </a:t>
            </a:r>
            <a:r>
              <a:rPr lang="tr-TR" sz="2400" dirty="0" err="1"/>
              <a:t>strength</a:t>
            </a:r>
            <a:r>
              <a:rPr lang="tr-TR" sz="2400" dirty="0"/>
              <a:t> </a:t>
            </a:r>
            <a:r>
              <a:rPr lang="tr-TR" sz="2400" dirty="0" err="1"/>
              <a:t>increases</a:t>
            </a:r>
            <a:r>
              <a:rPr lang="tr-TR" sz="2400" dirty="0"/>
              <a:t> as </a:t>
            </a:r>
            <a:r>
              <a:rPr lang="tr-TR" sz="2400" dirty="0" err="1"/>
              <a:t>well</a:t>
            </a:r>
            <a:r>
              <a:rPr lang="tr-TR" sz="2400" dirty="0"/>
              <a:t>.</a:t>
            </a:r>
          </a:p>
          <a:p>
            <a:r>
              <a:rPr lang="tr-TR" sz="2400" dirty="0" err="1"/>
              <a:t>Density</a:t>
            </a:r>
            <a:r>
              <a:rPr lang="tr-TR" sz="2400" dirty="0"/>
              <a:t> of </a:t>
            </a:r>
            <a:r>
              <a:rPr lang="tr-TR" sz="2400" dirty="0" err="1"/>
              <a:t>fresh</a:t>
            </a:r>
            <a:r>
              <a:rPr lang="tr-TR" sz="2400" dirty="0"/>
              <a:t> </a:t>
            </a:r>
            <a:r>
              <a:rPr lang="tr-TR" sz="2400" dirty="0" err="1"/>
              <a:t>concrete</a:t>
            </a:r>
            <a:r>
              <a:rPr lang="tr-TR" sz="2400" dirty="0"/>
              <a:t> is </a:t>
            </a:r>
            <a:r>
              <a:rPr lang="tr-TR" sz="2400" dirty="0" err="1"/>
              <a:t>higher</a:t>
            </a:r>
            <a:r>
              <a:rPr lang="tr-TR" sz="2400" dirty="0"/>
              <a:t> </a:t>
            </a:r>
            <a:r>
              <a:rPr lang="tr-TR" sz="2400" dirty="0" err="1"/>
              <a:t>than</a:t>
            </a:r>
            <a:r>
              <a:rPr lang="tr-TR" sz="2400" dirty="0"/>
              <a:t> </a:t>
            </a:r>
            <a:r>
              <a:rPr lang="tr-TR" sz="2400" dirty="0" err="1"/>
              <a:t>hardened</a:t>
            </a:r>
            <a:r>
              <a:rPr lang="tr-TR" sz="2400" dirty="0"/>
              <a:t> </a:t>
            </a:r>
            <a:r>
              <a:rPr lang="tr-TR" sz="2400" dirty="0" err="1"/>
              <a:t>concrete</a:t>
            </a:r>
            <a:r>
              <a:rPr lang="tr-TR" sz="2400" dirty="0"/>
              <a:t> </a:t>
            </a:r>
            <a:r>
              <a:rPr lang="tr-TR" sz="2400" dirty="0" err="1"/>
              <a:t>because</a:t>
            </a:r>
            <a:r>
              <a:rPr lang="tr-TR" sz="2400" dirty="0"/>
              <a:t> </a:t>
            </a:r>
            <a:r>
              <a:rPr lang="tr-TR" sz="2400" dirty="0" err="1"/>
              <a:t>density</a:t>
            </a:r>
            <a:r>
              <a:rPr lang="tr-TR" sz="2400" dirty="0"/>
              <a:t> of </a:t>
            </a:r>
            <a:r>
              <a:rPr lang="tr-TR" sz="2400" dirty="0" err="1"/>
              <a:t>concrete</a:t>
            </a:r>
            <a:r>
              <a:rPr lang="tr-TR" sz="2400" dirty="0"/>
              <a:t> </a:t>
            </a:r>
            <a:r>
              <a:rPr lang="tr-TR" sz="2400" dirty="0" err="1"/>
              <a:t>decreases</a:t>
            </a:r>
            <a:r>
              <a:rPr lang="tr-TR" sz="2400" dirty="0"/>
              <a:t> </a:t>
            </a:r>
            <a:r>
              <a:rPr lang="tr-TR" sz="2400" dirty="0" err="1"/>
              <a:t>over</a:t>
            </a:r>
            <a:r>
              <a:rPr lang="tr-TR" sz="2400" dirty="0"/>
              <a:t> time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through</a:t>
            </a:r>
            <a:r>
              <a:rPr lang="tr-TR" sz="2400" dirty="0"/>
              <a:t> 28 </a:t>
            </a:r>
            <a:r>
              <a:rPr lang="tr-TR" sz="2400" dirty="0" err="1"/>
              <a:t>days</a:t>
            </a:r>
            <a:r>
              <a:rPr lang="tr-TR" sz="2400" dirty="0"/>
              <a:t> of </a:t>
            </a:r>
            <a:r>
              <a:rPr lang="tr-TR" sz="2400" dirty="0" err="1"/>
              <a:t>curing</a:t>
            </a:r>
            <a:r>
              <a:rPr lang="tr-TR" sz="2400" dirty="0"/>
              <a:t>. </a:t>
            </a:r>
            <a:r>
              <a:rPr lang="tr-TR" sz="2400" dirty="0" err="1"/>
              <a:t>Therefore</a:t>
            </a:r>
            <a:r>
              <a:rPr lang="tr-TR" sz="2400" dirty="0"/>
              <a:t> </a:t>
            </a:r>
            <a:r>
              <a:rPr lang="tr-TR" sz="2400" dirty="0" err="1"/>
              <a:t>flexural</a:t>
            </a:r>
            <a:r>
              <a:rPr lang="tr-TR" sz="2400" dirty="0"/>
              <a:t> </a:t>
            </a:r>
            <a:r>
              <a:rPr lang="tr-TR" sz="2400" dirty="0" err="1"/>
              <a:t>strength</a:t>
            </a:r>
            <a:r>
              <a:rPr lang="tr-TR" sz="2400" dirty="0"/>
              <a:t> of </a:t>
            </a:r>
            <a:r>
              <a:rPr lang="tr-TR" sz="2400" dirty="0" err="1"/>
              <a:t>fresh</a:t>
            </a:r>
            <a:r>
              <a:rPr lang="tr-TR" sz="2400" dirty="0"/>
              <a:t> </a:t>
            </a:r>
            <a:r>
              <a:rPr lang="tr-TR" sz="2400" dirty="0" err="1"/>
              <a:t>concrete</a:t>
            </a:r>
            <a:r>
              <a:rPr lang="tr-TR" sz="2400" dirty="0"/>
              <a:t> is </a:t>
            </a:r>
            <a:r>
              <a:rPr lang="tr-TR" sz="2400" dirty="0" err="1"/>
              <a:t>higher</a:t>
            </a:r>
            <a:r>
              <a:rPr lang="tr-TR" sz="2400" dirty="0"/>
              <a:t> </a:t>
            </a:r>
            <a:r>
              <a:rPr lang="tr-TR" sz="2400" dirty="0" err="1"/>
              <a:t>than</a:t>
            </a:r>
            <a:r>
              <a:rPr lang="tr-TR" sz="2400" dirty="0"/>
              <a:t> </a:t>
            </a:r>
            <a:r>
              <a:rPr lang="tr-TR" sz="2400" dirty="0" err="1"/>
              <a:t>hardened</a:t>
            </a:r>
            <a:r>
              <a:rPr lang="tr-TR" sz="2400" dirty="0"/>
              <a:t> </a:t>
            </a:r>
            <a:r>
              <a:rPr lang="tr-TR" sz="2400" dirty="0" err="1"/>
              <a:t>concrete</a:t>
            </a:r>
            <a:r>
              <a:rPr lang="tr-T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384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Relationship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Compressive</a:t>
            </a:r>
            <a:r>
              <a:rPr lang="tr-TR" dirty="0"/>
              <a:t> </a:t>
            </a:r>
            <a:r>
              <a:rPr lang="tr-TR" dirty="0" err="1"/>
              <a:t>Strength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Flexural</a:t>
            </a:r>
            <a:r>
              <a:rPr lang="tr-TR" dirty="0"/>
              <a:t> </a:t>
            </a:r>
            <a:r>
              <a:rPr lang="tr-TR" dirty="0" err="1"/>
              <a:t>Strength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FDACD9-B3CB-4D9F-8460-BA332F876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02" t="18937" r="39980" b="5536"/>
          <a:stretch/>
        </p:blipFill>
        <p:spPr>
          <a:xfrm>
            <a:off x="3018408" y="1732541"/>
            <a:ext cx="5273337" cy="493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9378-CF52-4B55-95C1-BB3A2410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Relationship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Density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Flexural</a:t>
            </a:r>
            <a:r>
              <a:rPr lang="tr-TR" dirty="0"/>
              <a:t> </a:t>
            </a:r>
            <a:r>
              <a:rPr lang="tr-TR" dirty="0" err="1"/>
              <a:t>Strength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CF2ABAF-5110-4246-B9C5-2D55731ED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291" t="32972" r="63733" b="36565"/>
          <a:stretch/>
        </p:blipFill>
        <p:spPr>
          <a:xfrm>
            <a:off x="2698812" y="1690688"/>
            <a:ext cx="5894772" cy="4596520"/>
          </a:xfrm>
        </p:spPr>
      </p:pic>
    </p:spTree>
    <p:extLst>
      <p:ext uri="{BB962C8B-B14F-4D97-AF65-F5344CB8AC3E}">
        <p14:creationId xmlns:p14="http://schemas.microsoft.com/office/powerpoint/2010/main" val="13369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A77E-32CB-447A-883B-BA11FF70B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Density</a:t>
            </a:r>
            <a:r>
              <a:rPr lang="tr-TR" dirty="0"/>
              <a:t> of </a:t>
            </a:r>
            <a:r>
              <a:rPr lang="tr-TR" dirty="0" err="1"/>
              <a:t>Concrete</a:t>
            </a:r>
            <a:r>
              <a:rPr lang="tr-TR" dirty="0"/>
              <a:t> </a:t>
            </a:r>
            <a:r>
              <a:rPr lang="tr-TR" dirty="0" err="1"/>
              <a:t>Over</a:t>
            </a:r>
            <a:r>
              <a:rPr lang="tr-TR" dirty="0"/>
              <a:t> Time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0FBC52-97F7-4467-827A-57994F1B2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347" t="24148" r="39748" b="8526"/>
          <a:stretch/>
        </p:blipFill>
        <p:spPr>
          <a:xfrm>
            <a:off x="727969" y="1828133"/>
            <a:ext cx="5069150" cy="41820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C0F528-D194-4207-96B2-4BC7F685DD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72" t="24652" r="39344" b="14367"/>
          <a:stretch/>
        </p:blipFill>
        <p:spPr>
          <a:xfrm>
            <a:off x="5939161" y="1828133"/>
            <a:ext cx="5655076" cy="418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1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4A6F-317A-421F-B884-F6CADD3A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A98CA-61D5-4E93-B033-92A641896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When Agricultural Waste Transforms into an Environmentally Friendly Material: The Case of Green Concrete as Alternative to Natural Resources Depletion - Scientific Figure on ResearchGate. Available from: https://www.researchgate.net/figure/The-evolution-of-concrete-density-from-casting-till-28days-of-curing-kg-m-Source_fig2_331358138 [accessed 3 Nov, 2021]</a:t>
            </a:r>
            <a:endParaRPr lang="tr-TR" sz="2000" dirty="0"/>
          </a:p>
          <a:p>
            <a:r>
              <a:rPr lang="en-US" sz="2000" dirty="0"/>
              <a:t>Elasticity and Shrinkage of </a:t>
            </a:r>
            <a:r>
              <a:rPr lang="en-US" sz="2000" dirty="0" err="1"/>
              <a:t>Cement:Sand</a:t>
            </a:r>
            <a:r>
              <a:rPr lang="en-US" sz="2000" dirty="0"/>
              <a:t> Mortar Produced in Riyadh - Scientific Figure on ResearchGate. Available from: https://www.researchgate.net/figure/Relationship-between-flexural-strength-and-compressive-strength-for-mortar-specimens-all_fig1_234169321 [accessed 3 Nov, 2021]</a:t>
            </a:r>
            <a:endParaRPr lang="tr-TR" sz="2000" dirty="0"/>
          </a:p>
          <a:p>
            <a:r>
              <a:rPr lang="en-US" sz="2000" dirty="0"/>
              <a:t>Mechanical Properties of Lightweight Concrete Produced with Expanded Glass Aggregate - Scientific Figure on ResearchGate. Available from: https://www.researchgate.net/figure/Relationship-of-flexural-strength-and-density-a-Relationship-of-compressive-strength_fig2_322343894 [accessed 3 Nov, 2021]</a:t>
            </a:r>
          </a:p>
        </p:txBody>
      </p:sp>
    </p:spTree>
    <p:extLst>
      <p:ext uri="{BB962C8B-B14F-4D97-AF65-F5344CB8AC3E}">
        <p14:creationId xmlns:p14="http://schemas.microsoft.com/office/powerpoint/2010/main" val="73373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284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High Strength Concrete  Density of Fresh Concrete Flexural Strength</vt:lpstr>
      <vt:lpstr>Definitions</vt:lpstr>
      <vt:lpstr>Relationships</vt:lpstr>
      <vt:lpstr>Relationship Between Compressive Strength and Flexural Strength</vt:lpstr>
      <vt:lpstr>Relationship Between Density and Flexural Strength</vt:lpstr>
      <vt:lpstr>Density of Concrete Over Time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Due: 4 November class</dc:title>
  <dc:creator>Default</dc:creator>
  <cp:lastModifiedBy>Ece Karakuş</cp:lastModifiedBy>
  <cp:revision>40</cp:revision>
  <dcterms:created xsi:type="dcterms:W3CDTF">2021-10-28T07:18:14Z</dcterms:created>
  <dcterms:modified xsi:type="dcterms:W3CDTF">2021-11-03T18:48:46Z</dcterms:modified>
</cp:coreProperties>
</file>