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87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6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8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123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1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98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5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1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50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95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3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3DB7C-0425-4816-A5AE-9B8707F938CC}" type="datetimeFigureOut">
              <a:rPr lang="tr-TR" smtClean="0"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9C54-A96D-4BB6-97E8-4E55761C4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9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000" dirty="0">
                <a:latin typeface="+mn-lt"/>
                <a:cs typeface="Times New Roman" panose="02020603050405020304" pitchFamily="18" charset="0"/>
              </a:rPr>
              <a:t>Select </a:t>
            </a:r>
            <a:r>
              <a:rPr lang="tr-TR" sz="6000" dirty="0" err="1">
                <a:latin typeface="+mn-lt"/>
                <a:cs typeface="Times New Roman" panose="02020603050405020304" pitchFamily="18" charset="0"/>
              </a:rPr>
              <a:t>Location</a:t>
            </a:r>
            <a:r>
              <a:rPr lang="tr-TR" sz="6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6000" dirty="0" err="1">
                <a:latin typeface="+mn-lt"/>
                <a:cs typeface="Times New Roman" panose="02020603050405020304" pitchFamily="18" charset="0"/>
              </a:rPr>
              <a:t>for</a:t>
            </a:r>
            <a:r>
              <a:rPr lang="tr-TR" sz="6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6000" dirty="0" err="1">
                <a:latin typeface="+mn-lt"/>
                <a:cs typeface="Times New Roman" panose="02020603050405020304" pitchFamily="18" charset="0"/>
              </a:rPr>
              <a:t>Traffic</a:t>
            </a:r>
            <a:r>
              <a:rPr lang="tr-TR" sz="6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+mn-lt"/>
                <a:cs typeface="Times New Roman" panose="02020603050405020304" pitchFamily="18" charset="0"/>
              </a:rPr>
              <a:t>L</a:t>
            </a:r>
            <a:r>
              <a:rPr lang="tr-TR" sz="6000" dirty="0" err="1">
                <a:latin typeface="+mn-lt"/>
                <a:cs typeface="Times New Roman" panose="02020603050405020304" pitchFamily="18" charset="0"/>
              </a:rPr>
              <a:t>ights</a:t>
            </a:r>
            <a:r>
              <a:rPr lang="tr-TR" sz="6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6000" dirty="0" err="1">
                <a:latin typeface="+mn-lt"/>
                <a:cs typeface="Times New Roman" panose="02020603050405020304" pitchFamily="18" charset="0"/>
              </a:rPr>
              <a:t>and</a:t>
            </a:r>
            <a:r>
              <a:rPr lang="tr-TR" sz="6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6000" dirty="0" err="1">
                <a:latin typeface="+mn-lt"/>
                <a:cs typeface="Times New Roman" panose="02020603050405020304" pitchFamily="18" charset="0"/>
              </a:rPr>
              <a:t>Signs</a:t>
            </a:r>
            <a:endParaRPr lang="tr-TR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 </a:t>
            </a:r>
            <a:r>
              <a:rPr lang="tr-TR" dirty="0">
                <a:cs typeface="Times New Roman" panose="02020603050405020304" pitchFamily="18" charset="0"/>
              </a:rPr>
              <a:t>Ece Karakuş</a:t>
            </a:r>
          </a:p>
          <a:p>
            <a:r>
              <a:rPr lang="tr-TR" dirty="0">
                <a:cs typeface="Times New Roman" panose="02020603050405020304" pitchFamily="18" charset="0"/>
              </a:rPr>
              <a:t>201819042</a:t>
            </a:r>
            <a:endParaRPr lang="en-US" dirty="0">
              <a:cs typeface="Times New Roman" panose="02020603050405020304" pitchFamily="18" charset="0"/>
            </a:endParaRPr>
          </a:p>
          <a:p>
            <a:endParaRPr lang="tr-TR" dirty="0"/>
          </a:p>
          <a:p>
            <a:r>
              <a:rPr lang="tr-TR" dirty="0" err="1"/>
              <a:t>Crash</a:t>
            </a:r>
            <a:r>
              <a:rPr lang="tr-T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741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>
                <a:latin typeface="+mn-lt"/>
                <a:cs typeface="Times New Roman" panose="02020603050405020304" pitchFamily="18" charset="0"/>
              </a:rPr>
              <a:t>Selecting</a:t>
            </a:r>
            <a:r>
              <a:rPr lang="tr-TR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+mn-lt"/>
                <a:cs typeface="Times New Roman" panose="02020603050405020304" pitchFamily="18" charset="0"/>
              </a:rPr>
              <a:t>the</a:t>
            </a:r>
            <a:r>
              <a:rPr lang="tr-TR" sz="2800" dirty="0">
                <a:latin typeface="+mn-lt"/>
                <a:cs typeface="Times New Roman" panose="02020603050405020304" pitchFamily="18" charset="0"/>
              </a:rPr>
              <a:t> Best </a:t>
            </a:r>
            <a:r>
              <a:rPr lang="tr-TR" sz="2800" dirty="0" err="1">
                <a:latin typeface="+mn-lt"/>
                <a:cs typeface="Times New Roman" panose="02020603050405020304" pitchFamily="18" charset="0"/>
              </a:rPr>
              <a:t>Location</a:t>
            </a:r>
            <a:r>
              <a:rPr lang="tr-TR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+mn-lt"/>
                <a:cs typeface="Times New Roman" panose="02020603050405020304" pitchFamily="18" charset="0"/>
              </a:rPr>
              <a:t>for</a:t>
            </a:r>
            <a:r>
              <a:rPr lang="tr-TR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+mn-lt"/>
                <a:cs typeface="Times New Roman" panose="02020603050405020304" pitchFamily="18" charset="0"/>
              </a:rPr>
              <a:t>Traffic</a:t>
            </a:r>
            <a:r>
              <a:rPr lang="tr-TR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+mn-lt"/>
                <a:cs typeface="Times New Roman" panose="02020603050405020304" pitchFamily="18" charset="0"/>
              </a:rPr>
              <a:t>L</a:t>
            </a:r>
            <a:r>
              <a:rPr lang="tr-TR" sz="2800" dirty="0" err="1">
                <a:latin typeface="+mn-lt"/>
                <a:cs typeface="Times New Roman" panose="02020603050405020304" pitchFamily="18" charset="0"/>
              </a:rPr>
              <a:t>ights</a:t>
            </a:r>
            <a:r>
              <a:rPr lang="tr-TR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+mn-lt"/>
                <a:cs typeface="Times New Roman" panose="02020603050405020304" pitchFamily="18" charset="0"/>
              </a:rPr>
              <a:t>and</a:t>
            </a:r>
            <a:r>
              <a:rPr lang="tr-TR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+mn-lt"/>
                <a:cs typeface="Times New Roman" panose="02020603050405020304" pitchFamily="18" charset="0"/>
              </a:rPr>
              <a:t>Signs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6840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96" y="1455936"/>
            <a:ext cx="4470647" cy="465189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TURNPIK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ROADSNOW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SLUSH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INTERSECTIONSCHOOL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MEDIAN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 NAME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600" i="1" dirty="0"/>
          </a:p>
          <a:p>
            <a:pPr marL="0" indent="0">
              <a:buNone/>
            </a:pPr>
            <a:r>
              <a:rPr lang="tr-TR" sz="2400" i="1" dirty="0"/>
              <a:t>.</a:t>
            </a:r>
          </a:p>
          <a:p>
            <a:endParaRPr lang="tr-T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60B9B8-61B5-0955-E7D5-4CC12AC042EE}"/>
              </a:ext>
            </a:extLst>
          </p:cNvPr>
          <p:cNvSpPr txBox="1">
            <a:spLocks/>
          </p:cNvSpPr>
          <p:nvPr/>
        </p:nvSpPr>
        <p:spPr>
          <a:xfrm>
            <a:off x="3991252" y="1455937"/>
            <a:ext cx="4209495" cy="5036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SPEEDING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DEER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BICYCLE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ESTRIAN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ESTRIAN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URY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BICYCLE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URY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URY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INJURY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i="1" dirty="0"/>
              <a:t>.</a:t>
            </a:r>
          </a:p>
          <a:p>
            <a:endParaRPr lang="tr-T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F6D650-0856-034C-0F44-2A8B8C617B2D}"/>
              </a:ext>
            </a:extLst>
          </p:cNvPr>
          <p:cNvSpPr txBox="1">
            <a:spLocks/>
          </p:cNvSpPr>
          <p:nvPr/>
        </p:nvSpPr>
        <p:spPr>
          <a:xfrm>
            <a:off x="7975847" y="1455936"/>
            <a:ext cx="3602854" cy="5036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BICYCLE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ESTRIAN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TOWED</a:t>
            </a: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i="1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751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r-TR" sz="2400" i="1" dirty="0" err="1"/>
              <a:t>Drop</a:t>
            </a:r>
            <a:r>
              <a:rPr lang="tr-TR" sz="2400" i="1" dirty="0"/>
              <a:t> </a:t>
            </a:r>
            <a:r>
              <a:rPr lang="tr-TR" sz="2400" i="1" dirty="0" err="1"/>
              <a:t>unrelated</a:t>
            </a:r>
            <a:r>
              <a:rPr lang="tr-TR" sz="2400" i="1" dirty="0"/>
              <a:t> data</a:t>
            </a:r>
          </a:p>
          <a:p>
            <a:r>
              <a:rPr lang="tr-TR" sz="2400" i="1" dirty="0" err="1"/>
              <a:t>Create</a:t>
            </a:r>
            <a:r>
              <a:rPr lang="tr-TR" sz="2400" i="1" dirty="0"/>
              <a:t> a </a:t>
            </a:r>
            <a:r>
              <a:rPr lang="tr-TR" sz="2400" i="1" dirty="0" err="1"/>
              <a:t>column</a:t>
            </a:r>
            <a:r>
              <a:rPr lang="tr-TR" sz="2400" i="1" dirty="0"/>
              <a:t> </a:t>
            </a:r>
            <a:r>
              <a:rPr lang="tr-TR" sz="2400" i="1" dirty="0" err="1"/>
              <a:t>named</a:t>
            </a:r>
            <a:r>
              <a:rPr lang="tr-TR" sz="2400" i="1" dirty="0"/>
              <a:t> ‘</a:t>
            </a:r>
            <a:r>
              <a:rPr lang="tr-TR" sz="2400" i="1" dirty="0" err="1"/>
              <a:t>all</a:t>
            </a:r>
            <a:r>
              <a:rPr lang="tr-TR" sz="2400" i="1" dirty="0"/>
              <a:t> </a:t>
            </a:r>
            <a:r>
              <a:rPr lang="tr-TR" sz="2400" i="1" dirty="0" err="1"/>
              <a:t>parameters</a:t>
            </a:r>
            <a:r>
              <a:rPr lang="tr-TR" sz="2400" i="1" dirty="0"/>
              <a:t>’ </a:t>
            </a:r>
            <a:r>
              <a:rPr lang="tr-TR" sz="2400" i="1" dirty="0" err="1"/>
              <a:t>containing</a:t>
            </a:r>
            <a:r>
              <a:rPr lang="tr-TR" sz="2400" i="1" dirty="0"/>
              <a:t> </a:t>
            </a:r>
            <a:r>
              <a:rPr lang="tr-TR" sz="2400" i="1" dirty="0" err="1"/>
              <a:t>all</a:t>
            </a:r>
            <a:r>
              <a:rPr lang="tr-TR" sz="2400" i="1" dirty="0"/>
              <a:t> </a:t>
            </a:r>
            <a:r>
              <a:rPr lang="tr-TR" sz="2400" i="1" dirty="0" err="1"/>
              <a:t>parameters</a:t>
            </a:r>
            <a:endParaRPr lang="tr-TR" sz="2400" i="1" dirty="0"/>
          </a:p>
          <a:p>
            <a:pPr marL="0" indent="0">
              <a:buNone/>
            </a:pPr>
            <a:endParaRPr lang="tr-TR" sz="2400" i="1" dirty="0"/>
          </a:p>
          <a:p>
            <a:r>
              <a:rPr lang="tr-TR" sz="2400" i="1" dirty="0" err="1"/>
              <a:t>Group</a:t>
            </a:r>
            <a:r>
              <a:rPr lang="tr-TR" sz="2400" i="1" dirty="0"/>
              <a:t> </a:t>
            </a:r>
            <a:r>
              <a:rPr lang="tr-TR" sz="2400" i="1" dirty="0" err="1"/>
              <a:t>by</a:t>
            </a:r>
            <a:r>
              <a:rPr lang="tr-TR" sz="2400" i="1" dirty="0"/>
              <a:t> Street name </a:t>
            </a:r>
            <a:r>
              <a:rPr lang="tr-TR" sz="2400" i="1" dirty="0" err="1"/>
              <a:t>and</a:t>
            </a:r>
            <a:r>
              <a:rPr lang="tr-TR" sz="2400" i="1" dirty="0"/>
              <a:t> </a:t>
            </a:r>
            <a:r>
              <a:rPr lang="tr-TR" sz="2400" i="1" dirty="0" err="1"/>
              <a:t>keep</a:t>
            </a:r>
            <a:r>
              <a:rPr lang="tr-TR" sz="2400" i="1" dirty="0"/>
              <a:t> </a:t>
            </a:r>
            <a:r>
              <a:rPr lang="tr-TR" sz="2400" i="1" dirty="0" err="1"/>
              <a:t>only</a:t>
            </a:r>
            <a:r>
              <a:rPr lang="tr-TR" sz="2400" i="1" dirty="0"/>
              <a:t> </a:t>
            </a:r>
            <a:r>
              <a:rPr lang="tr-TR" sz="2400" i="1" dirty="0" err="1"/>
              <a:t>one</a:t>
            </a:r>
            <a:r>
              <a:rPr lang="tr-TR" sz="2400" i="1" dirty="0"/>
              <a:t> data </a:t>
            </a:r>
            <a:r>
              <a:rPr lang="tr-TR" sz="2400" i="1" dirty="0" err="1"/>
              <a:t>for</a:t>
            </a:r>
            <a:r>
              <a:rPr lang="tr-TR" sz="2400" i="1" dirty="0"/>
              <a:t> </a:t>
            </a:r>
            <a:r>
              <a:rPr lang="tr-TR" sz="2400" i="1" dirty="0" err="1"/>
              <a:t>each</a:t>
            </a:r>
            <a:r>
              <a:rPr lang="tr-TR" sz="2400" i="1" dirty="0"/>
              <a:t> </a:t>
            </a:r>
            <a:r>
              <a:rPr lang="tr-TR" sz="2400" i="1" dirty="0" err="1"/>
              <a:t>street</a:t>
            </a:r>
            <a:r>
              <a:rPr lang="tr-TR" sz="2400" i="1" dirty="0"/>
              <a:t> name</a:t>
            </a:r>
          </a:p>
          <a:p>
            <a:endParaRPr lang="tr-TR" sz="2400" i="1" dirty="0"/>
          </a:p>
          <a:p>
            <a:endParaRPr lang="tr-TR" sz="2400" i="1" dirty="0"/>
          </a:p>
          <a:p>
            <a:endParaRPr lang="tr-TR" sz="2400" i="1" dirty="0"/>
          </a:p>
          <a:p>
            <a:endParaRPr lang="tr-TR" sz="2400" i="1" dirty="0"/>
          </a:p>
          <a:p>
            <a:r>
              <a:rPr lang="tr-TR" sz="2400" i="1" dirty="0"/>
              <a:t>Mask </a:t>
            </a:r>
            <a:r>
              <a:rPr lang="tr-TR" sz="2400" i="1" dirty="0" err="1"/>
              <a:t>the</a:t>
            </a:r>
            <a:r>
              <a:rPr lang="tr-TR" sz="2400" i="1" dirty="0"/>
              <a:t> ‘</a:t>
            </a:r>
            <a:r>
              <a:rPr lang="tr-TR" sz="2400" i="1" dirty="0" err="1"/>
              <a:t>all</a:t>
            </a:r>
            <a:r>
              <a:rPr lang="tr-TR" sz="2400" i="1" dirty="0"/>
              <a:t> </a:t>
            </a:r>
            <a:r>
              <a:rPr lang="tr-TR" sz="2400" i="1" dirty="0" err="1"/>
              <a:t>parameters</a:t>
            </a:r>
            <a:r>
              <a:rPr lang="tr-TR" sz="2400" i="1" dirty="0"/>
              <a:t>’ </a:t>
            </a:r>
            <a:r>
              <a:rPr lang="tr-TR" sz="2400" i="1" dirty="0" err="1"/>
              <a:t>column</a:t>
            </a:r>
            <a:endParaRPr lang="tr-TR" sz="2400" i="1" dirty="0"/>
          </a:p>
          <a:p>
            <a:pPr marL="0" indent="0">
              <a:buNone/>
            </a:pPr>
            <a:r>
              <a:rPr lang="tr-TR" sz="2400" i="1" dirty="0"/>
              <a:t>   First </a:t>
            </a:r>
            <a:r>
              <a:rPr lang="tr-TR" sz="2400" i="1" dirty="0" err="1"/>
              <a:t>try</a:t>
            </a:r>
            <a:r>
              <a:rPr lang="tr-TR" sz="2400" i="1" dirty="0"/>
              <a:t>:                                                 Second </a:t>
            </a:r>
            <a:r>
              <a:rPr lang="tr-TR" sz="2400" i="1" dirty="0" err="1"/>
              <a:t>try</a:t>
            </a:r>
            <a:r>
              <a:rPr lang="tr-TR" sz="2400" i="1" dirty="0"/>
              <a:t>:</a:t>
            </a:r>
          </a:p>
          <a:p>
            <a:endParaRPr lang="tr-TR" sz="2400" i="1" dirty="0"/>
          </a:p>
          <a:p>
            <a:endParaRPr lang="tr-TR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C74E5-632F-89D8-4924-944B45A04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6" t="57346" r="14733" b="38900"/>
          <a:stretch/>
        </p:blipFill>
        <p:spPr>
          <a:xfrm>
            <a:off x="908766" y="2267754"/>
            <a:ext cx="10515600" cy="339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7C5326-B18B-3357-6BCC-D9146AF82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97" t="28608" r="62063" b="61865"/>
          <a:stretch/>
        </p:blipFill>
        <p:spPr>
          <a:xfrm>
            <a:off x="6964858" y="5104435"/>
            <a:ext cx="3005557" cy="902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C3BC8B-1DBE-BCB1-CC69-C5ED0FFAF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3" t="50000" r="64393" b="41469"/>
          <a:stretch/>
        </p:blipFill>
        <p:spPr>
          <a:xfrm>
            <a:off x="2221585" y="5104435"/>
            <a:ext cx="2986527" cy="902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3278EE-4E5D-13B7-6D03-591056BA2E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33" t="41812" r="59442" b="53242"/>
          <a:stretch/>
        </p:blipFill>
        <p:spPr>
          <a:xfrm>
            <a:off x="910195" y="3012697"/>
            <a:ext cx="2539013" cy="339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5261F1-1962-1CC4-E01C-465275B3FB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879" t="56684" r="40291" b="39288"/>
          <a:stretch/>
        </p:blipFill>
        <p:spPr>
          <a:xfrm>
            <a:off x="908766" y="3351910"/>
            <a:ext cx="5504492" cy="3131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71C695-05D7-F315-3680-DEAAAE2BCA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33" t="36551" r="50000" b="58503"/>
          <a:stretch/>
        </p:blipFill>
        <p:spPr>
          <a:xfrm>
            <a:off x="895683" y="3657412"/>
            <a:ext cx="3923692" cy="360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94B256-042A-B0BD-1F96-D6FAAF12C6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733" t="37541" r="51068" b="57513"/>
          <a:stretch/>
        </p:blipFill>
        <p:spPr>
          <a:xfrm>
            <a:off x="895683" y="4039506"/>
            <a:ext cx="3559945" cy="3392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780A10-3F0C-C2D6-F78E-A1F20B3691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588" t="35211" r="32355" b="59897"/>
          <a:stretch/>
        </p:blipFill>
        <p:spPr>
          <a:xfrm>
            <a:off x="861996" y="4359491"/>
            <a:ext cx="5859262" cy="3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7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C587-1920-42B2-84D0-5E674959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Graphs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Tables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53E5B-97C5-B2E0-7E75-A9A91E85F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26" t="29773" r="5558" b="11456"/>
          <a:stretch/>
        </p:blipFill>
        <p:spPr>
          <a:xfrm>
            <a:off x="2404844" y="1690688"/>
            <a:ext cx="7382312" cy="39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3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53F9-B062-9944-5179-5BF7C84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Graphs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Tables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CA5A84-00E4-560E-518B-45896224A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8" t="53722" r="44733" b="11586"/>
          <a:stretch/>
        </p:blipFill>
        <p:spPr>
          <a:xfrm>
            <a:off x="1447060" y="1599555"/>
            <a:ext cx="7350711" cy="41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8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C587-1920-42B2-84D0-5E674959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14CC7-58FE-FCC6-7C13-EDFCEFF8F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7" t="44272" r="43858" b="21036"/>
          <a:stretch/>
        </p:blipFill>
        <p:spPr>
          <a:xfrm>
            <a:off x="1899945" y="1690688"/>
            <a:ext cx="7859449" cy="41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164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Select Location for Traffic Lights and Signs</vt:lpstr>
      <vt:lpstr>Aim</vt:lpstr>
      <vt:lpstr>Parameters</vt:lpstr>
      <vt:lpstr>Process</vt:lpstr>
      <vt:lpstr>Graphs and Tables</vt:lpstr>
      <vt:lpstr>Graphs and Tables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Plant</dc:title>
  <dc:creator>Seda</dc:creator>
  <cp:lastModifiedBy>Ece Karakuş</cp:lastModifiedBy>
  <cp:revision>34</cp:revision>
  <dcterms:created xsi:type="dcterms:W3CDTF">2016-10-14T14:15:12Z</dcterms:created>
  <dcterms:modified xsi:type="dcterms:W3CDTF">2022-05-24T14:05:33Z</dcterms:modified>
</cp:coreProperties>
</file>