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7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4700-DC89-4136-806D-78B59AE1C421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EA48-4349-4373-8B96-870D2CBC9D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4700-DC89-4136-806D-78B59AE1C421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EA48-4349-4373-8B96-870D2CBC9D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4700-DC89-4136-806D-78B59AE1C421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EA48-4349-4373-8B96-870D2CBC9D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4700-DC89-4136-806D-78B59AE1C421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EA48-4349-4373-8B96-870D2CBC9D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4700-DC89-4136-806D-78B59AE1C421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EA48-4349-4373-8B96-870D2CBC9D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4700-DC89-4136-806D-78B59AE1C421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EA48-4349-4373-8B96-870D2CBC9D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4700-DC89-4136-806D-78B59AE1C421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EA48-4349-4373-8B96-870D2CBC9D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4700-DC89-4136-806D-78B59AE1C421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EA48-4349-4373-8B96-870D2CBC9D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4700-DC89-4136-806D-78B59AE1C421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EA48-4349-4373-8B96-870D2CBC9D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4700-DC89-4136-806D-78B59AE1C421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EA48-4349-4373-8B96-870D2CBC9D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4700-DC89-4136-806D-78B59AE1C421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EA48-4349-4373-8B96-870D2CBC9D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F4700-DC89-4136-806D-78B59AE1C421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FEA48-4349-4373-8B96-870D2CBC9DDC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1052736"/>
            <a:ext cx="7772400" cy="1082551"/>
          </a:xfrm>
        </p:spPr>
        <p:txBody>
          <a:bodyPr/>
          <a:lstStyle/>
          <a:p>
            <a:r>
              <a:rPr lang="de-DE" dirty="0" smtClean="0"/>
              <a:t>Smart Alarm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724128" y="4437112"/>
            <a:ext cx="284036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de-DE" dirty="0" smtClean="0">
                <a:solidFill>
                  <a:schemeClr val="tx1"/>
                </a:solidFill>
              </a:rPr>
              <a:t>Von: 	</a:t>
            </a:r>
            <a:r>
              <a:rPr lang="de-DE" dirty="0" err="1" smtClean="0">
                <a:solidFill>
                  <a:schemeClr val="tx1"/>
                </a:solidFill>
              </a:rPr>
              <a:t>Jannik</a:t>
            </a:r>
            <a:endParaRPr lang="de-DE" dirty="0" smtClean="0">
              <a:solidFill>
                <a:schemeClr val="tx1"/>
              </a:solidFill>
            </a:endParaRPr>
          </a:p>
          <a:p>
            <a:pPr algn="l"/>
            <a:r>
              <a:rPr lang="de-DE" dirty="0" smtClean="0">
                <a:solidFill>
                  <a:schemeClr val="tx1"/>
                </a:solidFill>
              </a:rPr>
              <a:t>	</a:t>
            </a:r>
            <a:r>
              <a:rPr lang="de-DE" dirty="0" err="1" smtClean="0">
                <a:solidFill>
                  <a:schemeClr val="tx1"/>
                </a:solidFill>
              </a:rPr>
              <a:t>Silas</a:t>
            </a:r>
            <a:endParaRPr lang="de-DE" dirty="0" smtClean="0">
              <a:solidFill>
                <a:schemeClr val="tx1"/>
              </a:solidFill>
            </a:endParaRPr>
          </a:p>
          <a:p>
            <a:pPr algn="l"/>
            <a:r>
              <a:rPr lang="de-DE" dirty="0">
                <a:solidFill>
                  <a:schemeClr val="tx1"/>
                </a:solidFill>
              </a:rPr>
              <a:t>	</a:t>
            </a:r>
            <a:r>
              <a:rPr lang="de-DE" dirty="0" smtClean="0">
                <a:solidFill>
                  <a:schemeClr val="tx1"/>
                </a:solidFill>
              </a:rPr>
              <a:t>Mike</a:t>
            </a:r>
          </a:p>
          <a:p>
            <a:pPr algn="l"/>
            <a:r>
              <a:rPr lang="de-DE" dirty="0" smtClean="0">
                <a:solidFill>
                  <a:schemeClr val="tx1"/>
                </a:solidFill>
              </a:rPr>
              <a:t>	Martin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683568" y="2348880"/>
            <a:ext cx="7772400" cy="1082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Der Intelligente Wecker</a:t>
            </a:r>
          </a:p>
        </p:txBody>
      </p:sp>
      <p:pic>
        <p:nvPicPr>
          <p:cNvPr id="2050" name="Picture 2" descr="C:\Users\Martin\Downloads\wetter_icon\app_icon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04664"/>
            <a:ext cx="2232248" cy="2232248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C:\Users\Martin\Downloads\wetter_icon\Screenshot_2016-11-18-17-48-33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572000" y="548680"/>
            <a:ext cx="3188256" cy="566801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0"/>
            <a:ext cx="3034680" cy="1143000"/>
          </a:xfrm>
        </p:spPr>
        <p:txBody>
          <a:bodyPr/>
          <a:lstStyle/>
          <a:p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7" name="Bogen 6"/>
          <p:cNvSpPr/>
          <p:nvPr/>
        </p:nvSpPr>
        <p:spPr>
          <a:xfrm flipV="1">
            <a:off x="2987824" y="5229200"/>
            <a:ext cx="4392488" cy="1296144"/>
          </a:xfrm>
          <a:prstGeom prst="arc">
            <a:avLst>
              <a:gd name="adj1" fmla="val 11070788"/>
              <a:gd name="adj2" fmla="val 2117204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467544" y="1340768"/>
            <a:ext cx="2232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  <a:latin typeface="Freestyle Script" pitchFamily="66" charset="0"/>
              </a:rPr>
              <a:t>Voraussichtliches Wetter</a:t>
            </a:r>
            <a:endParaRPr lang="de-DE" sz="3200" b="1" dirty="0">
              <a:solidFill>
                <a:schemeClr val="tx1"/>
              </a:solidFill>
              <a:latin typeface="Freestyle Script" pitchFamily="66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187624" y="5301208"/>
            <a:ext cx="2160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  <a:latin typeface="Freestyle Script" pitchFamily="66" charset="0"/>
              </a:rPr>
              <a:t>Neue </a:t>
            </a:r>
            <a:r>
              <a:rPr lang="de-DE" sz="3200" b="1" dirty="0" err="1" smtClean="0">
                <a:solidFill>
                  <a:schemeClr val="tx1"/>
                </a:solidFill>
                <a:latin typeface="Freestyle Script" pitchFamily="66" charset="0"/>
              </a:rPr>
              <a:t>Weckzeit</a:t>
            </a:r>
            <a:r>
              <a:rPr lang="de-DE" sz="3200" b="1" dirty="0" smtClean="0">
                <a:solidFill>
                  <a:schemeClr val="tx1"/>
                </a:solidFill>
                <a:latin typeface="Freestyle Script" pitchFamily="66" charset="0"/>
              </a:rPr>
              <a:t> hinzufügen</a:t>
            </a:r>
            <a:endParaRPr lang="de-DE" sz="3200" b="1" dirty="0">
              <a:solidFill>
                <a:schemeClr val="tx1"/>
              </a:solidFill>
              <a:latin typeface="Freestyle Script" pitchFamily="66" charset="0"/>
            </a:endParaRPr>
          </a:p>
        </p:txBody>
      </p:sp>
      <p:sp>
        <p:nvSpPr>
          <p:cNvPr id="18" name="Bogen 17"/>
          <p:cNvSpPr/>
          <p:nvPr/>
        </p:nvSpPr>
        <p:spPr>
          <a:xfrm rot="823142">
            <a:off x="2052710" y="1355315"/>
            <a:ext cx="2664296" cy="936104"/>
          </a:xfrm>
          <a:prstGeom prst="arc">
            <a:avLst>
              <a:gd name="adj1" fmla="val 11186103"/>
              <a:gd name="adj2" fmla="val 2117204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1691680" y="3429000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latin typeface="Freestyle Script" pitchFamily="66" charset="0"/>
              </a:rPr>
              <a:t>Wecker aktivieren</a:t>
            </a:r>
            <a:endParaRPr lang="de-DE" sz="3200" b="1" dirty="0">
              <a:solidFill>
                <a:schemeClr val="tx1"/>
              </a:solidFill>
              <a:latin typeface="Freestyle Script" pitchFamily="66" charset="0"/>
            </a:endParaRPr>
          </a:p>
        </p:txBody>
      </p:sp>
      <p:sp>
        <p:nvSpPr>
          <p:cNvPr id="20" name="Bogen 19"/>
          <p:cNvSpPr/>
          <p:nvPr/>
        </p:nvSpPr>
        <p:spPr>
          <a:xfrm rot="20702787" flipV="1">
            <a:off x="2970550" y="2179186"/>
            <a:ext cx="4527631" cy="1993749"/>
          </a:xfrm>
          <a:prstGeom prst="arc">
            <a:avLst>
              <a:gd name="adj1" fmla="val 11241732"/>
              <a:gd name="adj2" fmla="val 2117204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0" y="2708920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latin typeface="Freestyle Script" pitchFamily="66" charset="0"/>
              </a:rPr>
              <a:t>Errechnete </a:t>
            </a:r>
            <a:r>
              <a:rPr lang="de-DE" sz="3200" b="1" dirty="0" err="1" smtClean="0">
                <a:latin typeface="Freestyle Script" pitchFamily="66" charset="0"/>
              </a:rPr>
              <a:t>Weckzeit</a:t>
            </a:r>
            <a:endParaRPr lang="de-DE" sz="3200" b="1" dirty="0">
              <a:solidFill>
                <a:schemeClr val="tx1"/>
              </a:solidFill>
              <a:latin typeface="Freestyle Script" pitchFamily="66" charset="0"/>
            </a:endParaRPr>
          </a:p>
        </p:txBody>
      </p:sp>
      <p:sp>
        <p:nvSpPr>
          <p:cNvPr id="23" name="Bogen 22"/>
          <p:cNvSpPr/>
          <p:nvPr/>
        </p:nvSpPr>
        <p:spPr>
          <a:xfrm rot="21155972" flipV="1">
            <a:off x="2505195" y="2347889"/>
            <a:ext cx="3059104" cy="964438"/>
          </a:xfrm>
          <a:prstGeom prst="arc">
            <a:avLst>
              <a:gd name="adj1" fmla="val 11186103"/>
              <a:gd name="adj2" fmla="val 2117204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6" grpId="0"/>
      <p:bldP spid="17" grpId="0"/>
      <p:bldP spid="18" grpId="0" animBg="1"/>
      <p:bldP spid="19" grpId="0"/>
      <p:bldP spid="20" grpId="0" animBg="1"/>
      <p:bldP spid="22" grpId="0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66728" cy="1143000"/>
          </a:xfrm>
        </p:spPr>
        <p:txBody>
          <a:bodyPr/>
          <a:lstStyle/>
          <a:p>
            <a:r>
              <a:rPr lang="de-DE" dirty="0" smtClean="0"/>
              <a:t>Profile</a:t>
            </a:r>
            <a:endParaRPr lang="de-DE" dirty="0"/>
          </a:p>
        </p:txBody>
      </p:sp>
      <p:pic>
        <p:nvPicPr>
          <p:cNvPr id="4" name="Picture 2" descr="C:\Users\Martin\Downloads\wetter_icon\Screenshot_2016-11-18-17-48-33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572000" y="548680"/>
            <a:ext cx="3188256" cy="5668010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755576" y="2924944"/>
            <a:ext cx="29523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latin typeface="Freestyle Script" pitchFamily="66" charset="0"/>
              </a:rPr>
              <a:t>Profile durch wischen löschen</a:t>
            </a:r>
            <a:endParaRPr lang="de-DE" sz="3200" b="1" dirty="0">
              <a:solidFill>
                <a:schemeClr val="tx1"/>
              </a:solidFill>
              <a:latin typeface="Freestyle Script" pitchFamily="66" charset="0"/>
            </a:endParaRPr>
          </a:p>
        </p:txBody>
      </p:sp>
      <p:sp>
        <p:nvSpPr>
          <p:cNvPr id="7" name="Bogen 6"/>
          <p:cNvSpPr/>
          <p:nvPr/>
        </p:nvSpPr>
        <p:spPr>
          <a:xfrm flipV="1">
            <a:off x="2555776" y="5229200"/>
            <a:ext cx="4824536" cy="1296144"/>
          </a:xfrm>
          <a:prstGeom prst="arc">
            <a:avLst>
              <a:gd name="adj1" fmla="val 11070788"/>
              <a:gd name="adj2" fmla="val 2117204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755576" y="5373216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  <a:latin typeface="Freestyle Script" pitchFamily="66" charset="0"/>
              </a:rPr>
              <a:t>Neues Profil hinzufügen</a:t>
            </a:r>
            <a:endParaRPr lang="de-DE" sz="3200" b="1" dirty="0">
              <a:solidFill>
                <a:schemeClr val="tx1"/>
              </a:solidFill>
              <a:latin typeface="Freestyle Script" pitchFamily="66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83568" y="1628800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latin typeface="Freestyle Script" pitchFamily="66" charset="0"/>
              </a:rPr>
              <a:t>Profile editieren</a:t>
            </a:r>
            <a:endParaRPr lang="de-DE" sz="3200" b="1" dirty="0">
              <a:solidFill>
                <a:schemeClr val="tx1"/>
              </a:solidFill>
              <a:latin typeface="Freestyle Script" pitchFamily="66" charset="0"/>
            </a:endParaRPr>
          </a:p>
        </p:txBody>
      </p:sp>
      <p:sp>
        <p:nvSpPr>
          <p:cNvPr id="10" name="Bogen 9"/>
          <p:cNvSpPr/>
          <p:nvPr/>
        </p:nvSpPr>
        <p:spPr>
          <a:xfrm rot="20919798" flipV="1">
            <a:off x="3356255" y="2802604"/>
            <a:ext cx="2455590" cy="374428"/>
          </a:xfrm>
          <a:prstGeom prst="arc">
            <a:avLst>
              <a:gd name="adj1" fmla="val 11070788"/>
              <a:gd name="adj2" fmla="val 2130753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Bogen 10"/>
          <p:cNvSpPr/>
          <p:nvPr/>
        </p:nvSpPr>
        <p:spPr>
          <a:xfrm>
            <a:off x="3131840" y="1772816"/>
            <a:ext cx="1519486" cy="430309"/>
          </a:xfrm>
          <a:prstGeom prst="arc">
            <a:avLst>
              <a:gd name="adj1" fmla="val 11070788"/>
              <a:gd name="adj2" fmla="val 2130753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  <p:bldP spid="8" grpId="0"/>
      <p:bldP spid="9" grpId="0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2016224"/>
          </a:xfrm>
        </p:spPr>
        <p:txBody>
          <a:bodyPr>
            <a:normAutofit/>
          </a:bodyPr>
          <a:lstStyle/>
          <a:p>
            <a:r>
              <a:rPr lang="de-DE" sz="6000" dirty="0" smtClean="0"/>
              <a:t>Vielen Dank für eure</a:t>
            </a:r>
            <a:br>
              <a:rPr lang="de-DE" sz="6000" dirty="0" smtClean="0"/>
            </a:br>
            <a:r>
              <a:rPr lang="de-DE" sz="6000" dirty="0" smtClean="0"/>
              <a:t>Aufmerksamkeit</a:t>
            </a:r>
            <a:endParaRPr lang="de-DE" sz="6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Bildschirmpräsentation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Smart Alarm</vt:lpstr>
      <vt:lpstr>Features</vt:lpstr>
      <vt:lpstr>Profile</vt:lpstr>
      <vt:lpstr>Vielen Dank für eure Aufmerksamkeit</vt:lpstr>
    </vt:vector>
  </TitlesOfParts>
  <Company>M&amp;M-Software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Alarm</dc:title>
  <dc:creator>Martin</dc:creator>
  <cp:lastModifiedBy>Martin</cp:lastModifiedBy>
  <cp:revision>28</cp:revision>
  <dcterms:created xsi:type="dcterms:W3CDTF">2016-11-18T16:38:48Z</dcterms:created>
  <dcterms:modified xsi:type="dcterms:W3CDTF">2016-11-18T18:16:31Z</dcterms:modified>
</cp:coreProperties>
</file>