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1" r:id="rId5"/>
    <p:sldMasterId id="2147483673" r:id="rId6"/>
  </p:sldMasterIdLst>
  <p:notesMasterIdLst>
    <p:notesMasterId r:id="rId27"/>
  </p:notesMasterIdLst>
  <p:sldIdLst>
    <p:sldId id="341" r:id="rId7"/>
    <p:sldId id="258" r:id="rId8"/>
    <p:sldId id="259" r:id="rId9"/>
    <p:sldId id="260" r:id="rId10"/>
    <p:sldId id="352" r:id="rId11"/>
    <p:sldId id="348" r:id="rId12"/>
    <p:sldId id="359" r:id="rId13"/>
    <p:sldId id="370" r:id="rId14"/>
    <p:sldId id="361" r:id="rId15"/>
    <p:sldId id="362" r:id="rId16"/>
    <p:sldId id="319" r:id="rId17"/>
    <p:sldId id="346" r:id="rId18"/>
    <p:sldId id="360" r:id="rId19"/>
    <p:sldId id="363" r:id="rId20"/>
    <p:sldId id="355" r:id="rId21"/>
    <p:sldId id="356" r:id="rId22"/>
    <p:sldId id="358" r:id="rId23"/>
    <p:sldId id="364" r:id="rId24"/>
    <p:sldId id="371" r:id="rId25"/>
    <p:sldId id="35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D2A0"/>
    <a:srgbClr val="F0786E"/>
    <a:srgbClr val="AFD2C8"/>
    <a:srgbClr val="F0A884"/>
    <a:srgbClr val="96C8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990CD-598D-49A7-AC21-84E8EE515318}" v="2302" dt="2020-11-20T10:02:54.656"/>
    <p1510:client id="{3C55AEF7-2493-4F19-B8D8-51289106DCF6}" v="8" dt="2020-11-20T10:05:01.662"/>
    <p1510:client id="{4CD1CA56-CDC4-4351-B0A5-D5D9F78F86E1}" v="276" dt="2020-11-20T09:55:22.817"/>
    <p1510:client id="{50A22F8F-16BC-468A-AED1-B61663924D22}" v="23" dt="2020-11-20T09:46:43.741"/>
    <p1510:client id="{5F701402-B3E5-4A3D-A75B-2F100379F5D5}" v="48" dt="2020-11-20T10:14:26.110"/>
    <p1510:client id="{736548B4-843F-4B9D-9F6B-781A216E2AA4}" v="34" dt="2020-11-20T10:03:02.107"/>
    <p1510:client id="{7ED2BE91-DA11-4D13-AB78-087F61696C1B}" v="650" dt="2020-11-20T10:19:11.188"/>
    <p1510:client id="{817E7363-CDC0-4E4D-ABEE-DDEF71F114D4}" v="990" dt="2020-11-20T09:26:50.105"/>
    <p1510:client id="{8DB8EC1D-55E5-4094-B3D3-9DFB94F3B4BE}" v="374" dt="2020-11-20T09:16:51.302"/>
    <p1510:client id="{A7F4D826-1D8D-44CF-94A0-70FFF5453D1B}" v="370" dt="2020-11-20T09:11:33.025"/>
    <p1510:client id="{AA4480EF-5838-49BA-A363-5637FB37E212}" v="38" dt="2020-11-20T10:18:15.970"/>
    <p1510:client id="{C62D4F95-8F2A-4C7C-9C3E-538FD2D70AA5}" v="250" dt="2020-11-20T09:40:37.135"/>
    <p1510:client id="{CEAAE7E7-A2A5-4879-A9E0-FDB4476BB560}" v="6" dt="2020-11-20T09:56:50.915"/>
    <p1510:client id="{D6FFBF3C-F41F-42F0-92D6-1624B56C30D3}" v="213" dt="2020-11-20T10:01:28.739"/>
    <p1510:client id="{DBA8C61A-F06F-4B91-8BA9-59CC87FB3A51}" v="378" dt="2020-11-20T10:22:49.153"/>
    <p1510:client id="{EBECCAB6-3AD1-45AA-86A5-1542A9D38120}" v="306" dt="2020-11-20T09:02:28.858"/>
    <p1510:client id="{F260E4E0-597D-4B15-8BB5-5E5144AE9CED}" v="1857" dt="2020-11-20T09:49:41.822"/>
    <p1510:client id="{F5F3FC4A-EF13-4873-BAEA-6A57E5B83D31}" v="31" dt="2020-11-20T10:06:13.874"/>
    <p1510:client id="{F8906CE4-0E2D-45C1-8CC5-9CEB22EA1914}" v="721" dt="2020-11-20T09:03:36.223"/>
    <p1510:client id="{FCB08CA6-965F-4FBD-A013-9E42512604E0}" v="326" dt="2020-11-20T09:16:12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12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btissam Hamich (Student at CentraleSupelec)" userId="S::ibtissam.hamich@student-cs.fr::b1186b32-7e90-4401-9069-a66cfc049517" providerId="AD" clId="Web-{D6FFBF3C-F41F-42F0-92D6-1624B56C30D3}"/>
    <pc:docChg chg="addSld delSld modSld">
      <pc:chgData name="Ibtissam Hamich (Student at CentraleSupelec)" userId="S::ibtissam.hamich@student-cs.fr::b1186b32-7e90-4401-9069-a66cfc049517" providerId="AD" clId="Web-{D6FFBF3C-F41F-42F0-92D6-1624B56C30D3}" dt="2020-11-20T10:01:28.739" v="207" actId="1076"/>
      <pc:docMkLst>
        <pc:docMk/>
      </pc:docMkLst>
      <pc:sldChg chg="addSp delSp modSp">
        <pc:chgData name="Ibtissam Hamich (Student at CentraleSupelec)" userId="S::ibtissam.hamich@student-cs.fr::b1186b32-7e90-4401-9069-a66cfc049517" providerId="AD" clId="Web-{D6FFBF3C-F41F-42F0-92D6-1624B56C30D3}" dt="2020-11-20T10:01:28.739" v="207" actId="1076"/>
        <pc:sldMkLst>
          <pc:docMk/>
          <pc:sldMk cId="183511301" sldId="346"/>
        </pc:sldMkLst>
        <pc:spChg chg="mod">
          <ac:chgData name="Ibtissam Hamich (Student at CentraleSupelec)" userId="S::ibtissam.hamich@student-cs.fr::b1186b32-7e90-4401-9069-a66cfc049517" providerId="AD" clId="Web-{D6FFBF3C-F41F-42F0-92D6-1624B56C30D3}" dt="2020-11-20T10:01:28.739" v="207" actId="1076"/>
          <ac:spMkLst>
            <pc:docMk/>
            <pc:sldMk cId="183511301" sldId="346"/>
            <ac:spMk id="19" creationId="{85E40393-D301-4E39-BE19-5F97D36923EC}"/>
          </ac:spMkLst>
        </pc:spChg>
        <pc:spChg chg="mod">
          <ac:chgData name="Ibtissam Hamich (Student at CentraleSupelec)" userId="S::ibtissam.hamich@student-cs.fr::b1186b32-7e90-4401-9069-a66cfc049517" providerId="AD" clId="Web-{D6FFBF3C-F41F-42F0-92D6-1624B56C30D3}" dt="2020-11-20T10:00:46.879" v="190" actId="20577"/>
          <ac:spMkLst>
            <pc:docMk/>
            <pc:sldMk cId="183511301" sldId="346"/>
            <ac:spMk id="20" creationId="{0BF6280F-1B5E-4B6C-8012-04A4ADFBAD7D}"/>
          </ac:spMkLst>
        </pc:spChg>
        <pc:grpChg chg="add del mod">
          <ac:chgData name="Ibtissam Hamich (Student at CentraleSupelec)" userId="S::ibtissam.hamich@student-cs.fr::b1186b32-7e90-4401-9069-a66cfc049517" providerId="AD" clId="Web-{D6FFBF3C-F41F-42F0-92D6-1624B56C30D3}" dt="2020-11-20T10:01:03.036" v="195" actId="1076"/>
          <ac:grpSpMkLst>
            <pc:docMk/>
            <pc:sldMk cId="183511301" sldId="346"/>
            <ac:grpSpMk id="18" creationId="{8A753243-1E4A-4661-8F2B-80D519819FA7}"/>
          </ac:grpSpMkLst>
        </pc:grpChg>
      </pc:sldChg>
      <pc:sldChg chg="addSp delSp modSp">
        <pc:chgData name="Ibtissam Hamich (Student at CentraleSupelec)" userId="S::ibtissam.hamich@student-cs.fr::b1186b32-7e90-4401-9069-a66cfc049517" providerId="AD" clId="Web-{D6FFBF3C-F41F-42F0-92D6-1624B56C30D3}" dt="2020-11-20T09:57:50.673" v="162" actId="1076"/>
        <pc:sldMkLst>
          <pc:docMk/>
          <pc:sldMk cId="3603398091" sldId="358"/>
        </pc:sldMkLst>
        <pc:spChg chg="del mod">
          <ac:chgData name="Ibtissam Hamich (Student at CentraleSupelec)" userId="S::ibtissam.hamich@student-cs.fr::b1186b32-7e90-4401-9069-a66cfc049517" providerId="AD" clId="Web-{D6FFBF3C-F41F-42F0-92D6-1624B56C30D3}" dt="2020-11-20T09:56:43.375" v="149"/>
          <ac:spMkLst>
            <pc:docMk/>
            <pc:sldMk cId="3603398091" sldId="358"/>
            <ac:spMk id="3" creationId="{2CA5CB26-58D2-4848-A281-36DB751A01F6}"/>
          </ac:spMkLst>
        </pc:spChg>
        <pc:spChg chg="mod">
          <ac:chgData name="Ibtissam Hamich (Student at CentraleSupelec)" userId="S::ibtissam.hamich@student-cs.fr::b1186b32-7e90-4401-9069-a66cfc049517" providerId="AD" clId="Web-{D6FFBF3C-F41F-42F0-92D6-1624B56C30D3}" dt="2020-11-20T09:50:28.307" v="6" actId="1076"/>
          <ac:spMkLst>
            <pc:docMk/>
            <pc:sldMk cId="3603398091" sldId="358"/>
            <ac:spMk id="4" creationId="{534CF5A9-4EBB-4B1E-8FEC-E98A45AE6945}"/>
          </ac:spMkLst>
        </pc:spChg>
        <pc:spChg chg="add mod ord">
          <ac:chgData name="Ibtissam Hamich (Student at CentraleSupelec)" userId="S::ibtissam.hamich@student-cs.fr::b1186b32-7e90-4401-9069-a66cfc049517" providerId="AD" clId="Web-{D6FFBF3C-F41F-42F0-92D6-1624B56C30D3}" dt="2020-11-20T09:57:50.673" v="162" actId="1076"/>
          <ac:spMkLst>
            <pc:docMk/>
            <pc:sldMk cId="3603398091" sldId="358"/>
            <ac:spMk id="7" creationId="{A1885196-21C2-42F7-BB51-AD6F2F88D57F}"/>
          </ac:spMkLst>
        </pc:spChg>
        <pc:picChg chg="add del mod">
          <ac:chgData name="Ibtissam Hamich (Student at CentraleSupelec)" userId="S::ibtissam.hamich@student-cs.fr::b1186b32-7e90-4401-9069-a66cfc049517" providerId="AD" clId="Web-{D6FFBF3C-F41F-42F0-92D6-1624B56C30D3}" dt="2020-11-20T09:52:00.433" v="17"/>
          <ac:picMkLst>
            <pc:docMk/>
            <pc:sldMk cId="3603398091" sldId="358"/>
            <ac:picMk id="5" creationId="{0F4CEB00-8757-41EA-B3B4-4F9B19995E26}"/>
          </ac:picMkLst>
        </pc:picChg>
        <pc:picChg chg="add mod modCrop">
          <ac:chgData name="Ibtissam Hamich (Student at CentraleSupelec)" userId="S::ibtissam.hamich@student-cs.fr::b1186b32-7e90-4401-9069-a66cfc049517" providerId="AD" clId="Web-{D6FFBF3C-F41F-42F0-92D6-1624B56C30D3}" dt="2020-11-20T09:57:19.173" v="156" actId="1076"/>
          <ac:picMkLst>
            <pc:docMk/>
            <pc:sldMk cId="3603398091" sldId="358"/>
            <ac:picMk id="5" creationId="{EBF7D8A9-B09F-4464-9913-4FB0176A0A1D}"/>
          </ac:picMkLst>
        </pc:picChg>
        <pc:picChg chg="add del mod ord">
          <ac:chgData name="Ibtissam Hamich (Student at CentraleSupelec)" userId="S::ibtissam.hamich@student-cs.fr::b1186b32-7e90-4401-9069-a66cfc049517" providerId="AD" clId="Web-{D6FFBF3C-F41F-42F0-92D6-1624B56C30D3}" dt="2020-11-20T09:52:02.371" v="18"/>
          <ac:picMkLst>
            <pc:docMk/>
            <pc:sldMk cId="3603398091" sldId="358"/>
            <ac:picMk id="6" creationId="{B255C726-1C52-4A42-8FA2-04D3EA7CD1A6}"/>
          </ac:picMkLst>
        </pc:picChg>
      </pc:sldChg>
      <pc:sldChg chg="modSp">
        <pc:chgData name="Ibtissam Hamich (Student at CentraleSupelec)" userId="S::ibtissam.hamich@student-cs.fr::b1186b32-7e90-4401-9069-a66cfc049517" providerId="AD" clId="Web-{D6FFBF3C-F41F-42F0-92D6-1624B56C30D3}" dt="2020-11-20T09:58:39.393" v="166" actId="1076"/>
        <pc:sldMkLst>
          <pc:docMk/>
          <pc:sldMk cId="2400506062" sldId="360"/>
        </pc:sldMkLst>
        <pc:spChg chg="mod">
          <ac:chgData name="Ibtissam Hamich (Student at CentraleSupelec)" userId="S::ibtissam.hamich@student-cs.fr::b1186b32-7e90-4401-9069-a66cfc049517" providerId="AD" clId="Web-{D6FFBF3C-F41F-42F0-92D6-1624B56C30D3}" dt="2020-11-20T09:58:35.580" v="165" actId="1076"/>
          <ac:spMkLst>
            <pc:docMk/>
            <pc:sldMk cId="2400506062" sldId="360"/>
            <ac:spMk id="3" creationId="{4F7CCC1C-021D-4A3A-B2B8-C3A09E0E58A3}"/>
          </ac:spMkLst>
        </pc:spChg>
        <pc:spChg chg="mod">
          <ac:chgData name="Ibtissam Hamich (Student at CentraleSupelec)" userId="S::ibtissam.hamich@student-cs.fr::b1186b32-7e90-4401-9069-a66cfc049517" providerId="AD" clId="Web-{D6FFBF3C-F41F-42F0-92D6-1624B56C30D3}" dt="2020-11-20T09:58:28.502" v="164" actId="1076"/>
          <ac:spMkLst>
            <pc:docMk/>
            <pc:sldMk cId="2400506062" sldId="360"/>
            <ac:spMk id="4" creationId="{32997539-D2D6-4E87-AE52-D96DFE14F381}"/>
          </ac:spMkLst>
        </pc:spChg>
        <pc:spChg chg="mod">
          <ac:chgData name="Ibtissam Hamich (Student at CentraleSupelec)" userId="S::ibtissam.hamich@student-cs.fr::b1186b32-7e90-4401-9069-a66cfc049517" providerId="AD" clId="Web-{D6FFBF3C-F41F-42F0-92D6-1624B56C30D3}" dt="2020-11-20T09:58:24.783" v="163" actId="1076"/>
          <ac:spMkLst>
            <pc:docMk/>
            <pc:sldMk cId="2400506062" sldId="360"/>
            <ac:spMk id="5" creationId="{D6627047-DAD7-4D99-88B0-9C3303737C23}"/>
          </ac:spMkLst>
        </pc:spChg>
        <pc:spChg chg="mod">
          <ac:chgData name="Ibtissam Hamich (Student at CentraleSupelec)" userId="S::ibtissam.hamich@student-cs.fr::b1186b32-7e90-4401-9069-a66cfc049517" providerId="AD" clId="Web-{D6FFBF3C-F41F-42F0-92D6-1624B56C30D3}" dt="2020-11-20T09:58:39.393" v="166" actId="1076"/>
          <ac:spMkLst>
            <pc:docMk/>
            <pc:sldMk cId="2400506062" sldId="360"/>
            <ac:spMk id="6" creationId="{FB876978-EA3C-4025-96E8-D6E86D6941A4}"/>
          </ac:spMkLst>
        </pc:spChg>
      </pc:sldChg>
      <pc:sldChg chg="add del replId">
        <pc:chgData name="Ibtissam Hamich (Student at CentraleSupelec)" userId="S::ibtissam.hamich@student-cs.fr::b1186b32-7e90-4401-9069-a66cfc049517" providerId="AD" clId="Web-{D6FFBF3C-F41F-42F0-92D6-1624B56C30D3}" dt="2020-11-20T09:57:34.673" v="158"/>
        <pc:sldMkLst>
          <pc:docMk/>
          <pc:sldMk cId="1150700043" sldId="371"/>
        </pc:sldMkLst>
      </pc:sldChg>
    </pc:docChg>
  </pc:docChgLst>
  <pc:docChgLst>
    <pc:chgData name="Ibtissam Hamich (Student at CentraleSupelec)" userId="S::ibtissam.hamich@student-cs.fr::b1186b32-7e90-4401-9069-a66cfc049517" providerId="AD" clId="Web-{5F701402-B3E5-4A3D-A75B-2F100379F5D5}"/>
    <pc:docChg chg="delSld modSld sldOrd">
      <pc:chgData name="Ibtissam Hamich (Student at CentraleSupelec)" userId="S::ibtissam.hamich@student-cs.fr::b1186b32-7e90-4401-9069-a66cfc049517" providerId="AD" clId="Web-{5F701402-B3E5-4A3D-A75B-2F100379F5D5}" dt="2020-11-20T10:14:26.110" v="46"/>
      <pc:docMkLst>
        <pc:docMk/>
      </pc:docMkLst>
      <pc:sldChg chg="ord">
        <pc:chgData name="Ibtissam Hamich (Student at CentraleSupelec)" userId="S::ibtissam.hamich@student-cs.fr::b1186b32-7e90-4401-9069-a66cfc049517" providerId="AD" clId="Web-{5F701402-B3E5-4A3D-A75B-2F100379F5D5}" dt="2020-11-20T10:08:24.584" v="36"/>
        <pc:sldMkLst>
          <pc:docMk/>
          <pc:sldMk cId="1693104180" sldId="319"/>
        </pc:sldMkLst>
      </pc:sldChg>
      <pc:sldChg chg="del">
        <pc:chgData name="Ibtissam Hamich (Student at CentraleSupelec)" userId="S::ibtissam.hamich@student-cs.fr::b1186b32-7e90-4401-9069-a66cfc049517" providerId="AD" clId="Web-{5F701402-B3E5-4A3D-A75B-2F100379F5D5}" dt="2020-11-20T10:14:26.110" v="46"/>
        <pc:sldMkLst>
          <pc:docMk/>
          <pc:sldMk cId="2477943069" sldId="351"/>
        </pc:sldMkLst>
      </pc:sldChg>
      <pc:sldChg chg="delSp">
        <pc:chgData name="Ibtissam Hamich (Student at CentraleSupelec)" userId="S::ibtissam.hamich@student-cs.fr::b1186b32-7e90-4401-9069-a66cfc049517" providerId="AD" clId="Web-{5F701402-B3E5-4A3D-A75B-2F100379F5D5}" dt="2020-11-20T10:12:30.982" v="45"/>
        <pc:sldMkLst>
          <pc:docMk/>
          <pc:sldMk cId="3266954020" sldId="352"/>
        </pc:sldMkLst>
        <pc:spChg chg="del">
          <ac:chgData name="Ibtissam Hamich (Student at CentraleSupelec)" userId="S::ibtissam.hamich@student-cs.fr::b1186b32-7e90-4401-9069-a66cfc049517" providerId="AD" clId="Web-{5F701402-B3E5-4A3D-A75B-2F100379F5D5}" dt="2020-11-20T10:12:30.982" v="45"/>
          <ac:spMkLst>
            <pc:docMk/>
            <pc:sldMk cId="3266954020" sldId="352"/>
            <ac:spMk id="7" creationId="{B5073F50-F44C-4A8F-B2F9-4C5005DABF46}"/>
          </ac:spMkLst>
        </pc:spChg>
      </pc:sldChg>
      <pc:sldChg chg="addSp modSp">
        <pc:chgData name="Ibtissam Hamich (Student at CentraleSupelec)" userId="S::ibtissam.hamich@student-cs.fr::b1186b32-7e90-4401-9069-a66cfc049517" providerId="AD" clId="Web-{5F701402-B3E5-4A3D-A75B-2F100379F5D5}" dt="2020-11-20T10:09:11.148" v="44" actId="14100"/>
        <pc:sldMkLst>
          <pc:docMk/>
          <pc:sldMk cId="1485909862" sldId="371"/>
        </pc:sldMkLst>
        <pc:spChg chg="add mod">
          <ac:chgData name="Ibtissam Hamich (Student at CentraleSupelec)" userId="S::ibtissam.hamich@student-cs.fr::b1186b32-7e90-4401-9069-a66cfc049517" providerId="AD" clId="Web-{5F701402-B3E5-4A3D-A75B-2F100379F5D5}" dt="2020-11-20T10:09:11.148" v="44" actId="14100"/>
          <ac:spMkLst>
            <pc:docMk/>
            <pc:sldMk cId="1485909862" sldId="371"/>
            <ac:spMk id="2" creationId="{068A0D39-B888-4F81-97F1-FE77F4CD5613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F5F3FC4A-EF13-4873-BAEA-6A57E5B83D31}"/>
    <pc:docChg chg="addSld modSld">
      <pc:chgData name="Ibtissam Hamich (Student at CentraleSupelec)" userId="S::ibtissam.hamich@student-cs.fr::b1186b32-7e90-4401-9069-a66cfc049517" providerId="AD" clId="Web-{F5F3FC4A-EF13-4873-BAEA-6A57E5B83D31}" dt="2020-11-20T10:06:13.153" v="28" actId="20577"/>
      <pc:docMkLst>
        <pc:docMk/>
      </pc:docMkLst>
      <pc:sldChg chg="addSp delSp modSp new">
        <pc:chgData name="Ibtissam Hamich (Student at CentraleSupelec)" userId="S::ibtissam.hamich@student-cs.fr::b1186b32-7e90-4401-9069-a66cfc049517" providerId="AD" clId="Web-{F5F3FC4A-EF13-4873-BAEA-6A57E5B83D31}" dt="2020-11-20T10:06:13.153" v="28" actId="20577"/>
        <pc:sldMkLst>
          <pc:docMk/>
          <pc:sldMk cId="1485909862" sldId="371"/>
        </pc:sldMkLst>
        <pc:spChg chg="del">
          <ac:chgData name="Ibtissam Hamich (Student at CentraleSupelec)" userId="S::ibtissam.hamich@student-cs.fr::b1186b32-7e90-4401-9069-a66cfc049517" providerId="AD" clId="Web-{F5F3FC4A-EF13-4873-BAEA-6A57E5B83D31}" dt="2020-11-20T10:05:34.044" v="1"/>
          <ac:spMkLst>
            <pc:docMk/>
            <pc:sldMk cId="1485909862" sldId="371"/>
            <ac:spMk id="2" creationId="{7EECEF7D-06B2-41D8-8732-ACDC8476AC83}"/>
          </ac:spMkLst>
        </pc:spChg>
        <pc:spChg chg="add">
          <ac:chgData name="Ibtissam Hamich (Student at CentraleSupelec)" userId="S::ibtissam.hamich@student-cs.fr::b1186b32-7e90-4401-9069-a66cfc049517" providerId="AD" clId="Web-{F5F3FC4A-EF13-4873-BAEA-6A57E5B83D31}" dt="2020-11-20T10:05:34.423" v="2"/>
          <ac:spMkLst>
            <pc:docMk/>
            <pc:sldMk cId="1485909862" sldId="371"/>
            <ac:spMk id="4" creationId="{6C2A9662-F128-46EF-A753-7A309972CB8D}"/>
          </ac:spMkLst>
        </pc:spChg>
        <pc:spChg chg="add del">
          <ac:chgData name="Ibtissam Hamich (Student at CentraleSupelec)" userId="S::ibtissam.hamich@student-cs.fr::b1186b32-7e90-4401-9069-a66cfc049517" providerId="AD" clId="Web-{F5F3FC4A-EF13-4873-BAEA-6A57E5B83D31}" dt="2020-11-20T10:05:36.906" v="4"/>
          <ac:spMkLst>
            <pc:docMk/>
            <pc:sldMk cId="1485909862" sldId="371"/>
            <ac:spMk id="6" creationId="{4B8CE276-7DAF-400F-895E-1E9FB2453E3B}"/>
          </ac:spMkLst>
        </pc:spChg>
        <pc:spChg chg="add mod">
          <ac:chgData name="Ibtissam Hamich (Student at CentraleSupelec)" userId="S::ibtissam.hamich@student-cs.fr::b1186b32-7e90-4401-9069-a66cfc049517" providerId="AD" clId="Web-{F5F3FC4A-EF13-4873-BAEA-6A57E5B83D31}" dt="2020-11-20T10:06:13.153" v="28" actId="20577"/>
          <ac:spMkLst>
            <pc:docMk/>
            <pc:sldMk cId="1485909862" sldId="371"/>
            <ac:spMk id="8" creationId="{BCDDF374-5F74-4278-90E7-6C05B0E77D3F}"/>
          </ac:spMkLst>
        </pc:spChg>
      </pc:sldChg>
    </pc:docChg>
  </pc:docChgLst>
  <pc:docChgLst>
    <pc:chgData name="Romain Ballu (Student at CentraleSupelec)" userId="S::romain.ballu@student-cs.fr::aba8f89b-cacb-4b80-92c3-e87126419631" providerId="AD" clId="Web-{7ED2BE91-DA11-4D13-AB78-087F61696C1B}"/>
    <pc:docChg chg="modSld sldOrd">
      <pc:chgData name="Romain Ballu (Student at CentraleSupelec)" userId="S::romain.ballu@student-cs.fr::aba8f89b-cacb-4b80-92c3-e87126419631" providerId="AD" clId="Web-{7ED2BE91-DA11-4D13-AB78-087F61696C1B}" dt="2020-11-20T10:19:10.922" v="644" actId="20577"/>
      <pc:docMkLst>
        <pc:docMk/>
      </pc:docMkLst>
      <pc:sldChg chg="addSp modSp">
        <pc:chgData name="Romain Ballu (Student at CentraleSupelec)" userId="S::romain.ballu@student-cs.fr::aba8f89b-cacb-4b80-92c3-e87126419631" providerId="AD" clId="Web-{7ED2BE91-DA11-4D13-AB78-087F61696C1B}" dt="2020-11-20T10:19:08.891" v="642" actId="20577"/>
        <pc:sldMkLst>
          <pc:docMk/>
          <pc:sldMk cId="3266954020" sldId="352"/>
        </pc:sldMkLst>
        <pc:spChg chg="mod">
          <ac:chgData name="Romain Ballu (Student at CentraleSupelec)" userId="S::romain.ballu@student-cs.fr::aba8f89b-cacb-4b80-92c3-e87126419631" providerId="AD" clId="Web-{7ED2BE91-DA11-4D13-AB78-087F61696C1B}" dt="2020-11-20T10:12:39.479" v="116" actId="1076"/>
          <ac:spMkLst>
            <pc:docMk/>
            <pc:sldMk cId="3266954020" sldId="352"/>
            <ac:spMk id="2" creationId="{E13C346E-DF69-4643-99EE-5704C6270E09}"/>
          </ac:spMkLst>
        </pc:spChg>
        <pc:spChg chg="mod">
          <ac:chgData name="Romain Ballu (Student at CentraleSupelec)" userId="S::romain.ballu@student-cs.fr::aba8f89b-cacb-4b80-92c3-e87126419631" providerId="AD" clId="Web-{7ED2BE91-DA11-4D13-AB78-087F61696C1B}" dt="2020-11-20T10:12:41.635" v="117" actId="1076"/>
          <ac:spMkLst>
            <pc:docMk/>
            <pc:sldMk cId="3266954020" sldId="352"/>
            <ac:spMk id="3" creationId="{EBFCD4E5-EDDE-4B2A-96F3-FAC810122948}"/>
          </ac:spMkLst>
        </pc:spChg>
        <pc:spChg chg="add mod">
          <ac:chgData name="Romain Ballu (Student at CentraleSupelec)" userId="S::romain.ballu@student-cs.fr::aba8f89b-cacb-4b80-92c3-e87126419631" providerId="AD" clId="Web-{7ED2BE91-DA11-4D13-AB78-087F61696C1B}" dt="2020-11-20T10:19:08.891" v="642" actId="20577"/>
          <ac:spMkLst>
            <pc:docMk/>
            <pc:sldMk cId="3266954020" sldId="352"/>
            <ac:spMk id="5" creationId="{B60DA2AA-9E8E-4DFA-B4AD-1AA1E70EE088}"/>
          </ac:spMkLst>
        </pc:spChg>
        <pc:spChg chg="mod">
          <ac:chgData name="Romain Ballu (Student at CentraleSupelec)" userId="S::romain.ballu@student-cs.fr::aba8f89b-cacb-4b80-92c3-e87126419631" providerId="AD" clId="Web-{7ED2BE91-DA11-4D13-AB78-087F61696C1B}" dt="2020-11-20T10:11:07.493" v="115" actId="1076"/>
          <ac:spMkLst>
            <pc:docMk/>
            <pc:sldMk cId="3266954020" sldId="352"/>
            <ac:spMk id="7" creationId="{B5073F50-F44C-4A8F-B2F9-4C5005DABF46}"/>
          </ac:spMkLst>
        </pc:spChg>
      </pc:sldChg>
      <pc:sldChg chg="modSp">
        <pc:chgData name="Romain Ballu (Student at CentraleSupelec)" userId="S::romain.ballu@student-cs.fr::aba8f89b-cacb-4b80-92c3-e87126419631" providerId="AD" clId="Web-{7ED2BE91-DA11-4D13-AB78-087F61696C1B}" dt="2020-11-20T10:05:08.504" v="12" actId="20577"/>
        <pc:sldMkLst>
          <pc:docMk/>
          <pc:sldMk cId="2329511689" sldId="355"/>
        </pc:sldMkLst>
        <pc:spChg chg="mod">
          <ac:chgData name="Romain Ballu (Student at CentraleSupelec)" userId="S::romain.ballu@student-cs.fr::aba8f89b-cacb-4b80-92c3-e87126419631" providerId="AD" clId="Web-{7ED2BE91-DA11-4D13-AB78-087F61696C1B}" dt="2020-11-20T10:05:08.504" v="12" actId="20577"/>
          <ac:spMkLst>
            <pc:docMk/>
            <pc:sldMk cId="2329511689" sldId="355"/>
            <ac:spMk id="2" creationId="{8153CA5B-C624-4AB1-B287-A08D01779925}"/>
          </ac:spMkLst>
        </pc:spChg>
      </pc:sldChg>
      <pc:sldChg chg="modSp">
        <pc:chgData name="Romain Ballu (Student at CentraleSupelec)" userId="S::romain.ballu@student-cs.fr::aba8f89b-cacb-4b80-92c3-e87126419631" providerId="AD" clId="Web-{7ED2BE91-DA11-4D13-AB78-087F61696C1B}" dt="2020-11-20T10:07:07.912" v="110" actId="20577"/>
        <pc:sldMkLst>
          <pc:docMk/>
          <pc:sldMk cId="2767612570" sldId="356"/>
        </pc:sldMkLst>
        <pc:spChg chg="mod">
          <ac:chgData name="Romain Ballu (Student at CentraleSupelec)" userId="S::romain.ballu@student-cs.fr::aba8f89b-cacb-4b80-92c3-e87126419631" providerId="AD" clId="Web-{7ED2BE91-DA11-4D13-AB78-087F61696C1B}" dt="2020-11-20T10:05:32.848" v="31" actId="20577"/>
          <ac:spMkLst>
            <pc:docMk/>
            <pc:sldMk cId="2767612570" sldId="356"/>
            <ac:spMk id="2" creationId="{3FE54185-F8CE-48E5-A877-90069DB43F11}"/>
          </ac:spMkLst>
        </pc:spChg>
        <pc:spChg chg="mod">
          <ac:chgData name="Romain Ballu (Student at CentraleSupelec)" userId="S::romain.ballu@student-cs.fr::aba8f89b-cacb-4b80-92c3-e87126419631" providerId="AD" clId="Web-{7ED2BE91-DA11-4D13-AB78-087F61696C1B}" dt="2020-11-20T10:07:07.912" v="110" actId="20577"/>
          <ac:spMkLst>
            <pc:docMk/>
            <pc:sldMk cId="2767612570" sldId="356"/>
            <ac:spMk id="4" creationId="{8758443B-A8CD-4F3F-AC7A-4F92646AECCD}"/>
          </ac:spMkLst>
        </pc:spChg>
      </pc:sldChg>
      <pc:sldChg chg="modSp ord">
        <pc:chgData name="Romain Ballu (Student at CentraleSupelec)" userId="S::romain.ballu@student-cs.fr::aba8f89b-cacb-4b80-92c3-e87126419631" providerId="AD" clId="Web-{7ED2BE91-DA11-4D13-AB78-087F61696C1B}" dt="2020-11-20T10:08:27.022" v="114" actId="20577"/>
        <pc:sldMkLst>
          <pc:docMk/>
          <pc:sldMk cId="3603398091" sldId="358"/>
        </pc:sldMkLst>
        <pc:spChg chg="mod">
          <ac:chgData name="Romain Ballu (Student at CentraleSupelec)" userId="S::romain.ballu@student-cs.fr::aba8f89b-cacb-4b80-92c3-e87126419631" providerId="AD" clId="Web-{7ED2BE91-DA11-4D13-AB78-087F61696C1B}" dt="2020-11-20T10:08:27.022" v="114" actId="20577"/>
          <ac:spMkLst>
            <pc:docMk/>
            <pc:sldMk cId="3603398091" sldId="358"/>
            <ac:spMk id="2" creationId="{01626EF8-230E-4C3B-9F3A-EDC3FD0E6E57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EBECCAB6-3AD1-45AA-86A5-1542A9D38120}"/>
    <pc:docChg chg="addSld delSld modSld">
      <pc:chgData name="Ibtissam Hamich (Student at CentraleSupelec)" userId="S::ibtissam.hamich@student-cs.fr::b1186b32-7e90-4401-9069-a66cfc049517" providerId="AD" clId="Web-{EBECCAB6-3AD1-45AA-86A5-1542A9D38120}" dt="2020-11-20T09:02:28.858" v="300" actId="1076"/>
      <pc:docMkLst>
        <pc:docMk/>
      </pc:docMkLst>
      <pc:sldChg chg="modSp">
        <pc:chgData name="Ibtissam Hamich (Student at CentraleSupelec)" userId="S::ibtissam.hamich@student-cs.fr::b1186b32-7e90-4401-9069-a66cfc049517" providerId="AD" clId="Web-{EBECCAB6-3AD1-45AA-86A5-1542A9D38120}" dt="2020-11-20T08:54:59.518" v="63" actId="20577"/>
        <pc:sldMkLst>
          <pc:docMk/>
          <pc:sldMk cId="899384809" sldId="258"/>
        </pc:sldMkLst>
        <pc:spChg chg="mod">
          <ac:chgData name="Ibtissam Hamich (Student at CentraleSupelec)" userId="S::ibtissam.hamich@student-cs.fr::b1186b32-7e90-4401-9069-a66cfc049517" providerId="AD" clId="Web-{EBECCAB6-3AD1-45AA-86A5-1542A9D38120}" dt="2020-11-20T08:54:59.518" v="63" actId="20577"/>
          <ac:spMkLst>
            <pc:docMk/>
            <pc:sldMk cId="899384809" sldId="258"/>
            <ac:spMk id="58" creationId="{322CC64E-4285-45CA-BCCD-41773A3F8791}"/>
          </ac:spMkLst>
        </pc:spChg>
        <pc:spChg chg="mod">
          <ac:chgData name="Ibtissam Hamich (Student at CentraleSupelec)" userId="S::ibtissam.hamich@student-cs.fr::b1186b32-7e90-4401-9069-a66cfc049517" providerId="AD" clId="Web-{EBECCAB6-3AD1-45AA-86A5-1542A9D38120}" dt="2020-11-20T08:54:42.032" v="56" actId="20577"/>
          <ac:spMkLst>
            <pc:docMk/>
            <pc:sldMk cId="899384809" sldId="258"/>
            <ac:spMk id="64" creationId="{3F0F30BC-1DC7-430C-9553-736A87770ED5}"/>
          </ac:spMkLst>
        </pc:spChg>
      </pc:sldChg>
      <pc:sldChg chg="modSp">
        <pc:chgData name="Ibtissam Hamich (Student at CentraleSupelec)" userId="S::ibtissam.hamich@student-cs.fr::b1186b32-7e90-4401-9069-a66cfc049517" providerId="AD" clId="Web-{EBECCAB6-3AD1-45AA-86A5-1542A9D38120}" dt="2020-11-20T09:00:10.350" v="282" actId="1076"/>
        <pc:sldMkLst>
          <pc:docMk/>
          <pc:sldMk cId="2230966185" sldId="348"/>
        </pc:sldMkLst>
        <pc:spChg chg="mod">
          <ac:chgData name="Ibtissam Hamich (Student at CentraleSupelec)" userId="S::ibtissam.hamich@student-cs.fr::b1186b32-7e90-4401-9069-a66cfc049517" providerId="AD" clId="Web-{EBECCAB6-3AD1-45AA-86A5-1542A9D38120}" dt="2020-11-20T09:00:02.771" v="281" actId="1076"/>
          <ac:spMkLst>
            <pc:docMk/>
            <pc:sldMk cId="2230966185" sldId="348"/>
            <ac:spMk id="98" creationId="{2EC8A497-A56A-4D37-A1CF-0AE543A464E8}"/>
          </ac:spMkLst>
        </pc:spChg>
        <pc:spChg chg="mod">
          <ac:chgData name="Ibtissam Hamich (Student at CentraleSupelec)" userId="S::ibtissam.hamich@student-cs.fr::b1186b32-7e90-4401-9069-a66cfc049517" providerId="AD" clId="Web-{EBECCAB6-3AD1-45AA-86A5-1542A9D38120}" dt="2020-11-20T09:00:10.350" v="282" actId="1076"/>
          <ac:spMkLst>
            <pc:docMk/>
            <pc:sldMk cId="2230966185" sldId="348"/>
            <ac:spMk id="100" creationId="{81B96332-4E6E-44F1-8C2E-85C612B8FD30}"/>
          </ac:spMkLst>
        </pc:spChg>
      </pc:sldChg>
      <pc:sldChg chg="del">
        <pc:chgData name="Ibtissam Hamich (Student at CentraleSupelec)" userId="S::ibtissam.hamich@student-cs.fr::b1186b32-7e90-4401-9069-a66cfc049517" providerId="AD" clId="Web-{EBECCAB6-3AD1-45AA-86A5-1542A9D38120}" dt="2020-11-20T08:51:42.037" v="10"/>
        <pc:sldMkLst>
          <pc:docMk/>
          <pc:sldMk cId="2331216031" sldId="349"/>
        </pc:sldMkLst>
      </pc:sldChg>
      <pc:sldChg chg="modSp del">
        <pc:chgData name="Ibtissam Hamich (Student at CentraleSupelec)" userId="S::ibtissam.hamich@student-cs.fr::b1186b32-7e90-4401-9069-a66cfc049517" providerId="AD" clId="Web-{EBECCAB6-3AD1-45AA-86A5-1542A9D38120}" dt="2020-11-20T08:52:42.681" v="18"/>
        <pc:sldMkLst>
          <pc:docMk/>
          <pc:sldMk cId="453765506" sldId="350"/>
        </pc:sldMkLst>
        <pc:picChg chg="mod">
          <ac:chgData name="Ibtissam Hamich (Student at CentraleSupelec)" userId="S::ibtissam.hamich@student-cs.fr::b1186b32-7e90-4401-9069-a66cfc049517" providerId="AD" clId="Web-{EBECCAB6-3AD1-45AA-86A5-1542A9D38120}" dt="2020-11-20T08:52:07.710" v="14" actId="1076"/>
          <ac:picMkLst>
            <pc:docMk/>
            <pc:sldMk cId="453765506" sldId="350"/>
            <ac:picMk id="4" creationId="{93AD9773-D4B3-4286-8FF5-BCA9AE04EBAF}"/>
          </ac:picMkLst>
        </pc:picChg>
      </pc:sldChg>
      <pc:sldChg chg="addSp modSp">
        <pc:chgData name="Ibtissam Hamich (Student at CentraleSupelec)" userId="S::ibtissam.hamich@student-cs.fr::b1186b32-7e90-4401-9069-a66cfc049517" providerId="AD" clId="Web-{EBECCAB6-3AD1-45AA-86A5-1542A9D38120}" dt="2020-11-20T08:50:38.736" v="4" actId="1076"/>
        <pc:sldMkLst>
          <pc:docMk/>
          <pc:sldMk cId="2477943069" sldId="351"/>
        </pc:sldMkLst>
        <pc:picChg chg="add mod">
          <ac:chgData name="Ibtissam Hamich (Student at CentraleSupelec)" userId="S::ibtissam.hamich@student-cs.fr::b1186b32-7e90-4401-9069-a66cfc049517" providerId="AD" clId="Web-{EBECCAB6-3AD1-45AA-86A5-1542A9D38120}" dt="2020-11-20T08:50:38.736" v="4" actId="1076"/>
          <ac:picMkLst>
            <pc:docMk/>
            <pc:sldMk cId="2477943069" sldId="351"/>
            <ac:picMk id="2" creationId="{3737E409-7FB9-4001-A5C0-2E933929F76B}"/>
          </ac:picMkLst>
        </pc:picChg>
      </pc:sldChg>
      <pc:sldChg chg="addSp delSp modSp">
        <pc:chgData name="Ibtissam Hamich (Student at CentraleSupelec)" userId="S::ibtissam.hamich@student-cs.fr::b1186b32-7e90-4401-9069-a66cfc049517" providerId="AD" clId="Web-{EBECCAB6-3AD1-45AA-86A5-1542A9D38120}" dt="2020-11-20T09:02:28.858" v="300" actId="1076"/>
        <pc:sldMkLst>
          <pc:docMk/>
          <pc:sldMk cId="3266954020" sldId="352"/>
        </pc:sldMkLst>
        <pc:spChg chg="add mod">
          <ac:chgData name="Ibtissam Hamich (Student at CentraleSupelec)" userId="S::ibtissam.hamich@student-cs.fr::b1186b32-7e90-4401-9069-a66cfc049517" providerId="AD" clId="Web-{EBECCAB6-3AD1-45AA-86A5-1542A9D38120}" dt="2020-11-20T09:00:34.554" v="285" actId="1076"/>
          <ac:spMkLst>
            <pc:docMk/>
            <pc:sldMk cId="3266954020" sldId="352"/>
            <ac:spMk id="2" creationId="{E13C346E-DF69-4643-99EE-5704C6270E09}"/>
          </ac:spMkLst>
        </pc:spChg>
        <pc:spChg chg="add mod">
          <ac:chgData name="Ibtissam Hamich (Student at CentraleSupelec)" userId="S::ibtissam.hamich@student-cs.fr::b1186b32-7e90-4401-9069-a66cfc049517" providerId="AD" clId="Web-{EBECCAB6-3AD1-45AA-86A5-1542A9D38120}" dt="2020-11-20T09:00:50.899" v="288" actId="1076"/>
          <ac:spMkLst>
            <pc:docMk/>
            <pc:sldMk cId="3266954020" sldId="352"/>
            <ac:spMk id="3" creationId="{EBFCD4E5-EDDE-4B2A-96F3-FAC810122948}"/>
          </ac:spMkLst>
        </pc:spChg>
        <pc:spChg chg="add del mod">
          <ac:chgData name="Ibtissam Hamich (Student at CentraleSupelec)" userId="S::ibtissam.hamich@student-cs.fr::b1186b32-7e90-4401-9069-a66cfc049517" providerId="AD" clId="Web-{EBECCAB6-3AD1-45AA-86A5-1542A9D38120}" dt="2020-11-20T09:01:41.465" v="292"/>
          <ac:spMkLst>
            <pc:docMk/>
            <pc:sldMk cId="3266954020" sldId="352"/>
            <ac:spMk id="5" creationId="{42FC17BC-3F6D-439A-929A-BBC3FB8003C4}"/>
          </ac:spMkLst>
        </pc:spChg>
        <pc:spChg chg="add mod">
          <ac:chgData name="Ibtissam Hamich (Student at CentraleSupelec)" userId="S::ibtissam.hamich@student-cs.fr::b1186b32-7e90-4401-9069-a66cfc049517" providerId="AD" clId="Web-{EBECCAB6-3AD1-45AA-86A5-1542A9D38120}" dt="2020-11-20T09:02:28.858" v="300" actId="1076"/>
          <ac:spMkLst>
            <pc:docMk/>
            <pc:sldMk cId="3266954020" sldId="352"/>
            <ac:spMk id="7" creationId="{B5073F50-F44C-4A8F-B2F9-4C5005DABF46}"/>
          </ac:spMkLst>
        </pc:spChg>
        <pc:spChg chg="del">
          <ac:chgData name="Ibtissam Hamich (Student at CentraleSupelec)" userId="S::ibtissam.hamich@student-cs.fr::b1186b32-7e90-4401-9069-a66cfc049517" providerId="AD" clId="Web-{EBECCAB6-3AD1-45AA-86A5-1542A9D38120}" dt="2020-11-20T09:00:28.679" v="283"/>
          <ac:spMkLst>
            <pc:docMk/>
            <pc:sldMk cId="3266954020" sldId="352"/>
            <ac:spMk id="98" creationId="{2EC8A497-A56A-4D37-A1CF-0AE543A464E8}"/>
          </ac:spMkLst>
        </pc:spChg>
        <pc:spChg chg="del">
          <ac:chgData name="Ibtissam Hamich (Student at CentraleSupelec)" userId="S::ibtissam.hamich@student-cs.fr::b1186b32-7e90-4401-9069-a66cfc049517" providerId="AD" clId="Web-{EBECCAB6-3AD1-45AA-86A5-1542A9D38120}" dt="2020-11-20T09:00:37.117" v="286"/>
          <ac:spMkLst>
            <pc:docMk/>
            <pc:sldMk cId="3266954020" sldId="352"/>
            <ac:spMk id="100" creationId="{81B96332-4E6E-44F1-8C2E-85C612B8FD30}"/>
          </ac:spMkLst>
        </pc:spChg>
      </pc:sldChg>
      <pc:sldChg chg="addSp delSp add replId">
        <pc:chgData name="Ibtissam Hamich (Student at CentraleSupelec)" userId="S::ibtissam.hamich@student-cs.fr::b1186b32-7e90-4401-9069-a66cfc049517" providerId="AD" clId="Web-{EBECCAB6-3AD1-45AA-86A5-1542A9D38120}" dt="2020-11-20T08:51:16.535" v="9"/>
        <pc:sldMkLst>
          <pc:docMk/>
          <pc:sldMk cId="2180083406" sldId="359"/>
        </pc:sldMkLst>
        <pc:spChg chg="add">
          <ac:chgData name="Ibtissam Hamich (Student at CentraleSupelec)" userId="S::ibtissam.hamich@student-cs.fr::b1186b32-7e90-4401-9069-a66cfc049517" providerId="AD" clId="Web-{EBECCAB6-3AD1-45AA-86A5-1542A9D38120}" dt="2020-11-20T08:51:07.644" v="7"/>
          <ac:spMkLst>
            <pc:docMk/>
            <pc:sldMk cId="2180083406" sldId="359"/>
            <ac:spMk id="2" creationId="{38C1328F-4D3E-4C88-AF46-FF5307F630E6}"/>
          </ac:spMkLst>
        </pc:spChg>
        <pc:spChg chg="del">
          <ac:chgData name="Ibtissam Hamich (Student at CentraleSupelec)" userId="S::ibtissam.hamich@student-cs.fr::b1186b32-7e90-4401-9069-a66cfc049517" providerId="AD" clId="Web-{EBECCAB6-3AD1-45AA-86A5-1542A9D38120}" dt="2020-11-20T08:51:07.144" v="6"/>
          <ac:spMkLst>
            <pc:docMk/>
            <pc:sldMk cId="2180083406" sldId="359"/>
            <ac:spMk id="24" creationId="{5493C2EE-E831-43C5-AC3F-FB939AF06939}"/>
          </ac:spMkLst>
        </pc:spChg>
        <pc:picChg chg="add">
          <ac:chgData name="Ibtissam Hamich (Student at CentraleSupelec)" userId="S::ibtissam.hamich@student-cs.fr::b1186b32-7e90-4401-9069-a66cfc049517" providerId="AD" clId="Web-{EBECCAB6-3AD1-45AA-86A5-1542A9D38120}" dt="2020-11-20T08:51:16.535" v="9"/>
          <ac:picMkLst>
            <pc:docMk/>
            <pc:sldMk cId="2180083406" sldId="359"/>
            <ac:picMk id="3" creationId="{B8143E65-9E0A-4A59-9370-56FF0D18A1AB}"/>
          </ac:picMkLst>
        </pc:picChg>
        <pc:picChg chg="del">
          <ac:chgData name="Ibtissam Hamich (Student at CentraleSupelec)" userId="S::ibtissam.hamich@student-cs.fr::b1186b32-7e90-4401-9069-a66cfc049517" providerId="AD" clId="Web-{EBECCAB6-3AD1-45AA-86A5-1542A9D38120}" dt="2020-11-20T08:51:15.941" v="8"/>
          <ac:picMkLst>
            <pc:docMk/>
            <pc:sldMk cId="2180083406" sldId="359"/>
            <ac:picMk id="4" creationId="{2141B95D-8794-44C1-8D81-9A0CA93FEDD5}"/>
          </ac:picMkLst>
        </pc:picChg>
      </pc:sldChg>
      <pc:sldChg chg="addSp delSp modSp add replId">
        <pc:chgData name="Ibtissam Hamich (Student at CentraleSupelec)" userId="S::ibtissam.hamich@student-cs.fr::b1186b32-7e90-4401-9069-a66cfc049517" providerId="AD" clId="Web-{EBECCAB6-3AD1-45AA-86A5-1542A9D38120}" dt="2020-11-20T08:52:20.852" v="17"/>
        <pc:sldMkLst>
          <pc:docMk/>
          <pc:sldMk cId="3988736000" sldId="361"/>
        </pc:sldMkLst>
        <pc:spChg chg="del">
          <ac:chgData name="Ibtissam Hamich (Student at CentraleSupelec)" userId="S::ibtissam.hamich@student-cs.fr::b1186b32-7e90-4401-9069-a66cfc049517" providerId="AD" clId="Web-{EBECCAB6-3AD1-45AA-86A5-1542A9D38120}" dt="2020-11-20T08:52:05.132" v="12"/>
          <ac:spMkLst>
            <pc:docMk/>
            <pc:sldMk cId="3988736000" sldId="361"/>
            <ac:spMk id="2" creationId="{38C1328F-4D3E-4C88-AF46-FF5307F630E6}"/>
          </ac:spMkLst>
        </pc:spChg>
        <pc:spChg chg="add">
          <ac:chgData name="Ibtissam Hamich (Student at CentraleSupelec)" userId="S::ibtissam.hamich@student-cs.fr::b1186b32-7e90-4401-9069-a66cfc049517" providerId="AD" clId="Web-{EBECCAB6-3AD1-45AA-86A5-1542A9D38120}" dt="2020-11-20T08:52:05.538" v="13"/>
          <ac:spMkLst>
            <pc:docMk/>
            <pc:sldMk cId="3988736000" sldId="361"/>
            <ac:spMk id="4" creationId="{181A9D0B-1BD5-4627-A32D-96AFC249E839}"/>
          </ac:spMkLst>
        </pc:spChg>
        <pc:spChg chg="ord">
          <ac:chgData name="Ibtissam Hamich (Student at CentraleSupelec)" userId="S::ibtissam.hamich@student-cs.fr::b1186b32-7e90-4401-9069-a66cfc049517" providerId="AD" clId="Web-{EBECCAB6-3AD1-45AA-86A5-1542A9D38120}" dt="2020-11-20T08:52:17.977" v="16"/>
          <ac:spMkLst>
            <pc:docMk/>
            <pc:sldMk cId="3988736000" sldId="361"/>
            <ac:spMk id="12" creationId="{A7EDB659-CB24-4A36-A8E2-7C3FA17EC679}"/>
          </ac:spMkLst>
        </pc:spChg>
        <pc:picChg chg="del">
          <ac:chgData name="Ibtissam Hamich (Student at CentraleSupelec)" userId="S::ibtissam.hamich@student-cs.fr::b1186b32-7e90-4401-9069-a66cfc049517" providerId="AD" clId="Web-{EBECCAB6-3AD1-45AA-86A5-1542A9D38120}" dt="2020-11-20T08:52:10.679" v="15"/>
          <ac:picMkLst>
            <pc:docMk/>
            <pc:sldMk cId="3988736000" sldId="361"/>
            <ac:picMk id="3" creationId="{B8143E65-9E0A-4A59-9370-56FF0D18A1AB}"/>
          </ac:picMkLst>
        </pc:picChg>
        <pc:picChg chg="add">
          <ac:chgData name="Ibtissam Hamich (Student at CentraleSupelec)" userId="S::ibtissam.hamich@student-cs.fr::b1186b32-7e90-4401-9069-a66cfc049517" providerId="AD" clId="Web-{EBECCAB6-3AD1-45AA-86A5-1542A9D38120}" dt="2020-11-20T08:52:20.852" v="17"/>
          <ac:picMkLst>
            <pc:docMk/>
            <pc:sldMk cId="3988736000" sldId="361"/>
            <ac:picMk id="5" creationId="{F4320CBA-B5B5-4126-BE57-24EBB9AF90D1}"/>
          </ac:picMkLst>
        </pc:picChg>
      </pc:sldChg>
      <pc:sldChg chg="addSp delSp add replId">
        <pc:chgData name="Ibtissam Hamich (Student at CentraleSupelec)" userId="S::ibtissam.hamich@student-cs.fr::b1186b32-7e90-4401-9069-a66cfc049517" providerId="AD" clId="Web-{EBECCAB6-3AD1-45AA-86A5-1542A9D38120}" dt="2020-11-20T08:53:10.199" v="23"/>
        <pc:sldMkLst>
          <pc:docMk/>
          <pc:sldMk cId="4135522851" sldId="362"/>
        </pc:sldMkLst>
        <pc:spChg chg="add">
          <ac:chgData name="Ibtissam Hamich (Student at CentraleSupelec)" userId="S::ibtissam.hamich@student-cs.fr::b1186b32-7e90-4401-9069-a66cfc049517" providerId="AD" clId="Web-{EBECCAB6-3AD1-45AA-86A5-1542A9D38120}" dt="2020-11-20T08:52:56.260" v="21"/>
          <ac:spMkLst>
            <pc:docMk/>
            <pc:sldMk cId="4135522851" sldId="362"/>
            <ac:spMk id="2" creationId="{0D78516B-F276-4A1E-B1FA-C01E7CEE550D}"/>
          </ac:spMkLst>
        </pc:spChg>
        <pc:spChg chg="del">
          <ac:chgData name="Ibtissam Hamich (Student at CentraleSupelec)" userId="S::ibtissam.hamich@student-cs.fr::b1186b32-7e90-4401-9069-a66cfc049517" providerId="AD" clId="Web-{EBECCAB6-3AD1-45AA-86A5-1542A9D38120}" dt="2020-11-20T08:52:55.776" v="20"/>
          <ac:spMkLst>
            <pc:docMk/>
            <pc:sldMk cId="4135522851" sldId="362"/>
            <ac:spMk id="4" creationId="{181A9D0B-1BD5-4627-A32D-96AFC249E839}"/>
          </ac:spMkLst>
        </pc:spChg>
        <pc:picChg chg="add">
          <ac:chgData name="Ibtissam Hamich (Student at CentraleSupelec)" userId="S::ibtissam.hamich@student-cs.fr::b1186b32-7e90-4401-9069-a66cfc049517" providerId="AD" clId="Web-{EBECCAB6-3AD1-45AA-86A5-1542A9D38120}" dt="2020-11-20T08:53:10.199" v="23"/>
          <ac:picMkLst>
            <pc:docMk/>
            <pc:sldMk cId="4135522851" sldId="362"/>
            <ac:picMk id="3" creationId="{A11F2D94-BC53-4146-92DB-7CFE5516CF6C}"/>
          </ac:picMkLst>
        </pc:picChg>
        <pc:picChg chg="del">
          <ac:chgData name="Ibtissam Hamich (Student at CentraleSupelec)" userId="S::ibtissam.hamich@student-cs.fr::b1186b32-7e90-4401-9069-a66cfc049517" providerId="AD" clId="Web-{EBECCAB6-3AD1-45AA-86A5-1542A9D38120}" dt="2020-11-20T08:53:09.839" v="22"/>
          <ac:picMkLst>
            <pc:docMk/>
            <pc:sldMk cId="4135522851" sldId="362"/>
            <ac:picMk id="5" creationId="{F4320CBA-B5B5-4126-BE57-24EBB9AF90D1}"/>
          </ac:picMkLst>
        </pc:picChg>
      </pc:sldChg>
    </pc:docChg>
  </pc:docChgLst>
  <pc:docChgLst>
    <pc:chgData name="Victor Le Brun (Student at CentraleSupelec)" userId="S::victor.lebrun@student-cs.fr::22df013a-647f-4c58-9ea1-e490eeefc2e7" providerId="AD" clId="Web-{AA4480EF-5838-49BA-A363-5637FB37E212}"/>
    <pc:docChg chg="modSld">
      <pc:chgData name="Victor Le Brun (Student at CentraleSupelec)" userId="S::victor.lebrun@student-cs.fr::22df013a-647f-4c58-9ea1-e490eeefc2e7" providerId="AD" clId="Web-{AA4480EF-5838-49BA-A363-5637FB37E212}" dt="2020-11-20T10:18:15.079" v="35" actId="20577"/>
      <pc:docMkLst>
        <pc:docMk/>
      </pc:docMkLst>
      <pc:sldChg chg="modSp">
        <pc:chgData name="Victor Le Brun (Student at CentraleSupelec)" userId="S::victor.lebrun@student-cs.fr::22df013a-647f-4c58-9ea1-e490eeefc2e7" providerId="AD" clId="Web-{AA4480EF-5838-49BA-A363-5637FB37E212}" dt="2020-11-20T10:18:15.079" v="34" actId="20577"/>
        <pc:sldMkLst>
          <pc:docMk/>
          <pc:sldMk cId="1485909862" sldId="371"/>
        </pc:sldMkLst>
        <pc:spChg chg="mod">
          <ac:chgData name="Victor Le Brun (Student at CentraleSupelec)" userId="S::victor.lebrun@student-cs.fr::22df013a-647f-4c58-9ea1-e490eeefc2e7" providerId="AD" clId="Web-{AA4480EF-5838-49BA-A363-5637FB37E212}" dt="2020-11-20T10:18:15.079" v="34" actId="20577"/>
          <ac:spMkLst>
            <pc:docMk/>
            <pc:sldMk cId="1485909862" sldId="371"/>
            <ac:spMk id="2" creationId="{068A0D39-B888-4F81-97F1-FE77F4CD5613}"/>
          </ac:spMkLst>
        </pc:spChg>
      </pc:sldChg>
    </pc:docChg>
  </pc:docChgLst>
  <pc:docChgLst>
    <pc:chgData name="Romain Ballu (Student at CentraleSupelec)" userId="S::romain.ballu@student-cs.fr::aba8f89b-cacb-4b80-92c3-e87126419631" providerId="AD" clId="Web-{364990CD-598D-49A7-AC21-84E8EE515318}"/>
    <pc:docChg chg="addSld delSld modSld">
      <pc:chgData name="Romain Ballu (Student at CentraleSupelec)" userId="S::romain.ballu@student-cs.fr::aba8f89b-cacb-4b80-92c3-e87126419631" providerId="AD" clId="Web-{364990CD-598D-49A7-AC21-84E8EE515318}" dt="2020-11-20T10:02:54.656" v="2296" actId="20577"/>
      <pc:docMkLst>
        <pc:docMk/>
      </pc:docMkLst>
      <pc:sldChg chg="modSp">
        <pc:chgData name="Romain Ballu (Student at CentraleSupelec)" userId="S::romain.ballu@student-cs.fr::aba8f89b-cacb-4b80-92c3-e87126419631" providerId="AD" clId="Web-{364990CD-598D-49A7-AC21-84E8EE515318}" dt="2020-11-20T09:32:06" v="889" actId="20577"/>
        <pc:sldMkLst>
          <pc:docMk/>
          <pc:sldMk cId="183511301" sldId="346"/>
        </pc:sldMkLst>
        <pc:spChg chg="mod">
          <ac:chgData name="Romain Ballu (Student at CentraleSupelec)" userId="S::romain.ballu@student-cs.fr::aba8f89b-cacb-4b80-92c3-e87126419631" providerId="AD" clId="Web-{364990CD-598D-49A7-AC21-84E8EE515318}" dt="2020-11-20T09:32:06" v="889" actId="20577"/>
          <ac:spMkLst>
            <pc:docMk/>
            <pc:sldMk cId="183511301" sldId="346"/>
            <ac:spMk id="20" creationId="{0BF6280F-1B5E-4B6C-8012-04A4ADFBAD7D}"/>
          </ac:spMkLst>
        </pc:spChg>
        <pc:spChg chg="mod">
          <ac:chgData name="Romain Ballu (Student at CentraleSupelec)" userId="S::romain.ballu@student-cs.fr::aba8f89b-cacb-4b80-92c3-e87126419631" providerId="AD" clId="Web-{364990CD-598D-49A7-AC21-84E8EE515318}" dt="2020-11-20T09:31:58.157" v="883" actId="20577"/>
          <ac:spMkLst>
            <pc:docMk/>
            <pc:sldMk cId="183511301" sldId="346"/>
            <ac:spMk id="21" creationId="{04B2E893-CDFB-4D06-BEBD-2338812AB285}"/>
          </ac:spMkLst>
        </pc:spChg>
        <pc:spChg chg="mod">
          <ac:chgData name="Romain Ballu (Student at CentraleSupelec)" userId="S::romain.ballu@student-cs.fr::aba8f89b-cacb-4b80-92c3-e87126419631" providerId="AD" clId="Web-{364990CD-598D-49A7-AC21-84E8EE515318}" dt="2020-11-20T09:31:41.578" v="875" actId="20577"/>
          <ac:spMkLst>
            <pc:docMk/>
            <pc:sldMk cId="183511301" sldId="346"/>
            <ac:spMk id="23" creationId="{3DCA32AA-A743-41D2-B080-60A4E4FC4113}"/>
          </ac:spMkLst>
        </pc:spChg>
      </pc:sldChg>
      <pc:sldChg chg="modSp">
        <pc:chgData name="Romain Ballu (Student at CentraleSupelec)" userId="S::romain.ballu@student-cs.fr::aba8f89b-cacb-4b80-92c3-e87126419631" providerId="AD" clId="Web-{364990CD-598D-49A7-AC21-84E8EE515318}" dt="2020-11-20T09:30:44.796" v="872" actId="1076"/>
        <pc:sldMkLst>
          <pc:docMk/>
          <pc:sldMk cId="3266954020" sldId="352"/>
        </pc:sldMkLst>
        <pc:spChg chg="mod">
          <ac:chgData name="Romain Ballu (Student at CentraleSupelec)" userId="S::romain.ballu@student-cs.fr::aba8f89b-cacb-4b80-92c3-e87126419631" providerId="AD" clId="Web-{364990CD-598D-49A7-AC21-84E8EE515318}" dt="2020-11-20T09:30:44.796" v="872" actId="1076"/>
          <ac:spMkLst>
            <pc:docMk/>
            <pc:sldMk cId="3266954020" sldId="352"/>
            <ac:spMk id="7" creationId="{B5073F50-F44C-4A8F-B2F9-4C5005DABF46}"/>
          </ac:spMkLst>
        </pc:spChg>
      </pc:sldChg>
      <pc:sldChg chg="addSp delSp modSp">
        <pc:chgData name="Romain Ballu (Student at CentraleSupelec)" userId="S::romain.ballu@student-cs.fr::aba8f89b-cacb-4b80-92c3-e87126419631" providerId="AD" clId="Web-{364990CD-598D-49A7-AC21-84E8EE515318}" dt="2020-11-20T10:02:54.593" v="2294" actId="20577"/>
        <pc:sldMkLst>
          <pc:docMk/>
          <pc:sldMk cId="2329511689" sldId="355"/>
        </pc:sldMkLst>
        <pc:spChg chg="add del mod">
          <ac:chgData name="Romain Ballu (Student at CentraleSupelec)" userId="S::romain.ballu@student-cs.fr::aba8f89b-cacb-4b80-92c3-e87126419631" providerId="AD" clId="Web-{364990CD-598D-49A7-AC21-84E8EE515318}" dt="2020-11-20T09:57:43.338" v="1958"/>
          <ac:spMkLst>
            <pc:docMk/>
            <pc:sldMk cId="2329511689" sldId="355"/>
            <ac:spMk id="4" creationId="{009887BC-9F52-4BF1-A7E6-7878111D4BD5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10:02:54.593" v="2294" actId="20577"/>
          <ac:spMkLst>
            <pc:docMk/>
            <pc:sldMk cId="2329511689" sldId="355"/>
            <ac:spMk id="5" creationId="{B8B3F1E9-895E-4572-9F8B-7D6819DAA6B7}"/>
          </ac:spMkLst>
        </pc:spChg>
        <pc:picChg chg="mod">
          <ac:chgData name="Romain Ballu (Student at CentraleSupelec)" userId="S::romain.ballu@student-cs.fr::aba8f89b-cacb-4b80-92c3-e87126419631" providerId="AD" clId="Web-{364990CD-598D-49A7-AC21-84E8EE515318}" dt="2020-11-20T09:55:01.101" v="1763" actId="1076"/>
          <ac:picMkLst>
            <pc:docMk/>
            <pc:sldMk cId="2329511689" sldId="355"/>
            <ac:picMk id="7" creationId="{BB043B28-FC73-4BBB-878D-9D5AA97B1B08}"/>
          </ac:picMkLst>
        </pc:picChg>
      </pc:sldChg>
      <pc:sldChg chg="addSp modSp">
        <pc:chgData name="Romain Ballu (Student at CentraleSupelec)" userId="S::romain.ballu@student-cs.fr::aba8f89b-cacb-4b80-92c3-e87126419631" providerId="AD" clId="Web-{364990CD-598D-49A7-AC21-84E8EE515318}" dt="2020-11-20T10:02:24.858" v="2290" actId="20577"/>
        <pc:sldMkLst>
          <pc:docMk/>
          <pc:sldMk cId="2767612570" sldId="356"/>
        </pc:sldMkLst>
        <pc:spChg chg="add mod">
          <ac:chgData name="Romain Ballu (Student at CentraleSupelec)" userId="S::romain.ballu@student-cs.fr::aba8f89b-cacb-4b80-92c3-e87126419631" providerId="AD" clId="Web-{364990CD-598D-49A7-AC21-84E8EE515318}" dt="2020-11-20T10:02:24.858" v="2290" actId="20577"/>
          <ac:spMkLst>
            <pc:docMk/>
            <pc:sldMk cId="2767612570" sldId="356"/>
            <ac:spMk id="4" creationId="{8758443B-A8CD-4F3F-AC7A-4F92646AECCD}"/>
          </ac:spMkLst>
        </pc:spChg>
        <pc:picChg chg="mod">
          <ac:chgData name="Romain Ballu (Student at CentraleSupelec)" userId="S::romain.ballu@student-cs.fr::aba8f89b-cacb-4b80-92c3-e87126419631" providerId="AD" clId="Web-{364990CD-598D-49A7-AC21-84E8EE515318}" dt="2020-11-20T10:00:38.810" v="2177" actId="1076"/>
          <ac:picMkLst>
            <pc:docMk/>
            <pc:sldMk cId="2767612570" sldId="356"/>
            <ac:picMk id="5" creationId="{9FA20A1F-1D0D-44CD-964B-C088525DADE8}"/>
          </ac:picMkLst>
        </pc:picChg>
      </pc:sldChg>
      <pc:sldChg chg="addSp modSp">
        <pc:chgData name="Romain Ballu (Student at CentraleSupelec)" userId="S::romain.ballu@student-cs.fr::aba8f89b-cacb-4b80-92c3-e87126419631" providerId="AD" clId="Web-{364990CD-598D-49A7-AC21-84E8EE515318}" dt="2020-11-20T09:49:17.173" v="1621" actId="1076"/>
        <pc:sldMkLst>
          <pc:docMk/>
          <pc:sldMk cId="2180083406" sldId="359"/>
        </pc:sldMkLst>
        <pc:spChg chg="add mod">
          <ac:chgData name="Romain Ballu (Student at CentraleSupelec)" userId="S::romain.ballu@student-cs.fr::aba8f89b-cacb-4b80-92c3-e87126419631" providerId="AD" clId="Web-{364990CD-598D-49A7-AC21-84E8EE515318}" dt="2020-11-20T09:48:16.047" v="1606" actId="1076"/>
          <ac:spMkLst>
            <pc:docMk/>
            <pc:sldMk cId="2180083406" sldId="359"/>
            <ac:spMk id="4" creationId="{9092C8F2-A36C-4513-A99B-1B4B37C39835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49:17.173" v="1621" actId="1076"/>
          <ac:spMkLst>
            <pc:docMk/>
            <pc:sldMk cId="2180083406" sldId="359"/>
            <ac:spMk id="5" creationId="{87282C97-3D54-478F-A7A7-E6F6EEC486F9}"/>
          </ac:spMkLst>
        </pc:spChg>
        <pc:spChg chg="mod">
          <ac:chgData name="Romain Ballu (Student at CentraleSupelec)" userId="S::romain.ballu@student-cs.fr::aba8f89b-cacb-4b80-92c3-e87126419631" providerId="AD" clId="Web-{364990CD-598D-49A7-AC21-84E8EE515318}" dt="2020-11-20T09:47:06.797" v="1591" actId="1076"/>
          <ac:spMkLst>
            <pc:docMk/>
            <pc:sldMk cId="2180083406" sldId="359"/>
            <ac:spMk id="100" creationId="{81B96332-4E6E-44F1-8C2E-85C612B8FD30}"/>
          </ac:spMkLst>
        </pc:spChg>
      </pc:sldChg>
      <pc:sldChg chg="new del">
        <pc:chgData name="Romain Ballu (Student at CentraleSupelec)" userId="S::romain.ballu@student-cs.fr::aba8f89b-cacb-4b80-92c3-e87126419631" providerId="AD" clId="Web-{364990CD-598D-49A7-AC21-84E8EE515318}" dt="2020-11-20T09:35:30.113" v="893"/>
        <pc:sldMkLst>
          <pc:docMk/>
          <pc:sldMk cId="1698783785" sldId="369"/>
        </pc:sldMkLst>
      </pc:sldChg>
      <pc:sldChg chg="addSp modSp add replId">
        <pc:chgData name="Romain Ballu (Student at CentraleSupelec)" userId="S::romain.ballu@student-cs.fr::aba8f89b-cacb-4b80-92c3-e87126419631" providerId="AD" clId="Web-{364990CD-598D-49A7-AC21-84E8EE515318}" dt="2020-11-20T09:54:06.663" v="1761" actId="1076"/>
        <pc:sldMkLst>
          <pc:docMk/>
          <pc:sldMk cId="411315847" sldId="370"/>
        </pc:sldMkLst>
        <pc:spChg chg="mod">
          <ac:chgData name="Romain Ballu (Student at CentraleSupelec)" userId="S::romain.ballu@student-cs.fr::aba8f89b-cacb-4b80-92c3-e87126419631" providerId="AD" clId="Web-{364990CD-598D-49A7-AC21-84E8EE515318}" dt="2020-11-20T09:38:46.663" v="1026" actId="20577"/>
          <ac:spMkLst>
            <pc:docMk/>
            <pc:sldMk cId="411315847" sldId="370"/>
            <ac:spMk id="2" creationId="{38C1328F-4D3E-4C88-AF46-FF5307F630E6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1:21.676" v="1655" actId="20577"/>
          <ac:spMkLst>
            <pc:docMk/>
            <pc:sldMk cId="411315847" sldId="370"/>
            <ac:spMk id="4" creationId="{9BE679BB-4488-4F9A-AFAD-624256E42B97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1:07.691" v="1650" actId="20577"/>
          <ac:spMkLst>
            <pc:docMk/>
            <pc:sldMk cId="411315847" sldId="370"/>
            <ac:spMk id="5" creationId="{09F2FC5B-E24C-42FF-A56D-049F373E26EA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2:07.192" v="1700" actId="1076"/>
          <ac:spMkLst>
            <pc:docMk/>
            <pc:sldMk cId="411315847" sldId="370"/>
            <ac:spMk id="6" creationId="{95DC5B0A-7201-4889-8487-DDB600EE4D2E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2:40.317" v="1710" actId="1076"/>
          <ac:spMkLst>
            <pc:docMk/>
            <pc:sldMk cId="411315847" sldId="370"/>
            <ac:spMk id="7" creationId="{B82F05E2-3C70-4161-8499-188E560A297B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3:07.224" v="1720" actId="1076"/>
          <ac:spMkLst>
            <pc:docMk/>
            <pc:sldMk cId="411315847" sldId="370"/>
            <ac:spMk id="8" creationId="{5D7C7464-AF5A-4C7C-A26E-5CEE9009E63C}"/>
          </ac:spMkLst>
        </pc:spChg>
        <pc:spChg chg="add mod">
          <ac:chgData name="Romain Ballu (Student at CentraleSupelec)" userId="S::romain.ballu@student-cs.fr::aba8f89b-cacb-4b80-92c3-e87126419631" providerId="AD" clId="Web-{364990CD-598D-49A7-AC21-84E8EE515318}" dt="2020-11-20T09:54:06.663" v="1761" actId="1076"/>
          <ac:spMkLst>
            <pc:docMk/>
            <pc:sldMk cId="411315847" sldId="370"/>
            <ac:spMk id="9" creationId="{88ACA74F-D8DD-475B-AFA6-24F9905D8E55}"/>
          </ac:spMkLst>
        </pc:spChg>
        <pc:spChg chg="mod">
          <ac:chgData name="Romain Ballu (Student at CentraleSupelec)" userId="S::romain.ballu@student-cs.fr::aba8f89b-cacb-4b80-92c3-e87126419631" providerId="AD" clId="Web-{364990CD-598D-49A7-AC21-84E8EE515318}" dt="2020-11-20T09:46:55.327" v="1586" actId="20577"/>
          <ac:spMkLst>
            <pc:docMk/>
            <pc:sldMk cId="411315847" sldId="370"/>
            <ac:spMk id="100" creationId="{81B96332-4E6E-44F1-8C2E-85C612B8FD30}"/>
          </ac:spMkLst>
        </pc:spChg>
      </pc:sldChg>
    </pc:docChg>
  </pc:docChgLst>
  <pc:docChgLst>
    <pc:chgData name="Ai-Ling Bonnet (Student at CentraleSupelec)" userId="S::ailing.bonnet@student-cs.fr::08e09a8a-5579-4eb8-ad7f-f072d3a191cb" providerId="AD" clId="Web-{CEAAE7E7-A2A5-4879-A9E0-FDB4476BB560}"/>
    <pc:docChg chg="modSld sldOrd">
      <pc:chgData name="Ai-Ling Bonnet (Student at CentraleSupelec)" userId="S::ailing.bonnet@student-cs.fr::08e09a8a-5579-4eb8-ad7f-f072d3a191cb" providerId="AD" clId="Web-{CEAAE7E7-A2A5-4879-A9E0-FDB4476BB560}" dt="2020-11-20T09:56:50.915" v="5" actId="20577"/>
      <pc:docMkLst>
        <pc:docMk/>
      </pc:docMkLst>
      <pc:sldChg chg="modSp ord">
        <pc:chgData name="Ai-Ling Bonnet (Student at CentraleSupelec)" userId="S::ailing.bonnet@student-cs.fr::08e09a8a-5579-4eb8-ad7f-f072d3a191cb" providerId="AD" clId="Web-{CEAAE7E7-A2A5-4879-A9E0-FDB4476BB560}" dt="2020-11-20T09:56:50.915" v="5" actId="20577"/>
        <pc:sldMkLst>
          <pc:docMk/>
          <pc:sldMk cId="2957945064" sldId="364"/>
        </pc:sldMkLst>
        <pc:spChg chg="mod">
          <ac:chgData name="Ai-Ling Bonnet (Student at CentraleSupelec)" userId="S::ailing.bonnet@student-cs.fr::08e09a8a-5579-4eb8-ad7f-f072d3a191cb" providerId="AD" clId="Web-{CEAAE7E7-A2A5-4879-A9E0-FDB4476BB560}" dt="2020-11-20T09:56:50.915" v="5" actId="20577"/>
          <ac:spMkLst>
            <pc:docMk/>
            <pc:sldMk cId="2957945064" sldId="364"/>
            <ac:spMk id="2" creationId="{7E41480B-79FA-48EC-A983-491EEDE4D622}"/>
          </ac:spMkLst>
        </pc:spChg>
      </pc:sldChg>
    </pc:docChg>
  </pc:docChgLst>
  <pc:docChgLst>
    <pc:chgData name="Ai-Ling Bonnet (Student at CentraleSupelec)" userId="S::ailing.bonnet@student-cs.fr::08e09a8a-5579-4eb8-ad7f-f072d3a191cb" providerId="AD" clId="Web-{4CD1CA56-CDC4-4351-B0A5-D5D9F78F86E1}"/>
    <pc:docChg chg="modSld">
      <pc:chgData name="Ai-Ling Bonnet (Student at CentraleSupelec)" userId="S::ailing.bonnet@student-cs.fr::08e09a8a-5579-4eb8-ad7f-f072d3a191cb" providerId="AD" clId="Web-{4CD1CA56-CDC4-4351-B0A5-D5D9F78F86E1}" dt="2020-11-20T09:55:22.817" v="271" actId="1076"/>
      <pc:docMkLst>
        <pc:docMk/>
      </pc:docMkLst>
      <pc:sldChg chg="modSp">
        <pc:chgData name="Ai-Ling Bonnet (Student at CentraleSupelec)" userId="S::ailing.bonnet@student-cs.fr::08e09a8a-5579-4eb8-ad7f-f072d3a191cb" providerId="AD" clId="Web-{4CD1CA56-CDC4-4351-B0A5-D5D9F78F86E1}" dt="2020-11-20T09:54:50.285" v="241" actId="20577"/>
        <pc:sldMkLst>
          <pc:docMk/>
          <pc:sldMk cId="3603398091" sldId="358"/>
        </pc:sldMkLst>
        <pc:spChg chg="mod">
          <ac:chgData name="Ai-Ling Bonnet (Student at CentraleSupelec)" userId="S::ailing.bonnet@student-cs.fr::08e09a8a-5579-4eb8-ad7f-f072d3a191cb" providerId="AD" clId="Web-{4CD1CA56-CDC4-4351-B0A5-D5D9F78F86E1}" dt="2020-11-20T09:54:50.285" v="241" actId="20577"/>
          <ac:spMkLst>
            <pc:docMk/>
            <pc:sldMk cId="3603398091" sldId="358"/>
            <ac:spMk id="3" creationId="{2CA5CB26-58D2-4848-A281-36DB751A01F6}"/>
          </ac:spMkLst>
        </pc:spChg>
        <pc:spChg chg="mod">
          <ac:chgData name="Ai-Ling Bonnet (Student at CentraleSupelec)" userId="S::ailing.bonnet@student-cs.fr::08e09a8a-5579-4eb8-ad7f-f072d3a191cb" providerId="AD" clId="Web-{4CD1CA56-CDC4-4351-B0A5-D5D9F78F86E1}" dt="2020-11-20T09:51:11.171" v="1" actId="20577"/>
          <ac:spMkLst>
            <pc:docMk/>
            <pc:sldMk cId="3603398091" sldId="358"/>
            <ac:spMk id="4" creationId="{534CF5A9-4EBB-4B1E-8FEC-E98A45AE6945}"/>
          </ac:spMkLst>
        </pc:spChg>
      </pc:sldChg>
      <pc:sldChg chg="modSp">
        <pc:chgData name="Ai-Ling Bonnet (Student at CentraleSupelec)" userId="S::ailing.bonnet@student-cs.fr::08e09a8a-5579-4eb8-ad7f-f072d3a191cb" providerId="AD" clId="Web-{4CD1CA56-CDC4-4351-B0A5-D5D9F78F86E1}" dt="2020-11-20T09:55:22.817" v="271" actId="1076"/>
        <pc:sldMkLst>
          <pc:docMk/>
          <pc:sldMk cId="2957945064" sldId="364"/>
        </pc:sldMkLst>
        <pc:spChg chg="mod">
          <ac:chgData name="Ai-Ling Bonnet (Student at CentraleSupelec)" userId="S::ailing.bonnet@student-cs.fr::08e09a8a-5579-4eb8-ad7f-f072d3a191cb" providerId="AD" clId="Web-{4CD1CA56-CDC4-4351-B0A5-D5D9F78F86E1}" dt="2020-11-20T09:55:22.817" v="271" actId="1076"/>
          <ac:spMkLst>
            <pc:docMk/>
            <pc:sldMk cId="2957945064" sldId="364"/>
            <ac:spMk id="4" creationId="{C33D747D-2CDE-47E6-88C2-AADF7688DFE5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817E7363-CDC0-4E4D-ABEE-DDEF71F114D4}"/>
    <pc:docChg chg="modSld">
      <pc:chgData name="Ibtissam Hamich (Student at CentraleSupelec)" userId="S::ibtissam.hamich@student-cs.fr::b1186b32-7e90-4401-9069-a66cfc049517" providerId="AD" clId="Web-{817E7363-CDC0-4E4D-ABEE-DDEF71F114D4}" dt="2020-11-20T09:26:50.105" v="983" actId="20577"/>
      <pc:docMkLst>
        <pc:docMk/>
      </pc:docMkLst>
      <pc:sldChg chg="modSp">
        <pc:chgData name="Ibtissam Hamich (Student at CentraleSupelec)" userId="S::ibtissam.hamich@student-cs.fr::b1186b32-7e90-4401-9069-a66cfc049517" providerId="AD" clId="Web-{817E7363-CDC0-4E4D-ABEE-DDEF71F114D4}" dt="2020-11-20T09:26:48.761" v="982" actId="20577"/>
        <pc:sldMkLst>
          <pc:docMk/>
          <pc:sldMk cId="141078548" sldId="260"/>
        </pc:sldMkLst>
        <pc:spChg chg="mod">
          <ac:chgData name="Ibtissam Hamich (Student at CentraleSupelec)" userId="S::ibtissam.hamich@student-cs.fr::b1186b32-7e90-4401-9069-a66cfc049517" providerId="AD" clId="Web-{817E7363-CDC0-4E4D-ABEE-DDEF71F114D4}" dt="2020-11-20T09:26:48.761" v="982" actId="20577"/>
          <ac:spMkLst>
            <pc:docMk/>
            <pc:sldMk cId="141078548" sldId="260"/>
            <ac:spMk id="50" creationId="{E798A045-1AF0-47A4-9027-177897BAFB4D}"/>
          </ac:spMkLst>
        </pc:spChg>
      </pc:sldChg>
      <pc:sldChg chg="modSp">
        <pc:chgData name="Ibtissam Hamich (Student at CentraleSupelec)" userId="S::ibtissam.hamich@student-cs.fr::b1186b32-7e90-4401-9069-a66cfc049517" providerId="AD" clId="Web-{817E7363-CDC0-4E4D-ABEE-DDEF71F114D4}" dt="2020-11-20T09:19:29.343" v="151" actId="14100"/>
        <pc:sldMkLst>
          <pc:docMk/>
          <pc:sldMk cId="2230966185" sldId="348"/>
        </pc:sldMkLst>
        <pc:spChg chg="mod">
          <ac:chgData name="Ibtissam Hamich (Student at CentraleSupelec)" userId="S::ibtissam.hamich@student-cs.fr::b1186b32-7e90-4401-9069-a66cfc049517" providerId="AD" clId="Web-{817E7363-CDC0-4E4D-ABEE-DDEF71F114D4}" dt="2020-11-20T09:19:29.343" v="151" actId="14100"/>
          <ac:spMkLst>
            <pc:docMk/>
            <pc:sldMk cId="2230966185" sldId="348"/>
            <ac:spMk id="2" creationId="{F66BEEC2-8DDA-4088-84A8-95B3D9A29A36}"/>
          </ac:spMkLst>
        </pc:spChg>
        <pc:spChg chg="mod">
          <ac:chgData name="Ibtissam Hamich (Student at CentraleSupelec)" userId="S::ibtissam.hamich@student-cs.fr::b1186b32-7e90-4401-9069-a66cfc049517" providerId="AD" clId="Web-{817E7363-CDC0-4E4D-ABEE-DDEF71F114D4}" dt="2020-11-20T09:18:22.466" v="26" actId="1076"/>
          <ac:spMkLst>
            <pc:docMk/>
            <pc:sldMk cId="2230966185" sldId="348"/>
            <ac:spMk id="98" creationId="{2EC8A497-A56A-4D37-A1CF-0AE543A464E8}"/>
          </ac:spMkLst>
        </pc:spChg>
      </pc:sldChg>
      <pc:sldChg chg="addSp delSp modSp">
        <pc:chgData name="Ibtissam Hamich (Student at CentraleSupelec)" userId="S::ibtissam.hamich@student-cs.fr::b1186b32-7e90-4401-9069-a66cfc049517" providerId="AD" clId="Web-{817E7363-CDC0-4E4D-ABEE-DDEF71F114D4}" dt="2020-11-20T09:23:11.521" v="607" actId="1076"/>
        <pc:sldMkLst>
          <pc:docMk/>
          <pc:sldMk cId="3988736000" sldId="361"/>
        </pc:sldMkLst>
        <pc:spChg chg="add mod">
          <ac:chgData name="Ibtissam Hamich (Student at CentraleSupelec)" userId="S::ibtissam.hamich@student-cs.fr::b1186b32-7e90-4401-9069-a66cfc049517" providerId="AD" clId="Web-{817E7363-CDC0-4E4D-ABEE-DDEF71F114D4}" dt="2020-11-20T09:23:11.521" v="607" actId="1076"/>
          <ac:spMkLst>
            <pc:docMk/>
            <pc:sldMk cId="3988736000" sldId="361"/>
            <ac:spMk id="2" creationId="{B2900A0A-8A2D-4BB1-B342-4F9F8EFF1D87}"/>
          </ac:spMkLst>
        </pc:spChg>
        <pc:spChg chg="mod">
          <ac:chgData name="Ibtissam Hamich (Student at CentraleSupelec)" userId="S::ibtissam.hamich@student-cs.fr::b1186b32-7e90-4401-9069-a66cfc049517" providerId="AD" clId="Web-{817E7363-CDC0-4E4D-ABEE-DDEF71F114D4}" dt="2020-11-20T09:23:08.021" v="606" actId="1076"/>
          <ac:spMkLst>
            <pc:docMk/>
            <pc:sldMk cId="3988736000" sldId="361"/>
            <ac:spMk id="98" creationId="{2EC8A497-A56A-4D37-A1CF-0AE543A464E8}"/>
          </ac:spMkLst>
        </pc:spChg>
        <pc:spChg chg="del mod">
          <ac:chgData name="Ibtissam Hamich (Student at CentraleSupelec)" userId="S::ibtissam.hamich@student-cs.fr::b1186b32-7e90-4401-9069-a66cfc049517" providerId="AD" clId="Web-{817E7363-CDC0-4E4D-ABEE-DDEF71F114D4}" dt="2020-11-20T09:19:56.906" v="158"/>
          <ac:spMkLst>
            <pc:docMk/>
            <pc:sldMk cId="3988736000" sldId="361"/>
            <ac:spMk id="100" creationId="{81B96332-4E6E-44F1-8C2E-85C612B8FD30}"/>
          </ac:spMkLst>
        </pc:spChg>
      </pc:sldChg>
    </pc:docChg>
  </pc:docChgLst>
  <pc:docChgLst>
    <pc:chgData name="Ai-Ling Bonnet (Student at CentraleSupelec)" userId="S::ailing.bonnet@student-cs.fr::08e09a8a-5579-4eb8-ad7f-f072d3a191cb" providerId="AD" clId="Web-{F260E4E0-597D-4B15-8BB5-5E5144AE9CED}"/>
    <pc:docChg chg="modSld">
      <pc:chgData name="Ai-Ling Bonnet (Student at CentraleSupelec)" userId="S::ailing.bonnet@student-cs.fr::08e09a8a-5579-4eb8-ad7f-f072d3a191cb" providerId="AD" clId="Web-{F260E4E0-597D-4B15-8BB5-5E5144AE9CED}" dt="2020-11-20T09:49:41.525" v="1850" actId="20577"/>
      <pc:docMkLst>
        <pc:docMk/>
      </pc:docMkLst>
      <pc:sldChg chg="addSp delSp modSp">
        <pc:chgData name="Ai-Ling Bonnet (Student at CentraleSupelec)" userId="S::ailing.bonnet@student-cs.fr::08e09a8a-5579-4eb8-ad7f-f072d3a191cb" providerId="AD" clId="Web-{F260E4E0-597D-4B15-8BB5-5E5144AE9CED}" dt="2020-11-20T09:41:40.202" v="855"/>
        <pc:sldMkLst>
          <pc:docMk/>
          <pc:sldMk cId="2230966185" sldId="348"/>
        </pc:sldMkLst>
        <pc:spChg chg="mod">
          <ac:chgData name="Ai-Ling Bonnet (Student at CentraleSupelec)" userId="S::ailing.bonnet@student-cs.fr::08e09a8a-5579-4eb8-ad7f-f072d3a191cb" providerId="AD" clId="Web-{F260E4E0-597D-4B15-8BB5-5E5144AE9CED}" dt="2020-11-20T09:37:54.837" v="347" actId="20577"/>
          <ac:spMkLst>
            <pc:docMk/>
            <pc:sldMk cId="2230966185" sldId="348"/>
            <ac:spMk id="2" creationId="{F66BEEC2-8DDA-4088-84A8-95B3D9A29A36}"/>
          </ac:spMkLst>
        </pc:spChg>
        <pc:spChg chg="mod">
          <ac:chgData name="Ai-Ling Bonnet (Student at CentraleSupelec)" userId="S::ailing.bonnet@student-cs.fr::08e09a8a-5579-4eb8-ad7f-f072d3a191cb" providerId="AD" clId="Web-{F260E4E0-597D-4B15-8BB5-5E5144AE9CED}" dt="2020-11-20T09:39:35.730" v="507" actId="20577"/>
          <ac:spMkLst>
            <pc:docMk/>
            <pc:sldMk cId="2230966185" sldId="348"/>
            <ac:spMk id="24" creationId="{5493C2EE-E831-43C5-AC3F-FB939AF06939}"/>
          </ac:spMkLst>
        </pc:spChg>
        <pc:spChg chg="add del">
          <ac:chgData name="Ai-Ling Bonnet (Student at CentraleSupelec)" userId="S::ailing.bonnet@student-cs.fr::08e09a8a-5579-4eb8-ad7f-f072d3a191cb" providerId="AD" clId="Web-{F260E4E0-597D-4B15-8BB5-5E5144AE9CED}" dt="2020-11-20T09:41:40.202" v="855"/>
          <ac:spMkLst>
            <pc:docMk/>
            <pc:sldMk cId="2230966185" sldId="348"/>
            <ac:spMk id="98" creationId="{2EC8A497-A56A-4D37-A1CF-0AE543A464E8}"/>
          </ac:spMkLst>
        </pc:spChg>
        <pc:spChg chg="del mod">
          <ac:chgData name="Ai-Ling Bonnet (Student at CentraleSupelec)" userId="S::ailing.bonnet@student-cs.fr::08e09a8a-5579-4eb8-ad7f-f072d3a191cb" providerId="AD" clId="Web-{F260E4E0-597D-4B15-8BB5-5E5144AE9CED}" dt="2020-11-20T09:39:38.309" v="510"/>
          <ac:spMkLst>
            <pc:docMk/>
            <pc:sldMk cId="2230966185" sldId="348"/>
            <ac:spMk id="100" creationId="{81B96332-4E6E-44F1-8C2E-85C612B8FD30}"/>
          </ac:spMkLst>
        </pc:spChg>
      </pc:sldChg>
      <pc:sldChg chg="delSp modSp">
        <pc:chgData name="Ai-Ling Bonnet (Student at CentraleSupelec)" userId="S::ailing.bonnet@student-cs.fr::08e09a8a-5579-4eb8-ad7f-f072d3a191cb" providerId="AD" clId="Web-{F260E4E0-597D-4B15-8BB5-5E5144AE9CED}" dt="2020-11-20T09:41:22.451" v="852" actId="20577"/>
        <pc:sldMkLst>
          <pc:docMk/>
          <pc:sldMk cId="3988736000" sldId="361"/>
        </pc:sldMkLst>
        <pc:spChg chg="mod">
          <ac:chgData name="Ai-Ling Bonnet (Student at CentraleSupelec)" userId="S::ailing.bonnet@student-cs.fr::08e09a8a-5579-4eb8-ad7f-f072d3a191cb" providerId="AD" clId="Web-{F260E4E0-597D-4B15-8BB5-5E5144AE9CED}" dt="2020-11-20T09:41:22.451" v="852" actId="20577"/>
          <ac:spMkLst>
            <pc:docMk/>
            <pc:sldMk cId="3988736000" sldId="361"/>
            <ac:spMk id="2" creationId="{B2900A0A-8A2D-4BB1-B342-4F9F8EFF1D87}"/>
          </ac:spMkLst>
        </pc:spChg>
        <pc:spChg chg="del mod">
          <ac:chgData name="Ai-Ling Bonnet (Student at CentraleSupelec)" userId="S::ailing.bonnet@student-cs.fr::08e09a8a-5579-4eb8-ad7f-f072d3a191cb" providerId="AD" clId="Web-{F260E4E0-597D-4B15-8BB5-5E5144AE9CED}" dt="2020-11-20T09:39:52.403" v="514"/>
          <ac:spMkLst>
            <pc:docMk/>
            <pc:sldMk cId="3988736000" sldId="361"/>
            <ac:spMk id="98" creationId="{2EC8A497-A56A-4D37-A1CF-0AE543A464E8}"/>
          </ac:spMkLst>
        </pc:spChg>
      </pc:sldChg>
      <pc:sldChg chg="delSp modSp">
        <pc:chgData name="Ai-Ling Bonnet (Student at CentraleSupelec)" userId="S::ailing.bonnet@student-cs.fr::08e09a8a-5579-4eb8-ad7f-f072d3a191cb" providerId="AD" clId="Web-{F260E4E0-597D-4B15-8BB5-5E5144AE9CED}" dt="2020-11-20T09:48:15.273" v="1840" actId="20577"/>
        <pc:sldMkLst>
          <pc:docMk/>
          <pc:sldMk cId="4135522851" sldId="362"/>
        </pc:sldMkLst>
        <pc:spChg chg="del">
          <ac:chgData name="Ai-Ling Bonnet (Student at CentraleSupelec)" userId="S::ailing.bonnet@student-cs.fr::08e09a8a-5579-4eb8-ad7f-f072d3a191cb" providerId="AD" clId="Web-{F260E4E0-597D-4B15-8BB5-5E5144AE9CED}" dt="2020-11-20T09:42:46.235" v="856"/>
          <ac:spMkLst>
            <pc:docMk/>
            <pc:sldMk cId="4135522851" sldId="362"/>
            <ac:spMk id="98" creationId="{2EC8A497-A56A-4D37-A1CF-0AE543A464E8}"/>
          </ac:spMkLst>
        </pc:spChg>
        <pc:spChg chg="mod">
          <ac:chgData name="Ai-Ling Bonnet (Student at CentraleSupelec)" userId="S::ailing.bonnet@student-cs.fr::08e09a8a-5579-4eb8-ad7f-f072d3a191cb" providerId="AD" clId="Web-{F260E4E0-597D-4B15-8BB5-5E5144AE9CED}" dt="2020-11-20T09:48:15.273" v="1840" actId="20577"/>
          <ac:spMkLst>
            <pc:docMk/>
            <pc:sldMk cId="4135522851" sldId="362"/>
            <ac:spMk id="100" creationId="{81B96332-4E6E-44F1-8C2E-85C612B8FD30}"/>
          </ac:spMkLst>
        </pc:spChg>
      </pc:sldChg>
      <pc:sldChg chg="modSp">
        <pc:chgData name="Ai-Ling Bonnet (Student at CentraleSupelec)" userId="S::ailing.bonnet@student-cs.fr::08e09a8a-5579-4eb8-ad7f-f072d3a191cb" providerId="AD" clId="Web-{F260E4E0-597D-4B15-8BB5-5E5144AE9CED}" dt="2020-11-20T09:49:38.713" v="1848" actId="20577"/>
        <pc:sldMkLst>
          <pc:docMk/>
          <pc:sldMk cId="621289731" sldId="363"/>
        </pc:sldMkLst>
        <pc:spChg chg="mod">
          <ac:chgData name="Ai-Ling Bonnet (Student at CentraleSupelec)" userId="S::ailing.bonnet@student-cs.fr::08e09a8a-5579-4eb8-ad7f-f072d3a191cb" providerId="AD" clId="Web-{F260E4E0-597D-4B15-8BB5-5E5144AE9CED}" dt="2020-11-20T09:49:38.713" v="1848" actId="20577"/>
          <ac:spMkLst>
            <pc:docMk/>
            <pc:sldMk cId="621289731" sldId="363"/>
            <ac:spMk id="34" creationId="{A3D1E51C-ACD5-4F77-B053-4F0DE05A2E9F}"/>
          </ac:spMkLst>
        </pc:spChg>
      </pc:sldChg>
    </pc:docChg>
  </pc:docChgLst>
  <pc:docChgLst>
    <pc:chgData name="Victor Le Brun (Student at CentraleSupelec)" userId="S::victor.lebrun@student-cs.fr::22df013a-647f-4c58-9ea1-e490eeefc2e7" providerId="AD" clId="Web-{A7F4D826-1D8D-44CF-94A0-70FFF5453D1B}"/>
    <pc:docChg chg="addSld modSld">
      <pc:chgData name="Victor Le Brun (Student at CentraleSupelec)" userId="S::victor.lebrun@student-cs.fr::22df013a-647f-4c58-9ea1-e490eeefc2e7" providerId="AD" clId="Web-{A7F4D826-1D8D-44CF-94A0-70FFF5453D1B}" dt="2020-11-20T09:11:32.244" v="363" actId="20577"/>
      <pc:docMkLst>
        <pc:docMk/>
      </pc:docMkLst>
      <pc:sldChg chg="addSp modSp">
        <pc:chgData name="Victor Le Brun (Student at CentraleSupelec)" userId="S::victor.lebrun@student-cs.fr::22df013a-647f-4c58-9ea1-e490eeefc2e7" providerId="AD" clId="Web-{A7F4D826-1D8D-44CF-94A0-70FFF5453D1B}" dt="2020-11-20T09:07:00.317" v="4" actId="1076"/>
        <pc:sldMkLst>
          <pc:docMk/>
          <pc:sldMk cId="621289731" sldId="363"/>
        </pc:sldMkLst>
        <pc:picChg chg="add mod">
          <ac:chgData name="Victor Le Brun (Student at CentraleSupelec)" userId="S::victor.lebrun@student-cs.fr::22df013a-647f-4c58-9ea1-e490eeefc2e7" providerId="AD" clId="Web-{A7F4D826-1D8D-44CF-94A0-70FFF5453D1B}" dt="2020-11-20T09:07:00.317" v="4" actId="1076"/>
          <ac:picMkLst>
            <pc:docMk/>
            <pc:sldMk cId="621289731" sldId="363"/>
            <ac:picMk id="7" creationId="{7BDD744A-E388-4729-B82E-B45C2E0011D8}"/>
          </ac:picMkLst>
        </pc:picChg>
      </pc:sldChg>
      <pc:sldChg chg="modSp">
        <pc:chgData name="Victor Le Brun (Student at CentraleSupelec)" userId="S::victor.lebrun@student-cs.fr::22df013a-647f-4c58-9ea1-e490eeefc2e7" providerId="AD" clId="Web-{A7F4D826-1D8D-44CF-94A0-70FFF5453D1B}" dt="2020-11-20T09:07:57.943" v="7" actId="20577"/>
        <pc:sldMkLst>
          <pc:docMk/>
          <pc:sldMk cId="2957945064" sldId="364"/>
        </pc:sldMkLst>
        <pc:spChg chg="mod">
          <ac:chgData name="Victor Le Brun (Student at CentraleSupelec)" userId="S::victor.lebrun@student-cs.fr::22df013a-647f-4c58-9ea1-e490eeefc2e7" providerId="AD" clId="Web-{A7F4D826-1D8D-44CF-94A0-70FFF5453D1B}" dt="2020-11-20T09:07:57.943" v="7" actId="20577"/>
          <ac:spMkLst>
            <pc:docMk/>
            <pc:sldMk cId="2957945064" sldId="364"/>
            <ac:spMk id="4" creationId="{C33D747D-2CDE-47E6-88C2-AADF7688DFE5}"/>
          </ac:spMkLst>
        </pc:spChg>
      </pc:sldChg>
      <pc:sldChg chg="addSp modSp new">
        <pc:chgData name="Victor Le Brun (Student at CentraleSupelec)" userId="S::victor.lebrun@student-cs.fr::22df013a-647f-4c58-9ea1-e490eeefc2e7" providerId="AD" clId="Web-{A7F4D826-1D8D-44CF-94A0-70FFF5453D1B}" dt="2020-11-20T09:11:32.244" v="362" actId="20577"/>
        <pc:sldMkLst>
          <pc:docMk/>
          <pc:sldMk cId="3715305737" sldId="366"/>
        </pc:sldMkLst>
        <pc:spChg chg="mod">
          <ac:chgData name="Victor Le Brun (Student at CentraleSupelec)" userId="S::victor.lebrun@student-cs.fr::22df013a-647f-4c58-9ea1-e490eeefc2e7" providerId="AD" clId="Web-{A7F4D826-1D8D-44CF-94A0-70FFF5453D1B}" dt="2020-11-20T09:09:08.960" v="25" actId="20577"/>
          <ac:spMkLst>
            <pc:docMk/>
            <pc:sldMk cId="3715305737" sldId="366"/>
            <ac:spMk id="2" creationId="{2E0F2B55-618A-4F39-B919-D461B9CED7DD}"/>
          </ac:spMkLst>
        </pc:spChg>
        <pc:spChg chg="add mod">
          <ac:chgData name="Victor Le Brun (Student at CentraleSupelec)" userId="S::victor.lebrun@student-cs.fr::22df013a-647f-4c58-9ea1-e490eeefc2e7" providerId="AD" clId="Web-{A7F4D826-1D8D-44CF-94A0-70FFF5453D1B}" dt="2020-11-20T09:11:32.244" v="362" actId="20577"/>
          <ac:spMkLst>
            <pc:docMk/>
            <pc:sldMk cId="3715305737" sldId="366"/>
            <ac:spMk id="3" creationId="{EE3BE2AA-240A-432D-82BB-12F01680A375}"/>
          </ac:spMkLst>
        </pc:spChg>
      </pc:sldChg>
    </pc:docChg>
  </pc:docChgLst>
  <pc:docChgLst>
    <pc:chgData name="Ai-Ling Bonnet (Student at CentraleSupelec)" userId="S::ailing.bonnet@student-cs.fr::08e09a8a-5579-4eb8-ad7f-f072d3a191cb" providerId="AD" clId="Web-{DBA8C61A-F06F-4B91-8BA9-59CC87FB3A51}"/>
    <pc:docChg chg="modSld sldOrd">
      <pc:chgData name="Ai-Ling Bonnet (Student at CentraleSupelec)" userId="S::ailing.bonnet@student-cs.fr::08e09a8a-5579-4eb8-ad7f-f072d3a191cb" providerId="AD" clId="Web-{DBA8C61A-F06F-4B91-8BA9-59CC87FB3A51}" dt="2020-11-20T10:22:49.153" v="369" actId="1076"/>
      <pc:docMkLst>
        <pc:docMk/>
      </pc:docMkLst>
      <pc:sldChg chg="modSp">
        <pc:chgData name="Ai-Ling Bonnet (Student at CentraleSupelec)" userId="S::ailing.bonnet@student-cs.fr::08e09a8a-5579-4eb8-ad7f-f072d3a191cb" providerId="AD" clId="Web-{DBA8C61A-F06F-4B91-8BA9-59CC87FB3A51}" dt="2020-11-20T10:10:33.042" v="349" actId="20577"/>
        <pc:sldMkLst>
          <pc:docMk/>
          <pc:sldMk cId="899384809" sldId="258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09:43.869" v="279" actId="20577"/>
          <ac:spMkLst>
            <pc:docMk/>
            <pc:sldMk cId="899384809" sldId="258"/>
            <ac:spMk id="58" creationId="{322CC64E-4285-45CA-BCCD-41773A3F8791}"/>
          </ac:spMkLst>
        </pc:spChg>
        <pc:spChg chg="mod">
          <ac:chgData name="Ai-Ling Bonnet (Student at CentraleSupelec)" userId="S::ailing.bonnet@student-cs.fr::08e09a8a-5579-4eb8-ad7f-f072d3a191cb" providerId="AD" clId="Web-{DBA8C61A-F06F-4B91-8BA9-59CC87FB3A51}" dt="2020-11-20T10:10:33.042" v="349" actId="20577"/>
          <ac:spMkLst>
            <pc:docMk/>
            <pc:sldMk cId="899384809" sldId="258"/>
            <ac:spMk id="61" creationId="{E42D6761-F52A-4A0D-AC0B-0FE7197EA81C}"/>
          </ac:spMkLst>
        </pc:spChg>
      </pc:sldChg>
      <pc:sldChg chg="modSp">
        <pc:chgData name="Ai-Ling Bonnet (Student at CentraleSupelec)" userId="S::ailing.bonnet@student-cs.fr::08e09a8a-5579-4eb8-ad7f-f072d3a191cb" providerId="AD" clId="Web-{DBA8C61A-F06F-4B91-8BA9-59CC87FB3A51}" dt="2020-11-20T10:16:13.316" v="356" actId="20577"/>
        <pc:sldMkLst>
          <pc:docMk/>
          <pc:sldMk cId="141078548" sldId="260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16:13.316" v="356" actId="20577"/>
          <ac:spMkLst>
            <pc:docMk/>
            <pc:sldMk cId="141078548" sldId="260"/>
            <ac:spMk id="50" creationId="{E798A045-1AF0-47A4-9027-177897BAFB4D}"/>
          </ac:spMkLst>
        </pc:spChg>
      </pc:sldChg>
      <pc:sldChg chg="modSp ord">
        <pc:chgData name="Ai-Ling Bonnet (Student at CentraleSupelec)" userId="S::ailing.bonnet@student-cs.fr::08e09a8a-5579-4eb8-ad7f-f072d3a191cb" providerId="AD" clId="Web-{DBA8C61A-F06F-4B91-8BA9-59CC87FB3A51}" dt="2020-11-20T10:06:53.350" v="192"/>
        <pc:sldMkLst>
          <pc:docMk/>
          <pc:sldMk cId="1693104180" sldId="319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01:44.796" v="41" actId="20577"/>
          <ac:spMkLst>
            <pc:docMk/>
            <pc:sldMk cId="1693104180" sldId="319"/>
            <ac:spMk id="16" creationId="{AE2BFDF3-F1DA-4A81-BD5A-6B991E791039}"/>
          </ac:spMkLst>
        </pc:spChg>
        <pc:spChg chg="mod">
          <ac:chgData name="Ai-Ling Bonnet (Student at CentraleSupelec)" userId="S::ailing.bonnet@student-cs.fr::08e09a8a-5579-4eb8-ad7f-f072d3a191cb" providerId="AD" clId="Web-{DBA8C61A-F06F-4B91-8BA9-59CC87FB3A51}" dt="2020-11-20T10:04:50.987" v="178" actId="20577"/>
          <ac:spMkLst>
            <pc:docMk/>
            <pc:sldMk cId="1693104180" sldId="319"/>
            <ac:spMk id="20" creationId="{ADD1DBA2-E6B1-4D7E-A8D5-59EB0AE65E84}"/>
          </ac:spMkLst>
        </pc:spChg>
        <pc:spChg chg="mod">
          <ac:chgData name="Ai-Ling Bonnet (Student at CentraleSupelec)" userId="S::ailing.bonnet@student-cs.fr::08e09a8a-5579-4eb8-ad7f-f072d3a191cb" providerId="AD" clId="Web-{DBA8C61A-F06F-4B91-8BA9-59CC87FB3A51}" dt="2020-11-20T10:03:32.407" v="74" actId="20577"/>
          <ac:spMkLst>
            <pc:docMk/>
            <pc:sldMk cId="1693104180" sldId="319"/>
            <ac:spMk id="22" creationId="{F6049DDE-2C0B-4B08-993F-461D907C53BF}"/>
          </ac:spMkLst>
        </pc:spChg>
        <pc:spChg chg="mod">
          <ac:chgData name="Ai-Ling Bonnet (Student at CentraleSupelec)" userId="S::ailing.bonnet@student-cs.fr::08e09a8a-5579-4eb8-ad7f-f072d3a191cb" providerId="AD" clId="Web-{DBA8C61A-F06F-4B91-8BA9-59CC87FB3A51}" dt="2020-11-20T10:03:15.485" v="71" actId="20577"/>
          <ac:spMkLst>
            <pc:docMk/>
            <pc:sldMk cId="1693104180" sldId="319"/>
            <ac:spMk id="25" creationId="{34FC6C6C-BDE3-487F-9DBC-A43B296024DA}"/>
          </ac:spMkLst>
        </pc:spChg>
      </pc:sldChg>
      <pc:sldChg chg="modSp">
        <pc:chgData name="Ai-Ling Bonnet (Student at CentraleSupelec)" userId="S::ailing.bonnet@student-cs.fr::08e09a8a-5579-4eb8-ad7f-f072d3a191cb" providerId="AD" clId="Web-{DBA8C61A-F06F-4B91-8BA9-59CC87FB3A51}" dt="2020-11-20T10:00:54.998" v="36" actId="1076"/>
        <pc:sldMkLst>
          <pc:docMk/>
          <pc:sldMk cId="183511301" sldId="346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00:54.998" v="36" actId="1076"/>
          <ac:spMkLst>
            <pc:docMk/>
            <pc:sldMk cId="183511301" sldId="346"/>
            <ac:spMk id="19" creationId="{85E40393-D301-4E39-BE19-5F97D36923EC}"/>
          </ac:spMkLst>
        </pc:spChg>
      </pc:sldChg>
      <pc:sldChg chg="addSp modSp">
        <pc:chgData name="Ai-Ling Bonnet (Student at CentraleSupelec)" userId="S::ailing.bonnet@student-cs.fr::08e09a8a-5579-4eb8-ad7f-f072d3a191cb" providerId="AD" clId="Web-{DBA8C61A-F06F-4B91-8BA9-59CC87FB3A51}" dt="2020-11-20T10:22:49.153" v="369" actId="1076"/>
        <pc:sldMkLst>
          <pc:docMk/>
          <pc:sldMk cId="3266954020" sldId="352"/>
        </pc:sldMkLst>
        <pc:picChg chg="mod">
          <ac:chgData name="Ai-Ling Bonnet (Student at CentraleSupelec)" userId="S::ailing.bonnet@student-cs.fr::08e09a8a-5579-4eb8-ad7f-f072d3a191cb" providerId="AD" clId="Web-{DBA8C61A-F06F-4B91-8BA9-59CC87FB3A51}" dt="2020-11-20T10:22:49.153" v="369" actId="1076"/>
          <ac:picMkLst>
            <pc:docMk/>
            <pc:sldMk cId="3266954020" sldId="352"/>
            <ac:picMk id="6" creationId="{054E8E71-9108-42B8-94B8-064FFFF83110}"/>
          </ac:picMkLst>
        </pc:picChg>
        <pc:picChg chg="add mod">
          <ac:chgData name="Ai-Ling Bonnet (Student at CentraleSupelec)" userId="S::ailing.bonnet@student-cs.fr::08e09a8a-5579-4eb8-ad7f-f072d3a191cb" providerId="AD" clId="Web-{DBA8C61A-F06F-4B91-8BA9-59CC87FB3A51}" dt="2020-11-20T10:22:31.575" v="363" actId="1076"/>
          <ac:picMkLst>
            <pc:docMk/>
            <pc:sldMk cId="3266954020" sldId="352"/>
            <ac:picMk id="8" creationId="{4D090AA3-8489-4A8B-BFA4-B609B9E593FB}"/>
          </ac:picMkLst>
        </pc:picChg>
      </pc:sldChg>
      <pc:sldChg chg="modSp">
        <pc:chgData name="Ai-Ling Bonnet (Student at CentraleSupelec)" userId="S::ailing.bonnet@student-cs.fr::08e09a8a-5579-4eb8-ad7f-f072d3a191cb" providerId="AD" clId="Web-{DBA8C61A-F06F-4B91-8BA9-59CC87FB3A51}" dt="2020-11-20T10:02:38.297" v="45" actId="20577"/>
        <pc:sldMkLst>
          <pc:docMk/>
          <pc:sldMk cId="2400506062" sldId="360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02:38.297" v="45" actId="20577"/>
          <ac:spMkLst>
            <pc:docMk/>
            <pc:sldMk cId="2400506062" sldId="360"/>
            <ac:spMk id="2" creationId="{2CCACC65-1AB5-4B97-AA92-C2A29C589C0F}"/>
          </ac:spMkLst>
        </pc:spChg>
      </pc:sldChg>
      <pc:sldChg chg="modSp">
        <pc:chgData name="Ai-Ling Bonnet (Student at CentraleSupelec)" userId="S::ailing.bonnet@student-cs.fr::08e09a8a-5579-4eb8-ad7f-f072d3a191cb" providerId="AD" clId="Web-{DBA8C61A-F06F-4B91-8BA9-59CC87FB3A51}" dt="2020-11-20T10:14:23.157" v="351" actId="14100"/>
        <pc:sldMkLst>
          <pc:docMk/>
          <pc:sldMk cId="4135522851" sldId="362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14:23.157" v="351" actId="14100"/>
          <ac:spMkLst>
            <pc:docMk/>
            <pc:sldMk cId="4135522851" sldId="362"/>
            <ac:spMk id="100" creationId="{81B96332-4E6E-44F1-8C2E-85C612B8FD30}"/>
          </ac:spMkLst>
        </pc:spChg>
      </pc:sldChg>
      <pc:sldChg chg="modSp ord">
        <pc:chgData name="Ai-Ling Bonnet (Student at CentraleSupelec)" userId="S::ailing.bonnet@student-cs.fr::08e09a8a-5579-4eb8-ad7f-f072d3a191cb" providerId="AD" clId="Web-{DBA8C61A-F06F-4B91-8BA9-59CC87FB3A51}" dt="2020-11-20T10:05:42.520" v="191" actId="20577"/>
        <pc:sldMkLst>
          <pc:docMk/>
          <pc:sldMk cId="2957945064" sldId="364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05:42.520" v="191" actId="20577"/>
          <ac:spMkLst>
            <pc:docMk/>
            <pc:sldMk cId="2957945064" sldId="364"/>
            <ac:spMk id="2" creationId="{7E41480B-79FA-48EC-A983-491EEDE4D622}"/>
          </ac:spMkLst>
        </pc:spChg>
      </pc:sldChg>
      <pc:sldChg chg="modSp">
        <pc:chgData name="Ai-Ling Bonnet (Student at CentraleSupelec)" userId="S::ailing.bonnet@student-cs.fr::08e09a8a-5579-4eb8-ad7f-f072d3a191cb" providerId="AD" clId="Web-{DBA8C61A-F06F-4B91-8BA9-59CC87FB3A51}" dt="2020-11-20T10:17:17.708" v="360" actId="14100"/>
        <pc:sldMkLst>
          <pc:docMk/>
          <pc:sldMk cId="1485909862" sldId="371"/>
        </pc:sldMkLst>
        <pc:spChg chg="mod">
          <ac:chgData name="Ai-Ling Bonnet (Student at CentraleSupelec)" userId="S::ailing.bonnet@student-cs.fr::08e09a8a-5579-4eb8-ad7f-f072d3a191cb" providerId="AD" clId="Web-{DBA8C61A-F06F-4B91-8BA9-59CC87FB3A51}" dt="2020-11-20T10:17:17.708" v="360" actId="14100"/>
          <ac:spMkLst>
            <pc:docMk/>
            <pc:sldMk cId="1485909862" sldId="371"/>
            <ac:spMk id="2" creationId="{068A0D39-B888-4F81-97F1-FE77F4CD5613}"/>
          </ac:spMkLst>
        </pc:spChg>
        <pc:spChg chg="mod">
          <ac:chgData name="Ai-Ling Bonnet (Student at CentraleSupelec)" userId="S::ailing.bonnet@student-cs.fr::08e09a8a-5579-4eb8-ad7f-f072d3a191cb" providerId="AD" clId="Web-{DBA8C61A-F06F-4B91-8BA9-59CC87FB3A51}" dt="2020-11-20T10:16:16.535" v="359" actId="20577"/>
          <ac:spMkLst>
            <pc:docMk/>
            <pc:sldMk cId="1485909862" sldId="371"/>
            <ac:spMk id="8" creationId="{BCDDF374-5F74-4278-90E7-6C05B0E77D3F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736548B4-843F-4B9D-9F6B-781A216E2AA4}"/>
    <pc:docChg chg="delSld modSld">
      <pc:chgData name="Ibtissam Hamich (Student at CentraleSupelec)" userId="S::ibtissam.hamich@student-cs.fr::b1186b32-7e90-4401-9069-a66cfc049517" providerId="AD" clId="Web-{736548B4-843F-4B9D-9F6B-781A216E2AA4}" dt="2020-11-20T10:03:01.895" v="32" actId="20577"/>
      <pc:docMkLst>
        <pc:docMk/>
      </pc:docMkLst>
      <pc:sldChg chg="modSp">
        <pc:chgData name="Ibtissam Hamich (Student at CentraleSupelec)" userId="S::ibtissam.hamich@student-cs.fr::b1186b32-7e90-4401-9069-a66cfc049517" providerId="AD" clId="Web-{736548B4-843F-4B9D-9F6B-781A216E2AA4}" dt="2020-11-20T10:03:01.895" v="32" actId="20577"/>
        <pc:sldMkLst>
          <pc:docMk/>
          <pc:sldMk cId="183511301" sldId="346"/>
        </pc:sldMkLst>
        <pc:spChg chg="mod">
          <ac:chgData name="Ibtissam Hamich (Student at CentraleSupelec)" userId="S::ibtissam.hamich@student-cs.fr::b1186b32-7e90-4401-9069-a66cfc049517" providerId="AD" clId="Web-{736548B4-843F-4B9D-9F6B-781A216E2AA4}" dt="2020-11-20T10:03:01.895" v="32" actId="20577"/>
          <ac:spMkLst>
            <pc:docMk/>
            <pc:sldMk cId="183511301" sldId="346"/>
            <ac:spMk id="2" creationId="{D735F7F3-C1B5-4B60-A00A-4EB618DDFB5A}"/>
          </ac:spMkLst>
        </pc:spChg>
      </pc:sldChg>
      <pc:sldChg chg="del">
        <pc:chgData name="Ibtissam Hamich (Student at CentraleSupelec)" userId="S::ibtissam.hamich@student-cs.fr::b1186b32-7e90-4401-9069-a66cfc049517" providerId="AD" clId="Web-{736548B4-843F-4B9D-9F6B-781A216E2AA4}" dt="2020-11-20T10:02:17.057" v="0"/>
        <pc:sldMkLst>
          <pc:docMk/>
          <pc:sldMk cId="1017040481" sldId="367"/>
        </pc:sldMkLst>
      </pc:sldChg>
    </pc:docChg>
  </pc:docChgLst>
  <pc:docChgLst>
    <pc:chgData name="Ibtissam Hamich (Student at CentraleSupelec)" userId="S::ibtissam.hamich@student-cs.fr::b1186b32-7e90-4401-9069-a66cfc049517" providerId="AD" clId="Web-{8DB8EC1D-55E5-4094-B3D3-9DFB94F3B4BE}"/>
    <pc:docChg chg="addSld delSld modSld">
      <pc:chgData name="Ibtissam Hamich (Student at CentraleSupelec)" userId="S::ibtissam.hamich@student-cs.fr::b1186b32-7e90-4401-9069-a66cfc049517" providerId="AD" clId="Web-{8DB8EC1D-55E5-4094-B3D3-9DFB94F3B4BE}" dt="2020-11-20T09:16:50.771" v="370" actId="20577"/>
      <pc:docMkLst>
        <pc:docMk/>
      </pc:docMkLst>
      <pc:sldChg chg="addSp modSp">
        <pc:chgData name="Ibtissam Hamich (Student at CentraleSupelec)" userId="S::ibtissam.hamich@student-cs.fr::b1186b32-7e90-4401-9069-a66cfc049517" providerId="AD" clId="Web-{8DB8EC1D-55E5-4094-B3D3-9DFB94F3B4BE}" dt="2020-11-20T09:16:50.771" v="369" actId="20577"/>
        <pc:sldMkLst>
          <pc:docMk/>
          <pc:sldMk cId="2230966185" sldId="348"/>
        </pc:sldMkLst>
        <pc:spChg chg="add mod">
          <ac:chgData name="Ibtissam Hamich (Student at CentraleSupelec)" userId="S::ibtissam.hamich@student-cs.fr::b1186b32-7e90-4401-9069-a66cfc049517" providerId="AD" clId="Web-{8DB8EC1D-55E5-4094-B3D3-9DFB94F3B4BE}" dt="2020-11-20T09:16:50.771" v="369" actId="20577"/>
          <ac:spMkLst>
            <pc:docMk/>
            <pc:sldMk cId="2230966185" sldId="348"/>
            <ac:spMk id="2" creationId="{F66BEEC2-8DDA-4088-84A8-95B3D9A29A36}"/>
          </ac:spMkLst>
        </pc:spChg>
        <pc:spChg chg="mod">
          <ac:chgData name="Ibtissam Hamich (Student at CentraleSupelec)" userId="S::ibtissam.hamich@student-cs.fr::b1186b32-7e90-4401-9069-a66cfc049517" providerId="AD" clId="Web-{8DB8EC1D-55E5-4094-B3D3-9DFB94F3B4BE}" dt="2020-11-20T09:15:00.831" v="96" actId="20577"/>
          <ac:spMkLst>
            <pc:docMk/>
            <pc:sldMk cId="2230966185" sldId="348"/>
            <ac:spMk id="98" creationId="{2EC8A497-A56A-4D37-A1CF-0AE543A464E8}"/>
          </ac:spMkLst>
        </pc:spChg>
        <pc:spChg chg="mod">
          <ac:chgData name="Ibtissam Hamich (Student at CentraleSupelec)" userId="S::ibtissam.hamich@student-cs.fr::b1186b32-7e90-4401-9069-a66cfc049517" providerId="AD" clId="Web-{8DB8EC1D-55E5-4094-B3D3-9DFB94F3B4BE}" dt="2020-11-20T09:09:35.480" v="56" actId="20577"/>
          <ac:spMkLst>
            <pc:docMk/>
            <pc:sldMk cId="2230966185" sldId="348"/>
            <ac:spMk id="100" creationId="{81B96332-4E6E-44F1-8C2E-85C612B8FD30}"/>
          </ac:spMkLst>
        </pc:spChg>
      </pc:sldChg>
      <pc:sldChg chg="del">
        <pc:chgData name="Ibtissam Hamich (Student at CentraleSupelec)" userId="S::ibtissam.hamich@student-cs.fr::b1186b32-7e90-4401-9069-a66cfc049517" providerId="AD" clId="Web-{8DB8EC1D-55E5-4094-B3D3-9DFB94F3B4BE}" dt="2020-11-20T09:10:17.918" v="59"/>
        <pc:sldMkLst>
          <pc:docMk/>
          <pc:sldMk cId="4023752317" sldId="353"/>
        </pc:sldMkLst>
      </pc:sldChg>
      <pc:sldChg chg="del">
        <pc:chgData name="Ibtissam Hamich (Student at CentraleSupelec)" userId="S::ibtissam.hamich@student-cs.fr::b1186b32-7e90-4401-9069-a66cfc049517" providerId="AD" clId="Web-{8DB8EC1D-55E5-4094-B3D3-9DFB94F3B4BE}" dt="2020-11-20T09:10:15.575" v="58"/>
        <pc:sldMkLst>
          <pc:docMk/>
          <pc:sldMk cId="2985993782" sldId="354"/>
        </pc:sldMkLst>
      </pc:sldChg>
      <pc:sldChg chg="modSp">
        <pc:chgData name="Ibtissam Hamich (Student at CentraleSupelec)" userId="S::ibtissam.hamich@student-cs.fr::b1186b32-7e90-4401-9069-a66cfc049517" providerId="AD" clId="Web-{8DB8EC1D-55E5-4094-B3D3-9DFB94F3B4BE}" dt="2020-11-20T09:13:28.188" v="67" actId="14100"/>
        <pc:sldMkLst>
          <pc:docMk/>
          <pc:sldMk cId="621289731" sldId="363"/>
        </pc:sldMkLst>
        <pc:picChg chg="mod modCrop">
          <ac:chgData name="Ibtissam Hamich (Student at CentraleSupelec)" userId="S::ibtissam.hamich@student-cs.fr::b1186b32-7e90-4401-9069-a66cfc049517" providerId="AD" clId="Web-{8DB8EC1D-55E5-4094-B3D3-9DFB94F3B4BE}" dt="2020-11-20T09:13:28.188" v="67" actId="14100"/>
          <ac:picMkLst>
            <pc:docMk/>
            <pc:sldMk cId="621289731" sldId="363"/>
            <ac:picMk id="7" creationId="{7BDD744A-E388-4729-B82E-B45C2E0011D8}"/>
          </ac:picMkLst>
        </pc:picChg>
        <pc:picChg chg="mod">
          <ac:chgData name="Ibtissam Hamich (Student at CentraleSupelec)" userId="S::ibtissam.hamich@student-cs.fr::b1186b32-7e90-4401-9069-a66cfc049517" providerId="AD" clId="Web-{8DB8EC1D-55E5-4094-B3D3-9DFB94F3B4BE}" dt="2020-11-20T09:13:24.219" v="66" actId="1076"/>
          <ac:picMkLst>
            <pc:docMk/>
            <pc:sldMk cId="621289731" sldId="363"/>
            <ac:picMk id="13" creationId="{69268DA0-6BBF-4846-B7D7-17D9F2D1D549}"/>
          </ac:picMkLst>
        </pc:picChg>
      </pc:sldChg>
      <pc:sldChg chg="del">
        <pc:chgData name="Ibtissam Hamich (Student at CentraleSupelec)" userId="S::ibtissam.hamich@student-cs.fr::b1186b32-7e90-4401-9069-a66cfc049517" providerId="AD" clId="Web-{8DB8EC1D-55E5-4094-B3D3-9DFB94F3B4BE}" dt="2020-11-20T09:10:23.715" v="60"/>
        <pc:sldMkLst>
          <pc:docMk/>
          <pc:sldMk cId="3808573786" sldId="365"/>
        </pc:sldMkLst>
      </pc:sldChg>
      <pc:sldChg chg="modSp new">
        <pc:chgData name="Ibtissam Hamich (Student at CentraleSupelec)" userId="S::ibtissam.hamich@student-cs.fr::b1186b32-7e90-4401-9069-a66cfc049517" providerId="AD" clId="Web-{8DB8EC1D-55E5-4094-B3D3-9DFB94F3B4BE}" dt="2020-11-20T09:14:07.205" v="84" actId="20577"/>
        <pc:sldMkLst>
          <pc:docMk/>
          <pc:sldMk cId="1017040481" sldId="367"/>
        </pc:sldMkLst>
        <pc:spChg chg="mod">
          <ac:chgData name="Ibtissam Hamich (Student at CentraleSupelec)" userId="S::ibtissam.hamich@student-cs.fr::b1186b32-7e90-4401-9069-a66cfc049517" providerId="AD" clId="Web-{8DB8EC1D-55E5-4094-B3D3-9DFB94F3B4BE}" dt="2020-11-20T09:14:07.205" v="84" actId="20577"/>
          <ac:spMkLst>
            <pc:docMk/>
            <pc:sldMk cId="1017040481" sldId="367"/>
            <ac:spMk id="2" creationId="{AD6712F8-4E22-4EE7-9970-5BD81675DC3F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50A22F8F-16BC-468A-AED1-B61663924D22}"/>
    <pc:docChg chg="delSld modSld">
      <pc:chgData name="Ibtissam Hamich (Student at CentraleSupelec)" userId="S::ibtissam.hamich@student-cs.fr::b1186b32-7e90-4401-9069-a66cfc049517" providerId="AD" clId="Web-{50A22F8F-16BC-468A-AED1-B61663924D22}" dt="2020-11-20T09:46:43.741" v="18"/>
      <pc:docMkLst>
        <pc:docMk/>
      </pc:docMkLst>
      <pc:sldChg chg="modSp">
        <pc:chgData name="Ibtissam Hamich (Student at CentraleSupelec)" userId="S::ibtissam.hamich@student-cs.fr::b1186b32-7e90-4401-9069-a66cfc049517" providerId="AD" clId="Web-{50A22F8F-16BC-468A-AED1-B61663924D22}" dt="2020-11-20T09:45:30.208" v="17" actId="20577"/>
        <pc:sldMkLst>
          <pc:docMk/>
          <pc:sldMk cId="2400506062" sldId="360"/>
        </pc:sldMkLst>
        <pc:spChg chg="mod">
          <ac:chgData name="Ibtissam Hamich (Student at CentraleSupelec)" userId="S::ibtissam.hamich@student-cs.fr::b1186b32-7e90-4401-9069-a66cfc049517" providerId="AD" clId="Web-{50A22F8F-16BC-468A-AED1-B61663924D22}" dt="2020-11-20T09:45:15.395" v="13" actId="20577"/>
          <ac:spMkLst>
            <pc:docMk/>
            <pc:sldMk cId="2400506062" sldId="360"/>
            <ac:spMk id="3" creationId="{4F7CCC1C-021D-4A3A-B2B8-C3A09E0E58A3}"/>
          </ac:spMkLst>
        </pc:spChg>
        <pc:spChg chg="mod">
          <ac:chgData name="Ibtissam Hamich (Student at CentraleSupelec)" userId="S::ibtissam.hamich@student-cs.fr::b1186b32-7e90-4401-9069-a66cfc049517" providerId="AD" clId="Web-{50A22F8F-16BC-468A-AED1-B61663924D22}" dt="2020-11-20T09:45:22.317" v="15" actId="20577"/>
          <ac:spMkLst>
            <pc:docMk/>
            <pc:sldMk cId="2400506062" sldId="360"/>
            <ac:spMk id="4" creationId="{32997539-D2D6-4E87-AE52-D96DFE14F381}"/>
          </ac:spMkLst>
        </pc:spChg>
        <pc:spChg chg="mod">
          <ac:chgData name="Ibtissam Hamich (Student at CentraleSupelec)" userId="S::ibtissam.hamich@student-cs.fr::b1186b32-7e90-4401-9069-a66cfc049517" providerId="AD" clId="Web-{50A22F8F-16BC-468A-AED1-B61663924D22}" dt="2020-11-20T09:45:26.098" v="16" actId="20577"/>
          <ac:spMkLst>
            <pc:docMk/>
            <pc:sldMk cId="2400506062" sldId="360"/>
            <ac:spMk id="5" creationId="{D6627047-DAD7-4D99-88B0-9C3303737C23}"/>
          </ac:spMkLst>
        </pc:spChg>
        <pc:spChg chg="mod">
          <ac:chgData name="Ibtissam Hamich (Student at CentraleSupelec)" userId="S::ibtissam.hamich@student-cs.fr::b1186b32-7e90-4401-9069-a66cfc049517" providerId="AD" clId="Web-{50A22F8F-16BC-468A-AED1-B61663924D22}" dt="2020-11-20T09:45:30.208" v="17" actId="20577"/>
          <ac:spMkLst>
            <pc:docMk/>
            <pc:sldMk cId="2400506062" sldId="360"/>
            <ac:spMk id="6" creationId="{FB876978-EA3C-4025-96E8-D6E86D6941A4}"/>
          </ac:spMkLst>
        </pc:spChg>
      </pc:sldChg>
      <pc:sldChg chg="del">
        <pc:chgData name="Ibtissam Hamich (Student at CentraleSupelec)" userId="S::ibtissam.hamich@student-cs.fr::b1186b32-7e90-4401-9069-a66cfc049517" providerId="AD" clId="Web-{50A22F8F-16BC-468A-AED1-B61663924D22}" dt="2020-11-20T09:46:43.741" v="18"/>
        <pc:sldMkLst>
          <pc:docMk/>
          <pc:sldMk cId="3715305737" sldId="366"/>
        </pc:sldMkLst>
      </pc:sldChg>
    </pc:docChg>
  </pc:docChgLst>
  <pc:docChgLst>
    <pc:chgData name="Victor Le Brun (Student at CentraleSupelec)" userId="S::victor.lebrun@student-cs.fr::22df013a-647f-4c58-9ea1-e490eeefc2e7" providerId="AD" clId="Web-{F8906CE4-0E2D-45C1-8CC5-9CEB22EA1914}"/>
    <pc:docChg chg="addSld delSld modSld sldOrd">
      <pc:chgData name="Victor Le Brun (Student at CentraleSupelec)" userId="S::victor.lebrun@student-cs.fr::22df013a-647f-4c58-9ea1-e490eeefc2e7" providerId="AD" clId="Web-{F8906CE4-0E2D-45C1-8CC5-9CEB22EA1914}" dt="2020-11-20T09:03:36.223" v="700" actId="1076"/>
      <pc:docMkLst>
        <pc:docMk/>
      </pc:docMkLst>
      <pc:sldChg chg="new del">
        <pc:chgData name="Victor Le Brun (Student at CentraleSupelec)" userId="S::victor.lebrun@student-cs.fr::22df013a-647f-4c58-9ea1-e490eeefc2e7" providerId="AD" clId="Web-{F8906CE4-0E2D-45C1-8CC5-9CEB22EA1914}" dt="2020-11-20T08:51:37.908" v="1"/>
        <pc:sldMkLst>
          <pc:docMk/>
          <pc:sldMk cId="1609935453" sldId="360"/>
        </pc:sldMkLst>
      </pc:sldChg>
      <pc:sldChg chg="addSp modSp new">
        <pc:chgData name="Victor Le Brun (Student at CentraleSupelec)" userId="S::victor.lebrun@student-cs.fr::22df013a-647f-4c58-9ea1-e490eeefc2e7" providerId="AD" clId="Web-{F8906CE4-0E2D-45C1-8CC5-9CEB22EA1914}" dt="2020-11-20T08:53:05.660" v="58" actId="1076"/>
        <pc:sldMkLst>
          <pc:docMk/>
          <pc:sldMk cId="2400506062" sldId="360"/>
        </pc:sldMkLst>
        <pc:spChg chg="mod">
          <ac:chgData name="Victor Le Brun (Student at CentraleSupelec)" userId="S::victor.lebrun@student-cs.fr::22df013a-647f-4c58-9ea1-e490eeefc2e7" providerId="AD" clId="Web-{F8906CE4-0E2D-45C1-8CC5-9CEB22EA1914}" dt="2020-11-20T08:51:57.018" v="8" actId="20577"/>
          <ac:spMkLst>
            <pc:docMk/>
            <pc:sldMk cId="2400506062" sldId="360"/>
            <ac:spMk id="2" creationId="{2CCACC65-1AB5-4B97-AA92-C2A29C589C0F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3:04.129" v="57" actId="1076"/>
          <ac:spMkLst>
            <pc:docMk/>
            <pc:sldMk cId="2400506062" sldId="360"/>
            <ac:spMk id="3" creationId="{4F7CCC1C-021D-4A3A-B2B8-C3A09E0E58A3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2:37.722" v="35" actId="20577"/>
          <ac:spMkLst>
            <pc:docMk/>
            <pc:sldMk cId="2400506062" sldId="360"/>
            <ac:spMk id="4" creationId="{32997539-D2D6-4E87-AE52-D96DFE14F381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3:05.660" v="58" actId="1076"/>
          <ac:spMkLst>
            <pc:docMk/>
            <pc:sldMk cId="2400506062" sldId="360"/>
            <ac:spMk id="5" creationId="{D6627047-DAD7-4D99-88B0-9C3303737C23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3:01.270" v="56" actId="1076"/>
          <ac:spMkLst>
            <pc:docMk/>
            <pc:sldMk cId="2400506062" sldId="360"/>
            <ac:spMk id="6" creationId="{FB876978-EA3C-4025-96E8-D6E86D6941A4}"/>
          </ac:spMkLst>
        </pc:spChg>
      </pc:sldChg>
      <pc:sldChg chg="addSp delSp modSp new">
        <pc:chgData name="Victor Le Brun (Student at CentraleSupelec)" userId="S::victor.lebrun@student-cs.fr::22df013a-647f-4c58-9ea1-e490eeefc2e7" providerId="AD" clId="Web-{F8906CE4-0E2D-45C1-8CC5-9CEB22EA1914}" dt="2020-11-20T09:03:36.223" v="700" actId="1076"/>
        <pc:sldMkLst>
          <pc:docMk/>
          <pc:sldMk cId="621289731" sldId="363"/>
        </pc:sldMkLst>
        <pc:spChg chg="mod">
          <ac:chgData name="Victor Le Brun (Student at CentraleSupelec)" userId="S::victor.lebrun@student-cs.fr::22df013a-647f-4c58-9ea1-e490eeefc2e7" providerId="AD" clId="Web-{F8906CE4-0E2D-45C1-8CC5-9CEB22EA1914}" dt="2020-11-20T08:54:26.615" v="65" actId="20577"/>
          <ac:spMkLst>
            <pc:docMk/>
            <pc:sldMk cId="621289731" sldId="363"/>
            <ac:spMk id="2" creationId="{AAAA3122-B69C-4D6C-AB6B-18AB2E5D4464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5:21.273" v="109" actId="1076"/>
          <ac:spMkLst>
            <pc:docMk/>
            <pc:sldMk cId="621289731" sldId="363"/>
            <ac:spMk id="3" creationId="{2E092F8A-AB50-44F0-A28A-34A0E9C9D34D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5:07.148" v="108" actId="20577"/>
          <ac:spMkLst>
            <pc:docMk/>
            <pc:sldMk cId="621289731" sldId="363"/>
            <ac:spMk id="4" creationId="{48D412DD-1473-4C40-A6AD-9A7DC0B09089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5:45.946" v="128" actId="1076"/>
          <ac:spMkLst>
            <pc:docMk/>
            <pc:sldMk cId="621289731" sldId="363"/>
            <ac:spMk id="5" creationId="{7FD1F71E-7BF6-47C3-93FC-7EAFDCA1AA82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9:00:21.952" v="542" actId="20577"/>
          <ac:spMkLst>
            <pc:docMk/>
            <pc:sldMk cId="621289731" sldId="363"/>
            <ac:spMk id="9" creationId="{B0D62C14-DF97-4F5C-A266-30575D56430F}"/>
          </ac:spMkLst>
        </pc:spChg>
        <pc:picChg chg="add del mod">
          <ac:chgData name="Victor Le Brun (Student at CentraleSupelec)" userId="S::victor.lebrun@student-cs.fr::22df013a-647f-4c58-9ea1-e490eeefc2e7" providerId="AD" clId="Web-{F8906CE4-0E2D-45C1-8CC5-9CEB22EA1914}" dt="2020-11-20T09:03:00.253" v="696"/>
          <ac:picMkLst>
            <pc:docMk/>
            <pc:sldMk cId="621289731" sldId="363"/>
            <ac:picMk id="12" creationId="{DB1A5E01-0A1D-4FCF-949F-40DC22338A14}"/>
          </ac:picMkLst>
        </pc:picChg>
        <pc:picChg chg="add mod">
          <ac:chgData name="Victor Le Brun (Student at CentraleSupelec)" userId="S::victor.lebrun@student-cs.fr::22df013a-647f-4c58-9ea1-e490eeefc2e7" providerId="AD" clId="Web-{F8906CE4-0E2D-45C1-8CC5-9CEB22EA1914}" dt="2020-11-20T09:03:36.223" v="700" actId="1076"/>
          <ac:picMkLst>
            <pc:docMk/>
            <pc:sldMk cId="621289731" sldId="363"/>
            <ac:picMk id="13" creationId="{69268DA0-6BBF-4846-B7D7-17D9F2D1D549}"/>
          </ac:picMkLst>
        </pc:picChg>
        <pc:cxnChg chg="add mod">
          <ac:chgData name="Victor Le Brun (Student at CentraleSupelec)" userId="S::victor.lebrun@student-cs.fr::22df013a-647f-4c58-9ea1-e490eeefc2e7" providerId="AD" clId="Web-{F8906CE4-0E2D-45C1-8CC5-9CEB22EA1914}" dt="2020-11-20T08:56:23.368" v="139" actId="1076"/>
          <ac:cxnSpMkLst>
            <pc:docMk/>
            <pc:sldMk cId="621289731" sldId="363"/>
            <ac:cxnSpMk id="6" creationId="{4CF2D59A-1258-4A61-8DC6-9BE64FFB44CE}"/>
          </ac:cxnSpMkLst>
        </pc:cxnChg>
        <pc:cxnChg chg="add del mod">
          <ac:chgData name="Victor Le Brun (Student at CentraleSupelec)" userId="S::victor.lebrun@student-cs.fr::22df013a-647f-4c58-9ea1-e490eeefc2e7" providerId="AD" clId="Web-{F8906CE4-0E2D-45C1-8CC5-9CEB22EA1914}" dt="2020-11-20T09:00:10.952" v="534"/>
          <ac:cxnSpMkLst>
            <pc:docMk/>
            <pc:sldMk cId="621289731" sldId="363"/>
            <ac:cxnSpMk id="7" creationId="{153C529B-1CCB-45F5-A9B6-06BD90FF94BE}"/>
          </ac:cxnSpMkLst>
        </pc:cxnChg>
        <pc:cxnChg chg="add mod">
          <ac:chgData name="Victor Le Brun (Student at CentraleSupelec)" userId="S::victor.lebrun@student-cs.fr::22df013a-647f-4c58-9ea1-e490eeefc2e7" providerId="AD" clId="Web-{F8906CE4-0E2D-45C1-8CC5-9CEB22EA1914}" dt="2020-11-20T09:00:40.812" v="550" actId="14100"/>
          <ac:cxnSpMkLst>
            <pc:docMk/>
            <pc:sldMk cId="621289731" sldId="363"/>
            <ac:cxnSpMk id="8" creationId="{10915EF1-8299-468F-AB3D-1D6D751D975C}"/>
          </ac:cxnSpMkLst>
        </pc:cxnChg>
        <pc:cxnChg chg="add mod">
          <ac:chgData name="Victor Le Brun (Student at CentraleSupelec)" userId="S::victor.lebrun@student-cs.fr::22df013a-647f-4c58-9ea1-e490eeefc2e7" providerId="AD" clId="Web-{F8906CE4-0E2D-45C1-8CC5-9CEB22EA1914}" dt="2020-11-20T09:00:26.937" v="544" actId="1076"/>
          <ac:cxnSpMkLst>
            <pc:docMk/>
            <pc:sldMk cId="621289731" sldId="363"/>
            <ac:cxnSpMk id="10" creationId="{A23F60F5-44EE-41CC-AF2A-C4789494D4A4}"/>
          </ac:cxnSpMkLst>
        </pc:cxnChg>
        <pc:cxnChg chg="add mod">
          <ac:chgData name="Victor Le Brun (Student at CentraleSupelec)" userId="S::victor.lebrun@student-cs.fr::22df013a-647f-4c58-9ea1-e490eeefc2e7" providerId="AD" clId="Web-{F8906CE4-0E2D-45C1-8CC5-9CEB22EA1914}" dt="2020-11-20T09:00:36.046" v="548" actId="14100"/>
          <ac:cxnSpMkLst>
            <pc:docMk/>
            <pc:sldMk cId="621289731" sldId="363"/>
            <ac:cxnSpMk id="11" creationId="{C675D823-4A26-4470-A0BD-6E929E9C6803}"/>
          </ac:cxnSpMkLst>
        </pc:cxnChg>
      </pc:sldChg>
      <pc:sldChg chg="addSp modSp new ord">
        <pc:chgData name="Victor Le Brun (Student at CentraleSupelec)" userId="S::victor.lebrun@student-cs.fr::22df013a-647f-4c58-9ea1-e490eeefc2e7" providerId="AD" clId="Web-{F8906CE4-0E2D-45C1-8CC5-9CEB22EA1914}" dt="2020-11-20T09:02:07.642" v="691"/>
        <pc:sldMkLst>
          <pc:docMk/>
          <pc:sldMk cId="2957945064" sldId="364"/>
        </pc:sldMkLst>
        <pc:spChg chg="mod">
          <ac:chgData name="Victor Le Brun (Student at CentraleSupelec)" userId="S::victor.lebrun@student-cs.fr::22df013a-647f-4c58-9ea1-e490eeefc2e7" providerId="AD" clId="Web-{F8906CE4-0E2D-45C1-8CC5-9CEB22EA1914}" dt="2020-11-20T08:57:18.229" v="153" actId="20577"/>
          <ac:spMkLst>
            <pc:docMk/>
            <pc:sldMk cId="2957945064" sldId="364"/>
            <ac:spMk id="2" creationId="{7E41480B-79FA-48EC-A983-491EEDE4D622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8:59:45.873" v="531" actId="1076"/>
          <ac:spMkLst>
            <pc:docMk/>
            <pc:sldMk cId="2957945064" sldId="364"/>
            <ac:spMk id="4" creationId="{C33D747D-2CDE-47E6-88C2-AADF7688DFE5}"/>
          </ac:spMkLst>
        </pc:spChg>
        <pc:picChg chg="add mod">
          <ac:chgData name="Victor Le Brun (Student at CentraleSupelec)" userId="S::victor.lebrun@student-cs.fr::22df013a-647f-4c58-9ea1-e490eeefc2e7" providerId="AD" clId="Web-{F8906CE4-0E2D-45C1-8CC5-9CEB22EA1914}" dt="2020-11-20T08:58:19.543" v="160" actId="1076"/>
          <ac:picMkLst>
            <pc:docMk/>
            <pc:sldMk cId="2957945064" sldId="364"/>
            <ac:picMk id="3" creationId="{A1E6B9D7-CBC2-4836-A283-B6746DBD4687}"/>
          </ac:picMkLst>
        </pc:picChg>
      </pc:sldChg>
      <pc:sldChg chg="addSp modSp new ord">
        <pc:chgData name="Victor Le Brun (Student at CentraleSupelec)" userId="S::victor.lebrun@student-cs.fr::22df013a-647f-4c58-9ea1-e490eeefc2e7" providerId="AD" clId="Web-{F8906CE4-0E2D-45C1-8CC5-9CEB22EA1914}" dt="2020-11-20T09:02:06.502" v="690"/>
        <pc:sldMkLst>
          <pc:docMk/>
          <pc:sldMk cId="3808573786" sldId="365"/>
        </pc:sldMkLst>
        <pc:spChg chg="mod">
          <ac:chgData name="Victor Le Brun (Student at CentraleSupelec)" userId="S::victor.lebrun@student-cs.fr::22df013a-647f-4c58-9ea1-e490eeefc2e7" providerId="AD" clId="Web-{F8906CE4-0E2D-45C1-8CC5-9CEB22EA1914}" dt="2020-11-20T09:01:04.078" v="555" actId="20577"/>
          <ac:spMkLst>
            <pc:docMk/>
            <pc:sldMk cId="3808573786" sldId="365"/>
            <ac:spMk id="2" creationId="{B08C12F6-DC02-41FF-B88B-F6B690DCAF45}"/>
          </ac:spMkLst>
        </pc:spChg>
        <pc:spChg chg="add mod">
          <ac:chgData name="Victor Le Brun (Student at CentraleSupelec)" userId="S::victor.lebrun@student-cs.fr::22df013a-647f-4c58-9ea1-e490eeefc2e7" providerId="AD" clId="Web-{F8906CE4-0E2D-45C1-8CC5-9CEB22EA1914}" dt="2020-11-20T09:02:02.439" v="689" actId="1076"/>
          <ac:spMkLst>
            <pc:docMk/>
            <pc:sldMk cId="3808573786" sldId="365"/>
            <ac:spMk id="5" creationId="{3CCC0BC5-2927-4B07-A142-07786DDC9310}"/>
          </ac:spMkLst>
        </pc:spChg>
        <pc:picChg chg="add mod">
          <ac:chgData name="Victor Le Brun (Student at CentraleSupelec)" userId="S::victor.lebrun@student-cs.fr::22df013a-647f-4c58-9ea1-e490eeefc2e7" providerId="AD" clId="Web-{F8906CE4-0E2D-45C1-8CC5-9CEB22EA1914}" dt="2020-11-20T09:01:19.547" v="557" actId="1076"/>
          <ac:picMkLst>
            <pc:docMk/>
            <pc:sldMk cId="3808573786" sldId="365"/>
            <ac:picMk id="4" creationId="{2F5901DA-A2BD-45D5-B7F2-C514DAB29F2F}"/>
          </ac:picMkLst>
        </pc:picChg>
      </pc:sldChg>
    </pc:docChg>
  </pc:docChgLst>
  <pc:docChgLst>
    <pc:chgData name="Victor Le Brun (Student at CentraleSupelec)" userId="S::victor.lebrun@student-cs.fr::22df013a-647f-4c58-9ea1-e490eeefc2e7" providerId="AD" clId="Web-{3C55AEF7-2493-4F19-B8D8-51289106DCF6}"/>
    <pc:docChg chg="modSld">
      <pc:chgData name="Victor Le Brun (Student at CentraleSupelec)" userId="S::victor.lebrun@student-cs.fr::22df013a-647f-4c58-9ea1-e490eeefc2e7" providerId="AD" clId="Web-{3C55AEF7-2493-4F19-B8D8-51289106DCF6}" dt="2020-11-20T10:05:01.178" v="6" actId="20577"/>
      <pc:docMkLst>
        <pc:docMk/>
      </pc:docMkLst>
      <pc:sldChg chg="modSp">
        <pc:chgData name="Victor Le Brun (Student at CentraleSupelec)" userId="S::victor.lebrun@student-cs.fr::22df013a-647f-4c58-9ea1-e490eeefc2e7" providerId="AD" clId="Web-{3C55AEF7-2493-4F19-B8D8-51289106DCF6}" dt="2020-11-20T10:05:01.178" v="6" actId="20577"/>
        <pc:sldMkLst>
          <pc:docMk/>
          <pc:sldMk cId="2400506062" sldId="360"/>
        </pc:sldMkLst>
        <pc:spChg chg="mod">
          <ac:chgData name="Victor Le Brun (Student at CentraleSupelec)" userId="S::victor.lebrun@student-cs.fr::22df013a-647f-4c58-9ea1-e490eeefc2e7" providerId="AD" clId="Web-{3C55AEF7-2493-4F19-B8D8-51289106DCF6}" dt="2020-11-20T10:05:01.178" v="6" actId="20577"/>
          <ac:spMkLst>
            <pc:docMk/>
            <pc:sldMk cId="2400506062" sldId="360"/>
            <ac:spMk id="6" creationId="{FB876978-EA3C-4025-96E8-D6E86D6941A4}"/>
          </ac:spMkLst>
        </pc:spChg>
      </pc:sldChg>
    </pc:docChg>
  </pc:docChgLst>
  <pc:docChgLst>
    <pc:chgData name="Ibtissam Hamich (Student at CentraleSupelec)" userId="S::ibtissam.hamich@student-cs.fr::b1186b32-7e90-4401-9069-a66cfc049517" providerId="AD" clId="Web-{C62D4F95-8F2A-4C7C-9C3E-538FD2D70AA5}"/>
    <pc:docChg chg="addSld delSld modSld">
      <pc:chgData name="Ibtissam Hamich (Student at CentraleSupelec)" userId="S::ibtissam.hamich@student-cs.fr::b1186b32-7e90-4401-9069-a66cfc049517" providerId="AD" clId="Web-{C62D4F95-8F2A-4C7C-9C3E-538FD2D70AA5}" dt="2020-11-20T09:40:37.135" v="239"/>
      <pc:docMkLst>
        <pc:docMk/>
      </pc:docMkLst>
      <pc:sldChg chg="addSp modSp">
        <pc:chgData name="Ibtissam Hamich (Student at CentraleSupelec)" userId="S::ibtissam.hamich@student-cs.fr::b1186b32-7e90-4401-9069-a66cfc049517" providerId="AD" clId="Web-{C62D4F95-8F2A-4C7C-9C3E-538FD2D70AA5}" dt="2020-11-20T09:32:06.098" v="26"/>
        <pc:sldMkLst>
          <pc:docMk/>
          <pc:sldMk cId="2400506062" sldId="360"/>
        </pc:sldMkLst>
        <pc:spChg chg="add ord">
          <ac:chgData name="Ibtissam Hamich (Student at CentraleSupelec)" userId="S::ibtissam.hamich@student-cs.fr::b1186b32-7e90-4401-9069-a66cfc049517" providerId="AD" clId="Web-{C62D4F95-8F2A-4C7C-9C3E-538FD2D70AA5}" dt="2020-11-20T09:32:06.098" v="26"/>
          <ac:spMkLst>
            <pc:docMk/>
            <pc:sldMk cId="2400506062" sldId="360"/>
            <ac:spMk id="8" creationId="{63170F25-11E5-4F3F-B7EA-F9BD4A2D3EC9}"/>
          </ac:spMkLst>
        </pc:spChg>
      </pc:sldChg>
      <pc:sldChg chg="addSp delSp modSp">
        <pc:chgData name="Ibtissam Hamich (Student at CentraleSupelec)" userId="S::ibtissam.hamich@student-cs.fr::b1186b32-7e90-4401-9069-a66cfc049517" providerId="AD" clId="Web-{C62D4F95-8F2A-4C7C-9C3E-538FD2D70AA5}" dt="2020-11-20T09:40:17.634" v="236" actId="1076"/>
        <pc:sldMkLst>
          <pc:docMk/>
          <pc:sldMk cId="621289731" sldId="363"/>
        </pc:sldMkLst>
        <pc:spChg chg="del mod">
          <ac:chgData name="Ibtissam Hamich (Student at CentraleSupelec)" userId="S::ibtissam.hamich@student-cs.fr::b1186b32-7e90-4401-9069-a66cfc049517" providerId="AD" clId="Web-{C62D4F95-8F2A-4C7C-9C3E-538FD2D70AA5}" dt="2020-11-20T09:31:25.680" v="14"/>
          <ac:spMkLst>
            <pc:docMk/>
            <pc:sldMk cId="621289731" sldId="363"/>
            <ac:spMk id="3" creationId="{2E092F8A-AB50-44F0-A28A-34A0E9C9D34D}"/>
          </ac:spMkLst>
        </pc:spChg>
        <pc:spChg chg="del">
          <ac:chgData name="Ibtissam Hamich (Student at CentraleSupelec)" userId="S::ibtissam.hamich@student-cs.fr::b1186b32-7e90-4401-9069-a66cfc049517" providerId="AD" clId="Web-{C62D4F95-8F2A-4C7C-9C3E-538FD2D70AA5}" dt="2020-11-20T09:31:30.259" v="18"/>
          <ac:spMkLst>
            <pc:docMk/>
            <pc:sldMk cId="621289731" sldId="363"/>
            <ac:spMk id="4" creationId="{48D412DD-1473-4C40-A6AD-9A7DC0B09089}"/>
          </ac:spMkLst>
        </pc:spChg>
        <pc:spChg chg="del mod">
          <ac:chgData name="Ibtissam Hamich (Student at CentraleSupelec)" userId="S::ibtissam.hamich@student-cs.fr::b1186b32-7e90-4401-9069-a66cfc049517" providerId="AD" clId="Web-{C62D4F95-8F2A-4C7C-9C3E-538FD2D70AA5}" dt="2020-11-20T09:31:24.109" v="13"/>
          <ac:spMkLst>
            <pc:docMk/>
            <pc:sldMk cId="621289731" sldId="363"/>
            <ac:spMk id="5" creationId="{7FD1F71E-7BF6-47C3-93FC-7EAFDCA1AA82}"/>
          </ac:spMkLst>
        </pc:spChg>
        <pc:spChg chg="del">
          <ac:chgData name="Ibtissam Hamich (Student at CentraleSupelec)" userId="S::ibtissam.hamich@student-cs.fr::b1186b32-7e90-4401-9069-a66cfc049517" providerId="AD" clId="Web-{C62D4F95-8F2A-4C7C-9C3E-538FD2D70AA5}" dt="2020-11-20T09:31:28.006" v="16"/>
          <ac:spMkLst>
            <pc:docMk/>
            <pc:sldMk cId="621289731" sldId="363"/>
            <ac:spMk id="9" creationId="{B0D62C14-DF97-4F5C-A266-30575D56430F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8:47.740" v="208" actId="1076"/>
          <ac:spMkLst>
            <pc:docMk/>
            <pc:sldMk cId="621289731" sldId="363"/>
            <ac:spMk id="22" creationId="{8B4BC725-530C-482E-8A71-11FD6E7ABB6B}"/>
          </ac:spMkLst>
        </pc:spChg>
        <pc:spChg chg="add del mod">
          <ac:chgData name="Ibtissam Hamich (Student at CentraleSupelec)" userId="S::ibtissam.hamich@student-cs.fr::b1186b32-7e90-4401-9069-a66cfc049517" providerId="AD" clId="Web-{C62D4F95-8F2A-4C7C-9C3E-538FD2D70AA5}" dt="2020-11-20T09:32:56.847" v="33"/>
          <ac:spMkLst>
            <pc:docMk/>
            <pc:sldMk cId="621289731" sldId="363"/>
            <ac:spMk id="24" creationId="{5921994D-F517-4FFC-8F25-2AF82E7F75F7}"/>
          </ac:spMkLst>
        </pc:spChg>
        <pc:spChg chg="add del mod">
          <ac:chgData name="Ibtissam Hamich (Student at CentraleSupelec)" userId="S::ibtissam.hamich@student-cs.fr::b1186b32-7e90-4401-9069-a66cfc049517" providerId="AD" clId="Web-{C62D4F95-8F2A-4C7C-9C3E-538FD2D70AA5}" dt="2020-11-20T09:33:09.884" v="36"/>
          <ac:spMkLst>
            <pc:docMk/>
            <pc:sldMk cId="621289731" sldId="363"/>
            <ac:spMk id="26" creationId="{518392AB-539B-4D97-9DA3-AD53B1AD197F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8:43.256" v="207" actId="1076"/>
          <ac:spMkLst>
            <pc:docMk/>
            <pc:sldMk cId="621289731" sldId="363"/>
            <ac:spMk id="28" creationId="{EC3E1E69-7CB8-469A-AAE9-D62D97F7386E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8:53.756" v="210" actId="1076"/>
          <ac:spMkLst>
            <pc:docMk/>
            <pc:sldMk cId="621289731" sldId="363"/>
            <ac:spMk id="30" creationId="{071B6609-7AF5-4A8F-8C02-A72B8B7ACE50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8:50.568" v="209" actId="1076"/>
          <ac:spMkLst>
            <pc:docMk/>
            <pc:sldMk cId="621289731" sldId="363"/>
            <ac:spMk id="32" creationId="{9C8467BA-4811-4302-B5FA-D3CB33D6BB1D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9:16.163" v="216" actId="20577"/>
          <ac:spMkLst>
            <pc:docMk/>
            <pc:sldMk cId="621289731" sldId="363"/>
            <ac:spMk id="34" creationId="{A3D1E51C-ACD5-4F77-B053-4F0DE05A2E9F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39:19.929" v="218"/>
          <ac:spMkLst>
            <pc:docMk/>
            <pc:sldMk cId="621289731" sldId="363"/>
            <ac:spMk id="35" creationId="{537FD0BB-8FD7-4BF2-85CC-5DC2D046BBC8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40:17.634" v="236" actId="1076"/>
          <ac:spMkLst>
            <pc:docMk/>
            <pc:sldMk cId="621289731" sldId="363"/>
            <ac:spMk id="36" creationId="{887E660A-4AAB-4D15-B458-21FB2957D6A4}"/>
          </ac:spMkLst>
        </pc:spChg>
        <pc:spChg chg="add mod">
          <ac:chgData name="Ibtissam Hamich (Student at CentraleSupelec)" userId="S::ibtissam.hamich@student-cs.fr::b1186b32-7e90-4401-9069-a66cfc049517" providerId="AD" clId="Web-{C62D4F95-8F2A-4C7C-9C3E-538FD2D70AA5}" dt="2020-11-20T09:40:05.759" v="230" actId="1076"/>
          <ac:spMkLst>
            <pc:docMk/>
            <pc:sldMk cId="621289731" sldId="363"/>
            <ac:spMk id="37" creationId="{528D353B-D55B-4739-ABDD-31ED3CE9A0C0}"/>
          </ac:spMkLst>
        </pc:spChg>
        <pc:spChg chg="add ord">
          <ac:chgData name="Ibtissam Hamich (Student at CentraleSupelec)" userId="S::ibtissam.hamich@student-cs.fr::b1186b32-7e90-4401-9069-a66cfc049517" providerId="AD" clId="Web-{C62D4F95-8F2A-4C7C-9C3E-538FD2D70AA5}" dt="2020-11-20T09:36:23.992" v="192"/>
          <ac:spMkLst>
            <pc:docMk/>
            <pc:sldMk cId="621289731" sldId="363"/>
            <ac:spMk id="39" creationId="{645C40E2-EACD-4C73-8496-62C8E02EB451}"/>
          </ac:spMkLst>
        </pc:spChg>
        <pc:spChg chg="add mod ord">
          <ac:chgData name="Ibtissam Hamich (Student at CentraleSupelec)" userId="S::ibtissam.hamich@student-cs.fr::b1186b32-7e90-4401-9069-a66cfc049517" providerId="AD" clId="Web-{C62D4F95-8F2A-4C7C-9C3E-538FD2D70AA5}" dt="2020-11-20T09:36:59.159" v="197"/>
          <ac:spMkLst>
            <pc:docMk/>
            <pc:sldMk cId="621289731" sldId="363"/>
            <ac:spMk id="41" creationId="{31C1B95F-7DC5-49B0-B83D-F96818593CD5}"/>
          </ac:spMkLst>
        </pc:spChg>
        <pc:grpChg chg="add mod">
          <ac:chgData name="Ibtissam Hamich (Student at CentraleSupelec)" userId="S::ibtissam.hamich@student-cs.fr::b1186b32-7e90-4401-9069-a66cfc049517" providerId="AD" clId="Web-{C62D4F95-8F2A-4C7C-9C3E-538FD2D70AA5}" dt="2020-11-20T09:38:35.568" v="205" actId="1076"/>
          <ac:grpSpMkLst>
            <pc:docMk/>
            <pc:sldMk cId="621289731" sldId="363"/>
            <ac:grpSpMk id="20" creationId="{C693AB47-36C4-4E25-93E3-C187DDD164A8}"/>
          </ac:grpSpMkLst>
        </pc:grpChg>
        <pc:picChg chg="mod">
          <ac:chgData name="Ibtissam Hamich (Student at CentraleSupelec)" userId="S::ibtissam.hamich@student-cs.fr::b1186b32-7e90-4401-9069-a66cfc049517" providerId="AD" clId="Web-{C62D4F95-8F2A-4C7C-9C3E-538FD2D70AA5}" dt="2020-11-20T09:37:06.361" v="199" actId="1076"/>
          <ac:picMkLst>
            <pc:docMk/>
            <pc:sldMk cId="621289731" sldId="363"/>
            <ac:picMk id="7" creationId="{7BDD744A-E388-4729-B82E-B45C2E0011D8}"/>
          </ac:picMkLst>
        </pc:picChg>
        <pc:picChg chg="add del mod modCrop">
          <ac:chgData name="Ibtissam Hamich (Student at CentraleSupelec)" userId="S::ibtissam.hamich@student-cs.fr::b1186b32-7e90-4401-9069-a66cfc049517" providerId="AD" clId="Web-{C62D4F95-8F2A-4C7C-9C3E-538FD2D70AA5}" dt="2020-11-20T09:31:04.519" v="8"/>
          <ac:picMkLst>
            <pc:docMk/>
            <pc:sldMk cId="621289731" sldId="363"/>
            <ac:picMk id="12" creationId="{8D7E512F-5424-4707-A5C8-6D750CAF943C}"/>
          </ac:picMkLst>
        </pc:picChg>
        <pc:picChg chg="del">
          <ac:chgData name="Ibtissam Hamich (Student at CentraleSupelec)" userId="S::ibtissam.hamich@student-cs.fr::b1186b32-7e90-4401-9069-a66cfc049517" providerId="AD" clId="Web-{C62D4F95-8F2A-4C7C-9C3E-538FD2D70AA5}" dt="2020-11-20T09:30:37.293" v="0"/>
          <ac:picMkLst>
            <pc:docMk/>
            <pc:sldMk cId="621289731" sldId="363"/>
            <ac:picMk id="13" creationId="{69268DA0-6BBF-4846-B7D7-17D9F2D1D549}"/>
          </ac:picMkLst>
        </pc:picChg>
        <pc:picChg chg="add del mod">
          <ac:chgData name="Ibtissam Hamich (Student at CentraleSupelec)" userId="S::ibtissam.hamich@student-cs.fr::b1186b32-7e90-4401-9069-a66cfc049517" providerId="AD" clId="Web-{C62D4F95-8F2A-4C7C-9C3E-538FD2D70AA5}" dt="2020-11-20T09:31:44.075" v="22"/>
          <ac:picMkLst>
            <pc:docMk/>
            <pc:sldMk cId="621289731" sldId="363"/>
            <ac:picMk id="14" creationId="{6B724A22-74F6-45AE-A4E8-19BA3F303C48}"/>
          </ac:picMkLst>
        </pc:picChg>
        <pc:cxnChg chg="del">
          <ac:chgData name="Ibtissam Hamich (Student at CentraleSupelec)" userId="S::ibtissam.hamich@student-cs.fr::b1186b32-7e90-4401-9069-a66cfc049517" providerId="AD" clId="Web-{C62D4F95-8F2A-4C7C-9C3E-538FD2D70AA5}" dt="2020-11-20T09:31:26.925" v="15"/>
          <ac:cxnSpMkLst>
            <pc:docMk/>
            <pc:sldMk cId="621289731" sldId="363"/>
            <ac:cxnSpMk id="6" creationId="{4CF2D59A-1258-4A61-8DC6-9BE64FFB44CE}"/>
          </ac:cxnSpMkLst>
        </pc:cxnChg>
        <pc:cxnChg chg="del">
          <ac:chgData name="Ibtissam Hamich (Student at CentraleSupelec)" userId="S::ibtissam.hamich@student-cs.fr::b1186b32-7e90-4401-9069-a66cfc049517" providerId="AD" clId="Web-{C62D4F95-8F2A-4C7C-9C3E-538FD2D70AA5}" dt="2020-11-20T09:31:33.520" v="20"/>
          <ac:cxnSpMkLst>
            <pc:docMk/>
            <pc:sldMk cId="621289731" sldId="363"/>
            <ac:cxnSpMk id="8" creationId="{10915EF1-8299-468F-AB3D-1D6D751D975C}"/>
          </ac:cxnSpMkLst>
        </pc:cxnChg>
        <pc:cxnChg chg="del">
          <ac:chgData name="Ibtissam Hamich (Student at CentraleSupelec)" userId="S::ibtissam.hamich@student-cs.fr::b1186b32-7e90-4401-9069-a66cfc049517" providerId="AD" clId="Web-{C62D4F95-8F2A-4C7C-9C3E-538FD2D70AA5}" dt="2020-11-20T09:31:29.201" v="17"/>
          <ac:cxnSpMkLst>
            <pc:docMk/>
            <pc:sldMk cId="621289731" sldId="363"/>
            <ac:cxnSpMk id="10" creationId="{A23F60F5-44EE-41CC-AF2A-C4789494D4A4}"/>
          </ac:cxnSpMkLst>
        </pc:cxnChg>
        <pc:cxnChg chg="del">
          <ac:chgData name="Ibtissam Hamich (Student at CentraleSupelec)" userId="S::ibtissam.hamich@student-cs.fr::b1186b32-7e90-4401-9069-a66cfc049517" providerId="AD" clId="Web-{C62D4F95-8F2A-4C7C-9C3E-538FD2D70AA5}" dt="2020-11-20T09:31:31.702" v="19"/>
          <ac:cxnSpMkLst>
            <pc:docMk/>
            <pc:sldMk cId="621289731" sldId="363"/>
            <ac:cxnSpMk id="11" creationId="{C675D823-4A26-4470-A0BD-6E929E9C6803}"/>
          </ac:cxnSpMkLst>
        </pc:cxnChg>
      </pc:sldChg>
      <pc:sldChg chg="addSp delSp modSp">
        <pc:chgData name="Ibtissam Hamich (Student at CentraleSupelec)" userId="S::ibtissam.hamich@student-cs.fr::b1186b32-7e90-4401-9069-a66cfc049517" providerId="AD" clId="Web-{C62D4F95-8F2A-4C7C-9C3E-538FD2D70AA5}" dt="2020-11-20T09:36:16.670" v="190"/>
        <pc:sldMkLst>
          <pc:docMk/>
          <pc:sldMk cId="2957945064" sldId="364"/>
        </pc:sldMkLst>
        <pc:spChg chg="add ord">
          <ac:chgData name="Ibtissam Hamich (Student at CentraleSupelec)" userId="S::ibtissam.hamich@student-cs.fr::b1186b32-7e90-4401-9069-a66cfc049517" providerId="AD" clId="Web-{C62D4F95-8F2A-4C7C-9C3E-538FD2D70AA5}" dt="2020-11-20T09:32:22.787" v="28"/>
          <ac:spMkLst>
            <pc:docMk/>
            <pc:sldMk cId="2957945064" sldId="364"/>
            <ac:spMk id="6" creationId="{47508392-F0F3-4626-A78C-F86C7B3CDDF0}"/>
          </ac:spMkLst>
        </pc:spChg>
        <pc:spChg chg="add del">
          <ac:chgData name="Ibtissam Hamich (Student at CentraleSupelec)" userId="S::ibtissam.hamich@student-cs.fr::b1186b32-7e90-4401-9069-a66cfc049517" providerId="AD" clId="Web-{C62D4F95-8F2A-4C7C-9C3E-538FD2D70AA5}" dt="2020-11-20T09:36:16.670" v="190"/>
          <ac:spMkLst>
            <pc:docMk/>
            <pc:sldMk cId="2957945064" sldId="364"/>
            <ac:spMk id="8" creationId="{6E40CE08-3791-4E5D-BB37-A4D57BACE8AA}"/>
          </ac:spMkLst>
        </pc:spChg>
      </pc:sldChg>
      <pc:sldChg chg="add del replId">
        <pc:chgData name="Ibtissam Hamich (Student at CentraleSupelec)" userId="S::ibtissam.hamich@student-cs.fr::b1186b32-7e90-4401-9069-a66cfc049517" providerId="AD" clId="Web-{C62D4F95-8F2A-4C7C-9C3E-538FD2D70AA5}" dt="2020-11-20T09:40:37.135" v="239"/>
        <pc:sldMkLst>
          <pc:docMk/>
          <pc:sldMk cId="1598141639" sldId="368"/>
        </pc:sldMkLst>
      </pc:sldChg>
    </pc:docChg>
  </pc:docChgLst>
  <pc:docChgLst>
    <pc:chgData name="Romain Ballu (Student at CentraleSupelec)" userId="S::romain.ballu@student-cs.fr::aba8f89b-cacb-4b80-92c3-e87126419631" providerId="AD" clId="Web-{FCB08CA6-965F-4FBD-A013-9E42512604E0}"/>
    <pc:docChg chg="modSld">
      <pc:chgData name="Romain Ballu (Student at CentraleSupelec)" userId="S::romain.ballu@student-cs.fr::aba8f89b-cacb-4b80-92c3-e87126419631" providerId="AD" clId="Web-{FCB08CA6-965F-4FBD-A013-9E42512604E0}" dt="2020-11-20T09:16:12.528" v="325" actId="20577"/>
      <pc:docMkLst>
        <pc:docMk/>
      </pc:docMkLst>
      <pc:sldChg chg="modSp">
        <pc:chgData name="Romain Ballu (Student at CentraleSupelec)" userId="S::romain.ballu@student-cs.fr::aba8f89b-cacb-4b80-92c3-e87126419631" providerId="AD" clId="Web-{FCB08CA6-965F-4FBD-A013-9E42512604E0}" dt="2020-11-20T09:16:12.528" v="324" actId="20577"/>
        <pc:sldMkLst>
          <pc:docMk/>
          <pc:sldMk cId="2180083406" sldId="359"/>
        </pc:sldMkLst>
        <pc:spChg chg="mod">
          <ac:chgData name="Romain Ballu (Student at CentraleSupelec)" userId="S::romain.ballu@student-cs.fr::aba8f89b-cacb-4b80-92c3-e87126419631" providerId="AD" clId="Web-{FCB08CA6-965F-4FBD-A013-9E42512604E0}" dt="2020-11-20T09:06:34.132" v="55" actId="20577"/>
          <ac:spMkLst>
            <pc:docMk/>
            <pc:sldMk cId="2180083406" sldId="359"/>
            <ac:spMk id="98" creationId="{2EC8A497-A56A-4D37-A1CF-0AE543A464E8}"/>
          </ac:spMkLst>
        </pc:spChg>
        <pc:spChg chg="mod">
          <ac:chgData name="Romain Ballu (Student at CentraleSupelec)" userId="S::romain.ballu@student-cs.fr::aba8f89b-cacb-4b80-92c3-e87126419631" providerId="AD" clId="Web-{FCB08CA6-965F-4FBD-A013-9E42512604E0}" dt="2020-11-20T09:16:12.528" v="324" actId="20577"/>
          <ac:spMkLst>
            <pc:docMk/>
            <pc:sldMk cId="2180083406" sldId="359"/>
            <ac:spMk id="100" creationId="{81B96332-4E6E-44F1-8C2E-85C612B8FD3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D0E91-6C28-451A-9012-CCB398EACF80}" type="datetimeFigureOut">
              <a:rPr lang="fr-FR" smtClean="0"/>
              <a:t>20/11/2020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09CD3-DCE2-4D94-A3F0-AFF6916CCE3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26355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309CD3-DCE2-4D94-A3F0-AFF6916CCE3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7567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526ACF5D-48A0-483A-A38C-84E44D9CE0A6}"/>
              </a:ext>
            </a:extLst>
          </p:cNvPr>
          <p:cNvSpPr/>
          <p:nvPr userDrawn="1"/>
        </p:nvSpPr>
        <p:spPr>
          <a:xfrm>
            <a:off x="6480216" y="5071159"/>
            <a:ext cx="5138665" cy="427271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0F3B76-9F74-4AA8-8C18-53BFCCD83147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E7536121-7CEF-462B-9CC7-8672D3864A47}"/>
              </a:ext>
            </a:extLst>
          </p:cNvPr>
          <p:cNvGrpSpPr/>
          <p:nvPr userDrawn="1"/>
        </p:nvGrpSpPr>
        <p:grpSpPr>
          <a:xfrm>
            <a:off x="6682498" y="1419025"/>
            <a:ext cx="4936383" cy="3882549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7EDCB51-C79E-4483-AC7F-FE9911E3B34A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DC3899-00AC-47C9-8613-7688FF6D63AB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E912EDE-6A0C-4642-9219-92E0E2914E5D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F46C71-5497-4A60-878F-1AC60EF1BAAF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3E439D-4FB0-4BD5-8A4E-CDD0328177F8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CD3132E-772B-4565-A449-26068953B1C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9F72F6A-56E6-4DA5-93D5-55A599782A7C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BD9FDB8-0DB9-4552-8659-770E37A2725A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28073D-ED33-4D9D-9F2F-CE07362780DE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887874" y="1660298"/>
            <a:ext cx="4540883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AD9A432-9135-4790-905D-CD48EAD643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253E471-D703-4C2B-8B8D-60C0F7BF5E9A}"/>
              </a:ext>
            </a:extLst>
          </p:cNvPr>
          <p:cNvSpPr/>
          <p:nvPr userDrawn="1"/>
        </p:nvSpPr>
        <p:spPr>
          <a:xfrm>
            <a:off x="3066222" y="3939481"/>
            <a:ext cx="4464000" cy="2124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039EAB-B78B-4912-A49E-7799571567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 flipH="1">
            <a:off x="7145771" y="3930935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16646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23670 w 3484116"/>
              <a:gd name="connsiteY3" fmla="*/ 696347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2 w 3484116"/>
              <a:gd name="connsiteY1" fmla="*/ 0 h 1385171"/>
              <a:gd name="connsiteX2" fmla="*/ 3484116 w 3484116"/>
              <a:gd name="connsiteY2" fmla="*/ 558228 h 1385171"/>
              <a:gd name="connsiteX3" fmla="*/ 3209623 w 3484116"/>
              <a:gd name="connsiteY3" fmla="*/ 702026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2" y="0"/>
                </a:lnTo>
                <a:cubicBezTo>
                  <a:pt x="3481477" y="140809"/>
                  <a:pt x="3483811" y="417419"/>
                  <a:pt x="3484116" y="558228"/>
                </a:cubicBezTo>
                <a:cubicBezTo>
                  <a:pt x="3241294" y="690823"/>
                  <a:pt x="3392809" y="595682"/>
                  <a:pt x="3209623" y="702026"/>
                </a:cubicBezTo>
                <a:cubicBezTo>
                  <a:pt x="3342466" y="770912"/>
                  <a:pt x="3354142" y="760160"/>
                  <a:pt x="3476995" y="833132"/>
                </a:cubicBezTo>
                <a:cubicBezTo>
                  <a:pt x="3478430" y="947552"/>
                  <a:pt x="3480239" y="853239"/>
                  <a:pt x="3474149" y="1385171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C13D15-D52A-4DCC-8836-549E9FB4AFE2}"/>
              </a:ext>
            </a:extLst>
          </p:cNvPr>
          <p:cNvSpPr/>
          <p:nvPr userDrawn="1"/>
        </p:nvSpPr>
        <p:spPr>
          <a:xfrm>
            <a:off x="3066222" y="1815149"/>
            <a:ext cx="4464000" cy="212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B84B1C0-D9EE-424F-B817-6591D75D2AF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 flipH="1">
            <a:off x="7145771" y="1815149"/>
            <a:ext cx="4320000" cy="2124000"/>
          </a:xfrm>
          <a:custGeom>
            <a:avLst/>
            <a:gdLst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4149"/>
              <a:gd name="connsiteY0" fmla="*/ 0 h 1385171"/>
              <a:gd name="connsiteX1" fmla="*/ 3474149 w 3474149"/>
              <a:gd name="connsiteY1" fmla="*/ 0 h 1385171"/>
              <a:gd name="connsiteX2" fmla="*/ 3474149 w 3474149"/>
              <a:gd name="connsiteY2" fmla="*/ 1385171 h 1385171"/>
              <a:gd name="connsiteX3" fmla="*/ 0 w 3474149"/>
              <a:gd name="connsiteY3" fmla="*/ 1385171 h 1385171"/>
              <a:gd name="connsiteX4" fmla="*/ 0 w 3474149"/>
              <a:gd name="connsiteY4" fmla="*/ 0 h 1385171"/>
              <a:gd name="connsiteX0" fmla="*/ 0 w 3475063"/>
              <a:gd name="connsiteY0" fmla="*/ 0 h 1385171"/>
              <a:gd name="connsiteX1" fmla="*/ 3474149 w 3475063"/>
              <a:gd name="connsiteY1" fmla="*/ 0 h 1385171"/>
              <a:gd name="connsiteX2" fmla="*/ 3475063 w 3475063"/>
              <a:gd name="connsiteY2" fmla="*/ 422426 h 1385171"/>
              <a:gd name="connsiteX3" fmla="*/ 3474149 w 3475063"/>
              <a:gd name="connsiteY3" fmla="*/ 1385171 h 1385171"/>
              <a:gd name="connsiteX4" fmla="*/ 0 w 3475063"/>
              <a:gd name="connsiteY4" fmla="*/ 1385171 h 1385171"/>
              <a:gd name="connsiteX5" fmla="*/ 0 w 3475063"/>
              <a:gd name="connsiteY5" fmla="*/ 0 h 1385171"/>
              <a:gd name="connsiteX0" fmla="*/ 0 w 3728608"/>
              <a:gd name="connsiteY0" fmla="*/ 0 h 1385171"/>
              <a:gd name="connsiteX1" fmla="*/ 3474149 w 3728608"/>
              <a:gd name="connsiteY1" fmla="*/ 0 h 1385171"/>
              <a:gd name="connsiteX2" fmla="*/ 3475063 w 3728608"/>
              <a:gd name="connsiteY2" fmla="*/ 422426 h 1385171"/>
              <a:gd name="connsiteX3" fmla="*/ 3465538 w 3728608"/>
              <a:gd name="connsiteY3" fmla="*/ 822476 h 1385171"/>
              <a:gd name="connsiteX4" fmla="*/ 3474149 w 3728608"/>
              <a:gd name="connsiteY4" fmla="*/ 1385171 h 1385171"/>
              <a:gd name="connsiteX5" fmla="*/ 0 w 3728608"/>
              <a:gd name="connsiteY5" fmla="*/ 1385171 h 1385171"/>
              <a:gd name="connsiteX6" fmla="*/ 0 w 3728608"/>
              <a:gd name="connsiteY6" fmla="*/ 0 h 1385171"/>
              <a:gd name="connsiteX0" fmla="*/ 0 w 3475615"/>
              <a:gd name="connsiteY0" fmla="*/ 0 h 1385171"/>
              <a:gd name="connsiteX1" fmla="*/ 3474149 w 3475615"/>
              <a:gd name="connsiteY1" fmla="*/ 0 h 1385171"/>
              <a:gd name="connsiteX2" fmla="*/ 3475063 w 3475615"/>
              <a:gd name="connsiteY2" fmla="*/ 422426 h 1385171"/>
              <a:gd name="connsiteX3" fmla="*/ 3465538 w 3475615"/>
              <a:gd name="connsiteY3" fmla="*/ 822476 h 1385171"/>
              <a:gd name="connsiteX4" fmla="*/ 3474149 w 3475615"/>
              <a:gd name="connsiteY4" fmla="*/ 1385171 h 1385171"/>
              <a:gd name="connsiteX5" fmla="*/ 0 w 3475615"/>
              <a:gd name="connsiteY5" fmla="*/ 1385171 h 1385171"/>
              <a:gd name="connsiteX6" fmla="*/ 0 w 3475615"/>
              <a:gd name="connsiteY6" fmla="*/ 0 h 1385171"/>
              <a:gd name="connsiteX0" fmla="*/ 0 w 3475739"/>
              <a:gd name="connsiteY0" fmla="*/ 0 h 1385171"/>
              <a:gd name="connsiteX1" fmla="*/ 3474149 w 3475739"/>
              <a:gd name="connsiteY1" fmla="*/ 0 h 1385171"/>
              <a:gd name="connsiteX2" fmla="*/ 3475063 w 3475739"/>
              <a:gd name="connsiteY2" fmla="*/ 422426 h 1385171"/>
              <a:gd name="connsiteX3" fmla="*/ 3456013 w 3475739"/>
              <a:gd name="connsiteY3" fmla="*/ 698651 h 1385171"/>
              <a:gd name="connsiteX4" fmla="*/ 3465538 w 3475739"/>
              <a:gd name="connsiteY4" fmla="*/ 822476 h 1385171"/>
              <a:gd name="connsiteX5" fmla="*/ 3474149 w 3475739"/>
              <a:gd name="connsiteY5" fmla="*/ 1385171 h 1385171"/>
              <a:gd name="connsiteX6" fmla="*/ 0 w 3475739"/>
              <a:gd name="connsiteY6" fmla="*/ 1385171 h 1385171"/>
              <a:gd name="connsiteX7" fmla="*/ 0 w 3475739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65538 w 3684621"/>
              <a:gd name="connsiteY4" fmla="*/ 822476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84621"/>
              <a:gd name="connsiteY0" fmla="*/ 0 h 1385171"/>
              <a:gd name="connsiteX1" fmla="*/ 3474149 w 3684621"/>
              <a:gd name="connsiteY1" fmla="*/ 0 h 1385171"/>
              <a:gd name="connsiteX2" fmla="*/ 3475063 w 3684621"/>
              <a:gd name="connsiteY2" fmla="*/ 422426 h 1385171"/>
              <a:gd name="connsiteX3" fmla="*/ 3684613 w 3684621"/>
              <a:gd name="connsiteY3" fmla="*/ 717701 h 1385171"/>
              <a:gd name="connsiteX4" fmla="*/ 3484588 w 3684621"/>
              <a:gd name="connsiteY4" fmla="*/ 946301 h 1385171"/>
              <a:gd name="connsiteX5" fmla="*/ 3474149 w 3684621"/>
              <a:gd name="connsiteY5" fmla="*/ 1385171 h 1385171"/>
              <a:gd name="connsiteX6" fmla="*/ 0 w 3684621"/>
              <a:gd name="connsiteY6" fmla="*/ 1385171 h 1385171"/>
              <a:gd name="connsiteX7" fmla="*/ 0 w 3684621"/>
              <a:gd name="connsiteY7" fmla="*/ 0 h 1385171"/>
              <a:gd name="connsiteX0" fmla="*/ 0 w 3694146"/>
              <a:gd name="connsiteY0" fmla="*/ 0 h 1385171"/>
              <a:gd name="connsiteX1" fmla="*/ 3474149 w 3694146"/>
              <a:gd name="connsiteY1" fmla="*/ 0 h 1385171"/>
              <a:gd name="connsiteX2" fmla="*/ 3475063 w 3694146"/>
              <a:gd name="connsiteY2" fmla="*/ 422426 h 1385171"/>
              <a:gd name="connsiteX3" fmla="*/ 3694138 w 3694146"/>
              <a:gd name="connsiteY3" fmla="*/ 679601 h 1385171"/>
              <a:gd name="connsiteX4" fmla="*/ 3484588 w 3694146"/>
              <a:gd name="connsiteY4" fmla="*/ 946301 h 1385171"/>
              <a:gd name="connsiteX5" fmla="*/ 3474149 w 3694146"/>
              <a:gd name="connsiteY5" fmla="*/ 1385171 h 1385171"/>
              <a:gd name="connsiteX6" fmla="*/ 0 w 3694146"/>
              <a:gd name="connsiteY6" fmla="*/ 1385171 h 1385171"/>
              <a:gd name="connsiteX7" fmla="*/ 0 w 3694146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75063 w 3694138"/>
              <a:gd name="connsiteY2" fmla="*/ 422426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472220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946301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694138"/>
              <a:gd name="connsiteY0" fmla="*/ 0 h 1385171"/>
              <a:gd name="connsiteX1" fmla="*/ 3474149 w 3694138"/>
              <a:gd name="connsiteY1" fmla="*/ 0 h 1385171"/>
              <a:gd name="connsiteX2" fmla="*/ 3484116 w 3694138"/>
              <a:gd name="connsiteY2" fmla="*/ 558228 h 1385171"/>
              <a:gd name="connsiteX3" fmla="*/ 3694138 w 3694138"/>
              <a:gd name="connsiteY3" fmla="*/ 679601 h 1385171"/>
              <a:gd name="connsiteX4" fmla="*/ 3484588 w 3694138"/>
              <a:gd name="connsiteY4" fmla="*/ 833132 h 1385171"/>
              <a:gd name="connsiteX5" fmla="*/ 3474149 w 3694138"/>
              <a:gd name="connsiteY5" fmla="*/ 1385171 h 1385171"/>
              <a:gd name="connsiteX6" fmla="*/ 0 w 3694138"/>
              <a:gd name="connsiteY6" fmla="*/ 1385171 h 1385171"/>
              <a:gd name="connsiteX7" fmla="*/ 0 w 3694138"/>
              <a:gd name="connsiteY7" fmla="*/ 0 h 1385171"/>
              <a:gd name="connsiteX0" fmla="*/ 0 w 3703192"/>
              <a:gd name="connsiteY0" fmla="*/ 0 h 1385171"/>
              <a:gd name="connsiteX1" fmla="*/ 3474149 w 3703192"/>
              <a:gd name="connsiteY1" fmla="*/ 0 h 1385171"/>
              <a:gd name="connsiteX2" fmla="*/ 3484116 w 3703192"/>
              <a:gd name="connsiteY2" fmla="*/ 558228 h 1385171"/>
              <a:gd name="connsiteX3" fmla="*/ 3703192 w 3703192"/>
              <a:gd name="connsiteY3" fmla="*/ 684128 h 1385171"/>
              <a:gd name="connsiteX4" fmla="*/ 3484588 w 3703192"/>
              <a:gd name="connsiteY4" fmla="*/ 833132 h 1385171"/>
              <a:gd name="connsiteX5" fmla="*/ 3474149 w 3703192"/>
              <a:gd name="connsiteY5" fmla="*/ 1385171 h 1385171"/>
              <a:gd name="connsiteX6" fmla="*/ 0 w 3703192"/>
              <a:gd name="connsiteY6" fmla="*/ 1385171 h 1385171"/>
              <a:gd name="connsiteX7" fmla="*/ 0 w 3703192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529685"/>
              <a:gd name="connsiteY0" fmla="*/ 0 h 1385171"/>
              <a:gd name="connsiteX1" fmla="*/ 3474149 w 3529685"/>
              <a:gd name="connsiteY1" fmla="*/ 0 h 1385171"/>
              <a:gd name="connsiteX2" fmla="*/ 3484116 w 3529685"/>
              <a:gd name="connsiteY2" fmla="*/ 558228 h 1385171"/>
              <a:gd name="connsiteX3" fmla="*/ 3244740 w 3529685"/>
              <a:gd name="connsiteY3" fmla="*/ 690668 h 1385171"/>
              <a:gd name="connsiteX4" fmla="*/ 3484588 w 3529685"/>
              <a:gd name="connsiteY4" fmla="*/ 833132 h 1385171"/>
              <a:gd name="connsiteX5" fmla="*/ 3474149 w 3529685"/>
              <a:gd name="connsiteY5" fmla="*/ 1385171 h 1385171"/>
              <a:gd name="connsiteX6" fmla="*/ 0 w 3529685"/>
              <a:gd name="connsiteY6" fmla="*/ 1385171 h 1385171"/>
              <a:gd name="connsiteX7" fmla="*/ 0 w 3529685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809"/>
              <a:gd name="connsiteY0" fmla="*/ 0 h 1385171"/>
              <a:gd name="connsiteX1" fmla="*/ 3474149 w 3484809"/>
              <a:gd name="connsiteY1" fmla="*/ 0 h 1385171"/>
              <a:gd name="connsiteX2" fmla="*/ 3484116 w 3484809"/>
              <a:gd name="connsiteY2" fmla="*/ 558228 h 1385171"/>
              <a:gd name="connsiteX3" fmla="*/ 3244740 w 3484809"/>
              <a:gd name="connsiteY3" fmla="*/ 690668 h 1385171"/>
              <a:gd name="connsiteX4" fmla="*/ 3484588 w 3484809"/>
              <a:gd name="connsiteY4" fmla="*/ 833132 h 1385171"/>
              <a:gd name="connsiteX5" fmla="*/ 3474149 w 3484809"/>
              <a:gd name="connsiteY5" fmla="*/ 1385171 h 1385171"/>
              <a:gd name="connsiteX6" fmla="*/ 0 w 3484809"/>
              <a:gd name="connsiteY6" fmla="*/ 1385171 h 1385171"/>
              <a:gd name="connsiteX7" fmla="*/ 0 w 3484809"/>
              <a:gd name="connsiteY7" fmla="*/ 0 h 1385171"/>
              <a:gd name="connsiteX0" fmla="*/ 0 w 3484116"/>
              <a:gd name="connsiteY0" fmla="*/ 0 h 1385171"/>
              <a:gd name="connsiteX1" fmla="*/ 3474149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44740 w 3484116"/>
              <a:gd name="connsiteY3" fmla="*/ 690668 h 1385171"/>
              <a:gd name="connsiteX4" fmla="*/ 3476995 w 3484116"/>
              <a:gd name="connsiteY4" fmla="*/ 833132 h 1385171"/>
              <a:gd name="connsiteX5" fmla="*/ 3474149 w 3484116"/>
              <a:gd name="connsiteY5" fmla="*/ 1385171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396890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67126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44740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74149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3132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6530"/>
              <a:gd name="connsiteX1" fmla="*/ 3481173 w 3484116"/>
              <a:gd name="connsiteY1" fmla="*/ 0 h 1396530"/>
              <a:gd name="connsiteX2" fmla="*/ 3484116 w 3484116"/>
              <a:gd name="connsiteY2" fmla="*/ 558228 h 1396530"/>
              <a:gd name="connsiteX3" fmla="*/ 3223669 w 3484116"/>
              <a:gd name="connsiteY3" fmla="*/ 690668 h 1396530"/>
              <a:gd name="connsiteX4" fmla="*/ 3476995 w 3484116"/>
              <a:gd name="connsiteY4" fmla="*/ 838811 h 1396530"/>
              <a:gd name="connsiteX5" fmla="*/ 3481172 w 3484116"/>
              <a:gd name="connsiteY5" fmla="*/ 1396530 h 1396530"/>
              <a:gd name="connsiteX6" fmla="*/ 0 w 3484116"/>
              <a:gd name="connsiteY6" fmla="*/ 1385171 h 1396530"/>
              <a:gd name="connsiteX7" fmla="*/ 0 w 3484116"/>
              <a:gd name="connsiteY7" fmla="*/ 0 h 1396530"/>
              <a:gd name="connsiteX0" fmla="*/ 0 w 3484116"/>
              <a:gd name="connsiteY0" fmla="*/ 0 h 1390850"/>
              <a:gd name="connsiteX1" fmla="*/ 3481173 w 3484116"/>
              <a:gd name="connsiteY1" fmla="*/ 0 h 1390850"/>
              <a:gd name="connsiteX2" fmla="*/ 3484116 w 3484116"/>
              <a:gd name="connsiteY2" fmla="*/ 558228 h 1390850"/>
              <a:gd name="connsiteX3" fmla="*/ 3223669 w 3484116"/>
              <a:gd name="connsiteY3" fmla="*/ 690668 h 1390850"/>
              <a:gd name="connsiteX4" fmla="*/ 3476995 w 3484116"/>
              <a:gd name="connsiteY4" fmla="*/ 838811 h 1390850"/>
              <a:gd name="connsiteX5" fmla="*/ 3481172 w 3484116"/>
              <a:gd name="connsiteY5" fmla="*/ 1390850 h 1390850"/>
              <a:gd name="connsiteX6" fmla="*/ 0 w 3484116"/>
              <a:gd name="connsiteY6" fmla="*/ 1385171 h 1390850"/>
              <a:gd name="connsiteX7" fmla="*/ 0 w 3484116"/>
              <a:gd name="connsiteY7" fmla="*/ 0 h 1390850"/>
              <a:gd name="connsiteX0" fmla="*/ 0 w 3484116"/>
              <a:gd name="connsiteY0" fmla="*/ 0 h 1385171"/>
              <a:gd name="connsiteX1" fmla="*/ 3481173 w 3484116"/>
              <a:gd name="connsiteY1" fmla="*/ 0 h 1385171"/>
              <a:gd name="connsiteX2" fmla="*/ 3484116 w 3484116"/>
              <a:gd name="connsiteY2" fmla="*/ 558228 h 1385171"/>
              <a:gd name="connsiteX3" fmla="*/ 3223669 w 3484116"/>
              <a:gd name="connsiteY3" fmla="*/ 690668 h 1385171"/>
              <a:gd name="connsiteX4" fmla="*/ 3476995 w 3484116"/>
              <a:gd name="connsiteY4" fmla="*/ 838811 h 1385171"/>
              <a:gd name="connsiteX5" fmla="*/ 3481172 w 3484116"/>
              <a:gd name="connsiteY5" fmla="*/ 1385170 h 1385171"/>
              <a:gd name="connsiteX6" fmla="*/ 0 w 3484116"/>
              <a:gd name="connsiteY6" fmla="*/ 1385171 h 1385171"/>
              <a:gd name="connsiteX7" fmla="*/ 0 w 3484116"/>
              <a:gd name="connsiteY7" fmla="*/ 0 h 1385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84116" h="1385171">
                <a:moveTo>
                  <a:pt x="0" y="0"/>
                </a:moveTo>
                <a:lnTo>
                  <a:pt x="3481173" y="0"/>
                </a:lnTo>
                <a:cubicBezTo>
                  <a:pt x="3481478" y="140809"/>
                  <a:pt x="3483811" y="417419"/>
                  <a:pt x="3484116" y="558228"/>
                </a:cubicBezTo>
                <a:cubicBezTo>
                  <a:pt x="3241294" y="690823"/>
                  <a:pt x="3463042" y="555927"/>
                  <a:pt x="3223669" y="690668"/>
                </a:cubicBezTo>
                <a:cubicBezTo>
                  <a:pt x="3461864" y="833385"/>
                  <a:pt x="3241765" y="697687"/>
                  <a:pt x="3476995" y="838811"/>
                </a:cubicBezTo>
                <a:cubicBezTo>
                  <a:pt x="3478430" y="953231"/>
                  <a:pt x="3487262" y="853238"/>
                  <a:pt x="3481172" y="1385170"/>
                </a:cubicBezTo>
                <a:lnTo>
                  <a:pt x="0" y="138517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43B49957-DF32-4E4B-9822-B38CE45860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6AFC8E2B-3DB4-4AF6-953A-C33362BE5CC9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7A4DDBEC-A6AA-4FAE-939C-E51F0753BB3C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F405B79D-D36E-42E0-B1E4-02A7AD9C7BE9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4EBD95C-281A-45E3-A0A3-4157F1194F9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6DEDE59-F2FA-467D-8AB9-83B595D753E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F591F9C8-76E3-4024-AFE8-335C2C7EB214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0EABF78-93EB-4570-BB19-5F5295FD48FB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5B89BB1-85FB-4C6F-A2B2-3F30C3A5B9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0C343531-C33C-4C25-92D2-37F38D8E143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0313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3EB247-24FE-43DB-876D-46FBE118966B}"/>
              </a:ext>
            </a:extLst>
          </p:cNvPr>
          <p:cNvSpPr/>
          <p:nvPr userDrawn="1"/>
        </p:nvSpPr>
        <p:spPr>
          <a:xfrm>
            <a:off x="2622935" y="2468896"/>
            <a:ext cx="1728000" cy="2208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C683DC15-5527-4F50-A643-AF008C41805E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4362193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A10AE7-835F-4269-A407-A66B752CE321}"/>
              </a:ext>
            </a:extLst>
          </p:cNvPr>
          <p:cNvSpPr/>
          <p:nvPr userDrawn="1"/>
        </p:nvSpPr>
        <p:spPr>
          <a:xfrm>
            <a:off x="6091723" y="2468896"/>
            <a:ext cx="1728000" cy="2208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  <p:sp>
        <p:nvSpPr>
          <p:cNvPr id="8" name="그림 개체 틀 2">
            <a:extLst>
              <a:ext uri="{FF2B5EF4-FFF2-40B4-BE49-F238E27FC236}">
                <a16:creationId xmlns:a16="http://schemas.microsoft.com/office/drawing/2014/main" id="{4EF1627A-720E-4173-B3EC-9C778F349ABB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7812544" y="2473708"/>
            <a:ext cx="1728000" cy="219862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3DA0D7-2EC3-4A44-971B-0235F439E141}"/>
              </a:ext>
            </a:extLst>
          </p:cNvPr>
          <p:cNvSpPr/>
          <p:nvPr userDrawn="1"/>
        </p:nvSpPr>
        <p:spPr>
          <a:xfrm>
            <a:off x="9542072" y="2468896"/>
            <a:ext cx="1728000" cy="2208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563307B-4B6F-4D4D-AB66-99288A7B7613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5334000" y="0"/>
            <a:ext cx="6858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/>
              <a:t>Place 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130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75" r:id="rId4"/>
    <p:sldLayoutId id="2147483676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6" r:id="rId13"/>
    <p:sldLayoutId id="2147483689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  <a:extLst>
              <a:ext uri="{FF2B5EF4-FFF2-40B4-BE49-F238E27FC236}">
                <a16:creationId xmlns:a16="http://schemas.microsoft.com/office/drawing/2014/main" id="{C1663B48-A911-496E-888A-684BBDE07B48}"/>
              </a:ext>
            </a:extLst>
          </p:cNvPr>
          <p:cNvSpPr txBox="1"/>
          <p:nvPr/>
        </p:nvSpPr>
        <p:spPr>
          <a:xfrm>
            <a:off x="-10135" y="2112541"/>
            <a:ext cx="12191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/>
              <a:t>https://gitlab-cw5.centralesupelec.fr/victor.lebrun/propagationcancer</a:t>
            </a:r>
            <a:endParaRPr lang="ko-KR" altLang="en-US" sz="10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" name="Rounded Rectangle 7">
            <a:extLst>
              <a:ext uri="{FF2B5EF4-FFF2-40B4-BE49-F238E27FC236}">
                <a16:creationId xmlns:a16="http://schemas.microsoft.com/office/drawing/2014/main" id="{5ECB2E68-8822-439C-851C-21D49F6CFAF4}"/>
              </a:ext>
            </a:extLst>
          </p:cNvPr>
          <p:cNvSpPr/>
          <p:nvPr/>
        </p:nvSpPr>
        <p:spPr>
          <a:xfrm>
            <a:off x="5254598" y="2695912"/>
            <a:ext cx="1682803" cy="413563"/>
          </a:xfrm>
          <a:prstGeom prst="roundRect">
            <a:avLst>
              <a:gd name="adj" fmla="val 50000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altLang="ko-KR" sz="2700">
                <a:solidFill>
                  <a:srgbClr val="F0A884"/>
                </a:solidFill>
              </a:rPr>
              <a:t>Groupe 5</a:t>
            </a:r>
            <a:endParaRPr lang="ko-KR" altLang="en-US" sz="2700">
              <a:solidFill>
                <a:srgbClr val="F0A884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0A03F-50A4-41B8-8782-EB6B0EF85957}"/>
              </a:ext>
            </a:extLst>
          </p:cNvPr>
          <p:cNvSpPr txBox="1"/>
          <p:nvPr/>
        </p:nvSpPr>
        <p:spPr>
          <a:xfrm>
            <a:off x="0" y="571781"/>
            <a:ext cx="12192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5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Propagation d’un cancer : </a:t>
            </a:r>
            <a:endParaRPr lang="ko-KR" altLang="en-US" sz="5400">
              <a:solidFill>
                <a:schemeClr val="tx1">
                  <a:lumMod val="85000"/>
                  <a:lumOff val="1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3D65AE-A17C-44F8-B5D1-BBFD21B3771A}"/>
              </a:ext>
            </a:extLst>
          </p:cNvPr>
          <p:cNvSpPr txBox="1"/>
          <p:nvPr/>
        </p:nvSpPr>
        <p:spPr>
          <a:xfrm>
            <a:off x="-267546" y="1375018"/>
            <a:ext cx="12191853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1867">
                <a:solidFill>
                  <a:srgbClr val="F0A884"/>
                </a:solidFill>
                <a:cs typeface="Arial" pitchFamily="34" charset="0"/>
              </a:rPr>
              <a:t>Victor LE BRUN                    Romain BALLU                    Ibtissam HAMICH                     Ai-Ling BONNET</a:t>
            </a:r>
            <a:endParaRPr lang="ko-KR" altLang="en-US" sz="1867">
              <a:solidFill>
                <a:srgbClr val="F0A884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A38F2FB-8AD1-4716-980D-526A4D359CB1}"/>
              </a:ext>
            </a:extLst>
          </p:cNvPr>
          <p:cNvSpPr/>
          <p:nvPr/>
        </p:nvSpPr>
        <p:spPr>
          <a:xfrm>
            <a:off x="0" y="6072562"/>
            <a:ext cx="12192000" cy="78543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673E23FA-1240-4297-9783-EF12F38E8D71}"/>
              </a:ext>
            </a:extLst>
          </p:cNvPr>
          <p:cNvGrpSpPr/>
          <p:nvPr/>
        </p:nvGrpSpPr>
        <p:grpSpPr>
          <a:xfrm>
            <a:off x="4631243" y="3445554"/>
            <a:ext cx="2929511" cy="3412446"/>
            <a:chOff x="4619223" y="3443908"/>
            <a:chExt cx="2929511" cy="3412446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F77BCB57-9F08-4ABE-B7F1-4B56DC0C0C00}"/>
                </a:ext>
              </a:extLst>
            </p:cNvPr>
            <p:cNvSpPr/>
            <p:nvPr/>
          </p:nvSpPr>
          <p:spPr>
            <a:xfrm>
              <a:off x="4691847" y="3443908"/>
              <a:ext cx="2856887" cy="3092940"/>
            </a:xfrm>
            <a:custGeom>
              <a:avLst/>
              <a:gdLst>
                <a:gd name="connsiteX0" fmla="*/ 2985610 w 2985996"/>
                <a:gd name="connsiteY0" fmla="*/ 94967 h 3232717"/>
                <a:gd name="connsiteX1" fmla="*/ 2979648 w 2985996"/>
                <a:gd name="connsiteY1" fmla="*/ 68990 h 3232717"/>
                <a:gd name="connsiteX2" fmla="*/ 2943023 w 2985996"/>
                <a:gd name="connsiteY2" fmla="*/ 19590 h 3232717"/>
                <a:gd name="connsiteX3" fmla="*/ 2904696 w 2985996"/>
                <a:gd name="connsiteY3" fmla="*/ 0 h 3232717"/>
                <a:gd name="connsiteX4" fmla="*/ 94433 w 2985996"/>
                <a:gd name="connsiteY4" fmla="*/ 8517 h 3232717"/>
                <a:gd name="connsiteX5" fmla="*/ 62493 w 2985996"/>
                <a:gd name="connsiteY5" fmla="*/ 21293 h 3232717"/>
                <a:gd name="connsiteX6" fmla="*/ 8834 w 2985996"/>
                <a:gd name="connsiteY6" fmla="*/ 72822 h 3232717"/>
                <a:gd name="connsiteX7" fmla="*/ 1169 w 2985996"/>
                <a:gd name="connsiteY7" fmla="*/ 108595 h 3232717"/>
                <a:gd name="connsiteX8" fmla="*/ 145110 w 2985996"/>
                <a:gd name="connsiteY8" fmla="*/ 1323153 h 3232717"/>
                <a:gd name="connsiteX9" fmla="*/ 138296 w 2985996"/>
                <a:gd name="connsiteY9" fmla="*/ 1399382 h 3232717"/>
                <a:gd name="connsiteX10" fmla="*/ 136593 w 2985996"/>
                <a:gd name="connsiteY10" fmla="*/ 1418120 h 3232717"/>
                <a:gd name="connsiteX11" fmla="*/ 142129 w 2985996"/>
                <a:gd name="connsiteY11" fmla="*/ 3154785 h 3232717"/>
                <a:gd name="connsiteX12" fmla="*/ 180031 w 2985996"/>
                <a:gd name="connsiteY12" fmla="*/ 3232718 h 3232717"/>
                <a:gd name="connsiteX13" fmla="*/ 2854019 w 2985996"/>
                <a:gd name="connsiteY13" fmla="*/ 3190132 h 3232717"/>
                <a:gd name="connsiteX14" fmla="*/ 2879570 w 2985996"/>
                <a:gd name="connsiteY14" fmla="*/ 3164580 h 3232717"/>
                <a:gd name="connsiteX15" fmla="*/ 2877015 w 2985996"/>
                <a:gd name="connsiteY15" fmla="*/ 1895937 h 3232717"/>
                <a:gd name="connsiteX16" fmla="*/ 2871053 w 2985996"/>
                <a:gd name="connsiteY16" fmla="*/ 1336355 h 3232717"/>
                <a:gd name="connsiteX17" fmla="*/ 2868072 w 2985996"/>
                <a:gd name="connsiteY17" fmla="*/ 1272901 h 3232717"/>
                <a:gd name="connsiteX18" fmla="*/ 2985610 w 2985996"/>
                <a:gd name="connsiteY18" fmla="*/ 94967 h 3232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985996" h="3232717">
                  <a:moveTo>
                    <a:pt x="2985610" y="94967"/>
                  </a:moveTo>
                  <a:cubicBezTo>
                    <a:pt x="2986462" y="85598"/>
                    <a:pt x="2986462" y="77081"/>
                    <a:pt x="2979648" y="68990"/>
                  </a:cubicBezTo>
                  <a:cubicBezTo>
                    <a:pt x="2966446" y="53233"/>
                    <a:pt x="2954096" y="36624"/>
                    <a:pt x="2943023" y="19590"/>
                  </a:cubicBezTo>
                  <a:cubicBezTo>
                    <a:pt x="2933655" y="5110"/>
                    <a:pt x="2922582" y="0"/>
                    <a:pt x="2904696" y="0"/>
                  </a:cubicBezTo>
                  <a:cubicBezTo>
                    <a:pt x="2693894" y="2555"/>
                    <a:pt x="237096" y="8517"/>
                    <a:pt x="94433" y="8517"/>
                  </a:cubicBezTo>
                  <a:cubicBezTo>
                    <a:pt x="81231" y="8517"/>
                    <a:pt x="71436" y="11924"/>
                    <a:pt x="62493" y="21293"/>
                  </a:cubicBezTo>
                  <a:cubicBezTo>
                    <a:pt x="45033" y="38753"/>
                    <a:pt x="26721" y="55788"/>
                    <a:pt x="8834" y="72822"/>
                  </a:cubicBezTo>
                  <a:cubicBezTo>
                    <a:pt x="-2664" y="82617"/>
                    <a:pt x="-109" y="95819"/>
                    <a:pt x="1169" y="108595"/>
                  </a:cubicBezTo>
                  <a:cubicBezTo>
                    <a:pt x="5002" y="147774"/>
                    <a:pt x="126798" y="1206893"/>
                    <a:pt x="145110" y="1323153"/>
                  </a:cubicBezTo>
                  <a:cubicBezTo>
                    <a:pt x="148943" y="1348705"/>
                    <a:pt x="160441" y="1375108"/>
                    <a:pt x="138296" y="1399382"/>
                  </a:cubicBezTo>
                  <a:cubicBezTo>
                    <a:pt x="134889" y="1403215"/>
                    <a:pt x="136593" y="1411732"/>
                    <a:pt x="136593" y="1418120"/>
                  </a:cubicBezTo>
                  <a:cubicBezTo>
                    <a:pt x="138722" y="1735813"/>
                    <a:pt x="141703" y="2893732"/>
                    <a:pt x="142129" y="3154785"/>
                  </a:cubicBezTo>
                  <a:cubicBezTo>
                    <a:pt x="141703" y="3200353"/>
                    <a:pt x="119559" y="3232718"/>
                    <a:pt x="180031" y="3232718"/>
                  </a:cubicBezTo>
                  <a:cubicBezTo>
                    <a:pt x="180031" y="3232718"/>
                    <a:pt x="2838687" y="3188428"/>
                    <a:pt x="2854019" y="3190132"/>
                  </a:cubicBezTo>
                  <a:cubicBezTo>
                    <a:pt x="2874460" y="3192261"/>
                    <a:pt x="2879570" y="3185447"/>
                    <a:pt x="2879570" y="3164580"/>
                  </a:cubicBezTo>
                  <a:cubicBezTo>
                    <a:pt x="2877867" y="2741699"/>
                    <a:pt x="2881273" y="2318818"/>
                    <a:pt x="2877015" y="1895937"/>
                  </a:cubicBezTo>
                  <a:cubicBezTo>
                    <a:pt x="2874886" y="1709410"/>
                    <a:pt x="2876163" y="1522882"/>
                    <a:pt x="2871053" y="1336355"/>
                  </a:cubicBezTo>
                  <a:cubicBezTo>
                    <a:pt x="2870627" y="1315062"/>
                    <a:pt x="2865943" y="1294194"/>
                    <a:pt x="2868072" y="1272901"/>
                  </a:cubicBezTo>
                  <a:cubicBezTo>
                    <a:pt x="2877441" y="1177082"/>
                    <a:pt x="2977944" y="170345"/>
                    <a:pt x="2985610" y="94967"/>
                  </a:cubicBezTo>
                  <a:close/>
                </a:path>
              </a:pathLst>
            </a:custGeom>
            <a:solidFill>
              <a:srgbClr val="000000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ED109A4C-6AC2-4B7F-9045-961AD50B9D01}"/>
                </a:ext>
              </a:extLst>
            </p:cNvPr>
            <p:cNvSpPr/>
            <p:nvPr/>
          </p:nvSpPr>
          <p:spPr>
            <a:xfrm>
              <a:off x="6638374" y="6120789"/>
              <a:ext cx="874183" cy="735565"/>
            </a:xfrm>
            <a:custGeom>
              <a:avLst/>
              <a:gdLst>
                <a:gd name="connsiteX0" fmla="*/ 577622 w 874183"/>
                <a:gd name="connsiteY0" fmla="*/ 896 h 735565"/>
                <a:gd name="connsiteX1" fmla="*/ 613777 w 874183"/>
                <a:gd name="connsiteY1" fmla="*/ 39170 h 735565"/>
                <a:gd name="connsiteX2" fmla="*/ 715639 w 874183"/>
                <a:gd name="connsiteY2" fmla="*/ 304826 h 735565"/>
                <a:gd name="connsiteX3" fmla="*/ 738863 w 874183"/>
                <a:gd name="connsiteY3" fmla="*/ 375315 h 735565"/>
                <a:gd name="connsiteX4" fmla="*/ 775534 w 874183"/>
                <a:gd name="connsiteY4" fmla="*/ 475955 h 735565"/>
                <a:gd name="connsiteX5" fmla="*/ 850097 w 874183"/>
                <a:gd name="connsiteY5" fmla="*/ 673161 h 735565"/>
                <a:gd name="connsiteX6" fmla="*/ 874183 w 874183"/>
                <a:gd name="connsiteY6" fmla="*/ 735565 h 735565"/>
                <a:gd name="connsiteX7" fmla="*/ 178915 w 874183"/>
                <a:gd name="connsiteY7" fmla="*/ 735565 h 735565"/>
                <a:gd name="connsiteX8" fmla="*/ 162731 w 874183"/>
                <a:gd name="connsiteY8" fmla="*/ 687829 h 735565"/>
                <a:gd name="connsiteX9" fmla="*/ 60869 w 874183"/>
                <a:gd name="connsiteY9" fmla="*/ 392021 h 735565"/>
                <a:gd name="connsiteX10" fmla="*/ 6678 w 874183"/>
                <a:gd name="connsiteY10" fmla="*/ 229041 h 735565"/>
                <a:gd name="connsiteX11" fmla="*/ 27051 w 874183"/>
                <a:gd name="connsiteY11" fmla="*/ 183814 h 735565"/>
                <a:gd name="connsiteX12" fmla="*/ 38053 w 874183"/>
                <a:gd name="connsiteY12" fmla="*/ 178518 h 735565"/>
                <a:gd name="connsiteX13" fmla="*/ 232813 w 874183"/>
                <a:gd name="connsiteY13" fmla="*/ 114956 h 735565"/>
                <a:gd name="connsiteX14" fmla="*/ 550622 w 874183"/>
                <a:gd name="connsiteY14" fmla="*/ 8612 h 735565"/>
                <a:gd name="connsiteX15" fmla="*/ 577622 w 874183"/>
                <a:gd name="connsiteY15" fmla="*/ 896 h 735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74183" h="735565">
                  <a:moveTo>
                    <a:pt x="577622" y="896"/>
                  </a:moveTo>
                  <a:cubicBezTo>
                    <a:pt x="597810" y="-3077"/>
                    <a:pt x="600636" y="5556"/>
                    <a:pt x="613777" y="39170"/>
                  </a:cubicBezTo>
                  <a:cubicBezTo>
                    <a:pt x="648410" y="127586"/>
                    <a:pt x="681006" y="216410"/>
                    <a:pt x="715639" y="304826"/>
                  </a:cubicBezTo>
                  <a:cubicBezTo>
                    <a:pt x="724195" y="327237"/>
                    <a:pt x="734382" y="350461"/>
                    <a:pt x="738863" y="375315"/>
                  </a:cubicBezTo>
                  <a:cubicBezTo>
                    <a:pt x="746198" y="410763"/>
                    <a:pt x="762903" y="442545"/>
                    <a:pt x="775534" y="475955"/>
                  </a:cubicBezTo>
                  <a:cubicBezTo>
                    <a:pt x="799980" y="541962"/>
                    <a:pt x="824835" y="607561"/>
                    <a:pt x="850097" y="673161"/>
                  </a:cubicBezTo>
                  <a:lnTo>
                    <a:pt x="874183" y="735565"/>
                  </a:lnTo>
                  <a:lnTo>
                    <a:pt x="178915" y="735565"/>
                  </a:lnTo>
                  <a:lnTo>
                    <a:pt x="162731" y="687829"/>
                  </a:lnTo>
                  <a:cubicBezTo>
                    <a:pt x="128913" y="589226"/>
                    <a:pt x="97539" y="489401"/>
                    <a:pt x="60869" y="392021"/>
                  </a:cubicBezTo>
                  <a:cubicBezTo>
                    <a:pt x="45386" y="336607"/>
                    <a:pt x="23792" y="283639"/>
                    <a:pt x="6678" y="229041"/>
                  </a:cubicBezTo>
                  <a:cubicBezTo>
                    <a:pt x="-3101" y="198075"/>
                    <a:pt x="-6360" y="194409"/>
                    <a:pt x="27051" y="183814"/>
                  </a:cubicBezTo>
                  <a:cubicBezTo>
                    <a:pt x="30718" y="182593"/>
                    <a:pt x="34385" y="180148"/>
                    <a:pt x="38053" y="178518"/>
                  </a:cubicBezTo>
                  <a:cubicBezTo>
                    <a:pt x="104059" y="160997"/>
                    <a:pt x="168029" y="136144"/>
                    <a:pt x="232813" y="114956"/>
                  </a:cubicBezTo>
                  <a:cubicBezTo>
                    <a:pt x="338749" y="79915"/>
                    <a:pt x="445093" y="44468"/>
                    <a:pt x="550622" y="8612"/>
                  </a:cubicBezTo>
                  <a:cubicBezTo>
                    <a:pt x="562234" y="4945"/>
                    <a:pt x="570893" y="2220"/>
                    <a:pt x="577622" y="896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E6737C3-5DB4-4F12-B6F1-B230DD604B5B}"/>
                </a:ext>
              </a:extLst>
            </p:cNvPr>
            <p:cNvSpPr/>
            <p:nvPr/>
          </p:nvSpPr>
          <p:spPr>
            <a:xfrm>
              <a:off x="4619223" y="6448563"/>
              <a:ext cx="779087" cy="407791"/>
            </a:xfrm>
            <a:custGeom>
              <a:avLst/>
              <a:gdLst>
                <a:gd name="connsiteX0" fmla="*/ 220120 w 779087"/>
                <a:gd name="connsiteY0" fmla="*/ 73 h 407791"/>
                <a:gd name="connsiteX1" fmla="*/ 246502 w 779087"/>
                <a:gd name="connsiteY1" fmla="*/ 9241 h 407791"/>
                <a:gd name="connsiteX2" fmla="*/ 502380 w 779087"/>
                <a:gd name="connsiteY2" fmla="*/ 128216 h 407791"/>
                <a:gd name="connsiteX3" fmla="*/ 708550 w 779087"/>
                <a:gd name="connsiteY3" fmla="*/ 223558 h 407791"/>
                <a:gd name="connsiteX4" fmla="*/ 728921 w 779087"/>
                <a:gd name="connsiteY4" fmla="*/ 239449 h 407791"/>
                <a:gd name="connsiteX5" fmla="*/ 765591 w 779087"/>
                <a:gd name="connsiteY5" fmla="*/ 255339 h 407791"/>
                <a:gd name="connsiteX6" fmla="*/ 774556 w 779087"/>
                <a:gd name="connsiteY6" fmla="*/ 282231 h 407791"/>
                <a:gd name="connsiteX7" fmla="*/ 715066 w 779087"/>
                <a:gd name="connsiteY7" fmla="*/ 407791 h 407791"/>
                <a:gd name="connsiteX8" fmla="*/ 0 w 779087"/>
                <a:gd name="connsiteY8" fmla="*/ 407791 h 407791"/>
                <a:gd name="connsiteX9" fmla="*/ 129565 w 779087"/>
                <a:gd name="connsiteY9" fmla="*/ 158774 h 407791"/>
                <a:gd name="connsiteX10" fmla="*/ 204128 w 779087"/>
                <a:gd name="connsiteY10" fmla="*/ 14130 h 407791"/>
                <a:gd name="connsiteX11" fmla="*/ 220120 w 779087"/>
                <a:gd name="connsiteY11" fmla="*/ 73 h 40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79087" h="407791">
                  <a:moveTo>
                    <a:pt x="220120" y="73"/>
                  </a:moveTo>
                  <a:cubicBezTo>
                    <a:pt x="225519" y="-539"/>
                    <a:pt x="232649" y="2721"/>
                    <a:pt x="246502" y="9241"/>
                  </a:cubicBezTo>
                  <a:cubicBezTo>
                    <a:pt x="332067" y="48356"/>
                    <a:pt x="416815" y="89101"/>
                    <a:pt x="502380" y="128216"/>
                  </a:cubicBezTo>
                  <a:cubicBezTo>
                    <a:pt x="571239" y="159589"/>
                    <a:pt x="639690" y="192593"/>
                    <a:pt x="708550" y="223558"/>
                  </a:cubicBezTo>
                  <a:cubicBezTo>
                    <a:pt x="717105" y="227225"/>
                    <a:pt x="726070" y="229670"/>
                    <a:pt x="728921" y="239449"/>
                  </a:cubicBezTo>
                  <a:cubicBezTo>
                    <a:pt x="741145" y="244746"/>
                    <a:pt x="752960" y="251265"/>
                    <a:pt x="765591" y="255339"/>
                  </a:cubicBezTo>
                  <a:cubicBezTo>
                    <a:pt x="781890" y="260636"/>
                    <a:pt x="781483" y="268378"/>
                    <a:pt x="774556" y="282231"/>
                  </a:cubicBezTo>
                  <a:lnTo>
                    <a:pt x="715066" y="407791"/>
                  </a:lnTo>
                  <a:lnTo>
                    <a:pt x="0" y="407791"/>
                  </a:lnTo>
                  <a:lnTo>
                    <a:pt x="129565" y="158774"/>
                  </a:lnTo>
                  <a:cubicBezTo>
                    <a:pt x="154826" y="110695"/>
                    <a:pt x="180088" y="62616"/>
                    <a:pt x="204128" y="14130"/>
                  </a:cubicBezTo>
                  <a:cubicBezTo>
                    <a:pt x="211055" y="5166"/>
                    <a:pt x="214722" y="684"/>
                    <a:pt x="220120" y="73"/>
                  </a:cubicBezTo>
                  <a:close/>
                </a:path>
              </a:pathLst>
            </a:custGeom>
            <a:solidFill>
              <a:schemeClr val="bg1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866CC901-A33C-4092-8164-A479F2B89BB3}"/>
                </a:ext>
              </a:extLst>
            </p:cNvPr>
            <p:cNvSpPr/>
            <p:nvPr/>
          </p:nvSpPr>
          <p:spPr>
            <a:xfrm>
              <a:off x="4863278" y="5024451"/>
              <a:ext cx="2453282" cy="1663969"/>
            </a:xfrm>
            <a:custGeom>
              <a:avLst/>
              <a:gdLst>
                <a:gd name="connsiteX0" fmla="*/ 532166 w 2453282"/>
                <a:gd name="connsiteY0" fmla="*/ 402375 h 1663969"/>
                <a:gd name="connsiteX1" fmla="*/ 574910 w 2453282"/>
                <a:gd name="connsiteY1" fmla="*/ 445291 h 1663969"/>
                <a:gd name="connsiteX2" fmla="*/ 561465 w 2453282"/>
                <a:gd name="connsiteY2" fmla="*/ 514150 h 1663969"/>
                <a:gd name="connsiteX3" fmla="*/ 489753 w 2453282"/>
                <a:gd name="connsiteY3" fmla="*/ 661646 h 1663969"/>
                <a:gd name="connsiteX4" fmla="*/ 455935 w 2453282"/>
                <a:gd name="connsiteY4" fmla="*/ 913450 h 1663969"/>
                <a:gd name="connsiteX5" fmla="*/ 455935 w 2453282"/>
                <a:gd name="connsiteY5" fmla="*/ 948898 h 1663969"/>
                <a:gd name="connsiteX6" fmla="*/ 565946 w 2453282"/>
                <a:gd name="connsiteY6" fmla="*/ 741914 h 1663969"/>
                <a:gd name="connsiteX7" fmla="*/ 622989 w 2453282"/>
                <a:gd name="connsiteY7" fmla="*/ 553672 h 1663969"/>
                <a:gd name="connsiteX8" fmla="*/ 653141 w 2453282"/>
                <a:gd name="connsiteY8" fmla="*/ 499074 h 1663969"/>
                <a:gd name="connsiteX9" fmla="*/ 711406 w 2453282"/>
                <a:gd name="connsiteY9" fmla="*/ 480739 h 1663969"/>
                <a:gd name="connsiteX10" fmla="*/ 736667 w 2453282"/>
                <a:gd name="connsiteY10" fmla="*/ 527595 h 1663969"/>
                <a:gd name="connsiteX11" fmla="*/ 718739 w 2453282"/>
                <a:gd name="connsiteY11" fmla="*/ 674277 h 1663969"/>
                <a:gd name="connsiteX12" fmla="*/ 650289 w 2453282"/>
                <a:gd name="connsiteY12" fmla="*/ 970899 h 1663969"/>
                <a:gd name="connsiteX13" fmla="*/ 595282 w 2453282"/>
                <a:gd name="connsiteY13" fmla="*/ 1278931 h 1663969"/>
                <a:gd name="connsiteX14" fmla="*/ 595282 w 2453282"/>
                <a:gd name="connsiteY14" fmla="*/ 1287080 h 1663969"/>
                <a:gd name="connsiteX15" fmla="*/ 602617 w 2453282"/>
                <a:gd name="connsiteY15" fmla="*/ 1276079 h 1663969"/>
                <a:gd name="connsiteX16" fmla="*/ 709776 w 2453282"/>
                <a:gd name="connsiteY16" fmla="*/ 1009607 h 1663969"/>
                <a:gd name="connsiteX17" fmla="*/ 828751 w 2453282"/>
                <a:gd name="connsiteY17" fmla="*/ 915487 h 1663969"/>
                <a:gd name="connsiteX18" fmla="*/ 880905 w 2453282"/>
                <a:gd name="connsiteY18" fmla="*/ 919154 h 1663969"/>
                <a:gd name="connsiteX19" fmla="*/ 891498 w 2453282"/>
                <a:gd name="connsiteY19" fmla="*/ 941971 h 1663969"/>
                <a:gd name="connsiteX20" fmla="*/ 774153 w 2453282"/>
                <a:gd name="connsiteY20" fmla="*/ 1252039 h 1663969"/>
                <a:gd name="connsiteX21" fmla="*/ 642954 w 2453282"/>
                <a:gd name="connsiteY21" fmla="*/ 1508732 h 1663969"/>
                <a:gd name="connsiteX22" fmla="*/ 585912 w 2453282"/>
                <a:gd name="connsiteY22" fmla="*/ 1573516 h 1663969"/>
                <a:gd name="connsiteX23" fmla="*/ 506052 w 2453282"/>
                <a:gd name="connsiteY23" fmla="*/ 1650524 h 1663969"/>
                <a:gd name="connsiteX24" fmla="*/ 484457 w 2453282"/>
                <a:gd name="connsiteY24" fmla="*/ 1663969 h 1663969"/>
                <a:gd name="connsiteX25" fmla="*/ 19557 w 2453282"/>
                <a:gd name="connsiteY25" fmla="*/ 1447207 h 1663969"/>
                <a:gd name="connsiteX26" fmla="*/ 0 w 2453282"/>
                <a:gd name="connsiteY26" fmla="*/ 1437428 h 1663969"/>
                <a:gd name="connsiteX27" fmla="*/ 13039 w 2453282"/>
                <a:gd name="connsiteY27" fmla="*/ 1040574 h 1663969"/>
                <a:gd name="connsiteX28" fmla="*/ 57450 w 2453282"/>
                <a:gd name="connsiteY28" fmla="*/ 669795 h 1663969"/>
                <a:gd name="connsiteX29" fmla="*/ 104714 w 2453282"/>
                <a:gd name="connsiteY29" fmla="*/ 560599 h 1663969"/>
                <a:gd name="connsiteX30" fmla="*/ 152793 w 2453282"/>
                <a:gd name="connsiteY30" fmla="*/ 532485 h 1663969"/>
                <a:gd name="connsiteX31" fmla="*/ 191909 w 2453282"/>
                <a:gd name="connsiteY31" fmla="*/ 583009 h 1663969"/>
                <a:gd name="connsiteX32" fmla="*/ 185389 w 2453282"/>
                <a:gd name="connsiteY32" fmla="*/ 651460 h 1663969"/>
                <a:gd name="connsiteX33" fmla="*/ 235913 w 2453282"/>
                <a:gd name="connsiteY33" fmla="*/ 574453 h 1663969"/>
                <a:gd name="connsiteX34" fmla="*/ 314551 w 2453282"/>
                <a:gd name="connsiteY34" fmla="*/ 476257 h 1663969"/>
                <a:gd name="connsiteX35" fmla="*/ 354888 w 2453282"/>
                <a:gd name="connsiteY35" fmla="*/ 445698 h 1663969"/>
                <a:gd name="connsiteX36" fmla="*/ 424154 w 2453282"/>
                <a:gd name="connsiteY36" fmla="*/ 491741 h 1663969"/>
                <a:gd name="connsiteX37" fmla="*/ 475900 w 2453282"/>
                <a:gd name="connsiteY37" fmla="*/ 431845 h 1663969"/>
                <a:gd name="connsiteX38" fmla="*/ 508496 w 2453282"/>
                <a:gd name="connsiteY38" fmla="*/ 408213 h 1663969"/>
                <a:gd name="connsiteX39" fmla="*/ 532166 w 2453282"/>
                <a:gd name="connsiteY39" fmla="*/ 402375 h 1663969"/>
                <a:gd name="connsiteX40" fmla="*/ 2040094 w 2453282"/>
                <a:gd name="connsiteY40" fmla="*/ 1578 h 1663969"/>
                <a:gd name="connsiteX41" fmla="*/ 2089803 w 2453282"/>
                <a:gd name="connsiteY41" fmla="*/ 22358 h 1663969"/>
                <a:gd name="connsiteX42" fmla="*/ 2134622 w 2453282"/>
                <a:gd name="connsiteY42" fmla="*/ 98959 h 1663969"/>
                <a:gd name="connsiteX43" fmla="*/ 2141957 w 2453282"/>
                <a:gd name="connsiteY43" fmla="*/ 116071 h 1663969"/>
                <a:gd name="connsiteX44" fmla="*/ 2172515 w 2453282"/>
                <a:gd name="connsiteY44" fmla="*/ 73697 h 1663969"/>
                <a:gd name="connsiteX45" fmla="*/ 2223854 w 2453282"/>
                <a:gd name="connsiteY45" fmla="*/ 90810 h 1663969"/>
                <a:gd name="connsiteX46" fmla="*/ 2273562 w 2453282"/>
                <a:gd name="connsiteY46" fmla="*/ 167002 h 1663969"/>
                <a:gd name="connsiteX47" fmla="*/ 2326530 w 2453282"/>
                <a:gd name="connsiteY47" fmla="*/ 307164 h 1663969"/>
                <a:gd name="connsiteX48" fmla="*/ 2333864 w 2453282"/>
                <a:gd name="connsiteY48" fmla="*/ 328352 h 1663969"/>
                <a:gd name="connsiteX49" fmla="*/ 2338346 w 2453282"/>
                <a:gd name="connsiteY49" fmla="*/ 282718 h 1663969"/>
                <a:gd name="connsiteX50" fmla="*/ 2350570 w 2453282"/>
                <a:gd name="connsiteY50" fmla="*/ 250937 h 1663969"/>
                <a:gd name="connsiteX51" fmla="*/ 2396611 w 2453282"/>
                <a:gd name="connsiteY51" fmla="*/ 222823 h 1663969"/>
                <a:gd name="connsiteX52" fmla="*/ 2432874 w 2453282"/>
                <a:gd name="connsiteY52" fmla="*/ 257049 h 1663969"/>
                <a:gd name="connsiteX53" fmla="*/ 2453247 w 2453282"/>
                <a:gd name="connsiteY53" fmla="*/ 394766 h 1663969"/>
                <a:gd name="connsiteX54" fmla="*/ 2414132 w 2453282"/>
                <a:gd name="connsiteY54" fmla="*/ 698723 h 1663969"/>
                <a:gd name="connsiteX55" fmla="*/ 2327346 w 2453282"/>
                <a:gd name="connsiteY55" fmla="*/ 1097208 h 1663969"/>
                <a:gd name="connsiteX56" fmla="*/ 2326123 w 2453282"/>
                <a:gd name="connsiteY56" fmla="*/ 1107393 h 1663969"/>
                <a:gd name="connsiteX57" fmla="*/ 2176590 w 2453282"/>
                <a:gd name="connsiteY57" fmla="*/ 1159140 h 1663969"/>
                <a:gd name="connsiteX58" fmla="*/ 1839222 w 2453282"/>
                <a:gd name="connsiteY58" fmla="*/ 1271596 h 1663969"/>
                <a:gd name="connsiteX59" fmla="*/ 1813146 w 2453282"/>
                <a:gd name="connsiteY59" fmla="*/ 1276892 h 1663969"/>
                <a:gd name="connsiteX60" fmla="*/ 1672983 w 2453282"/>
                <a:gd name="connsiteY60" fmla="*/ 1034868 h 1663969"/>
                <a:gd name="connsiteX61" fmla="*/ 1617570 w 2453282"/>
                <a:gd name="connsiteY61" fmla="*/ 796918 h 1663969"/>
                <a:gd name="connsiteX62" fmla="*/ 1597198 w 2453282"/>
                <a:gd name="connsiteY62" fmla="*/ 527187 h 1663969"/>
                <a:gd name="connsiteX63" fmla="*/ 1579270 w 2453282"/>
                <a:gd name="connsiteY63" fmla="*/ 442031 h 1663969"/>
                <a:gd name="connsiteX64" fmla="*/ 1598013 w 2453282"/>
                <a:gd name="connsiteY64" fmla="*/ 416768 h 1663969"/>
                <a:gd name="connsiteX65" fmla="*/ 1695801 w 2453282"/>
                <a:gd name="connsiteY65" fmla="*/ 466478 h 1663969"/>
                <a:gd name="connsiteX66" fmla="*/ 1752029 w 2453282"/>
                <a:gd name="connsiteY66" fmla="*/ 612344 h 1663969"/>
                <a:gd name="connsiteX67" fmla="*/ 1772808 w 2453282"/>
                <a:gd name="connsiteY67" fmla="*/ 812401 h 1663969"/>
                <a:gd name="connsiteX68" fmla="*/ 1777290 w 2453282"/>
                <a:gd name="connsiteY68" fmla="*/ 842145 h 1663969"/>
                <a:gd name="connsiteX69" fmla="*/ 1787883 w 2453282"/>
                <a:gd name="connsiteY69" fmla="*/ 761878 h 1663969"/>
                <a:gd name="connsiteX70" fmla="*/ 1809886 w 2453282"/>
                <a:gd name="connsiteY70" fmla="*/ 251751 h 1663969"/>
                <a:gd name="connsiteX71" fmla="*/ 1824962 w 2453282"/>
                <a:gd name="connsiteY71" fmla="*/ 92032 h 1663969"/>
                <a:gd name="connsiteX72" fmla="*/ 1834741 w 2453282"/>
                <a:gd name="connsiteY72" fmla="*/ 61066 h 1663969"/>
                <a:gd name="connsiteX73" fmla="*/ 1906859 w 2453282"/>
                <a:gd name="connsiteY73" fmla="*/ 50065 h 1663969"/>
                <a:gd name="connsiteX74" fmla="*/ 1934972 w 2453282"/>
                <a:gd name="connsiteY74" fmla="*/ 135222 h 1663969"/>
                <a:gd name="connsiteX75" fmla="*/ 1943529 w 2453282"/>
                <a:gd name="connsiteY75" fmla="*/ 336501 h 1663969"/>
                <a:gd name="connsiteX76" fmla="*/ 1996905 w 2453282"/>
                <a:gd name="connsiteY76" fmla="*/ 549597 h 1663969"/>
                <a:gd name="connsiteX77" fmla="*/ 2040094 w 2453282"/>
                <a:gd name="connsiteY77" fmla="*/ 305942 h 1663969"/>
                <a:gd name="connsiteX78" fmla="*/ 2006683 w 2453282"/>
                <a:gd name="connsiteY78" fmla="*/ 122183 h 1663969"/>
                <a:gd name="connsiteX79" fmla="*/ 2003424 w 2453282"/>
                <a:gd name="connsiteY79" fmla="*/ 43953 h 1663969"/>
                <a:gd name="connsiteX80" fmla="*/ 2040094 w 2453282"/>
                <a:gd name="connsiteY80" fmla="*/ 1578 h 166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2453282" h="1663969">
                  <a:moveTo>
                    <a:pt x="532166" y="402375"/>
                  </a:moveTo>
                  <a:cubicBezTo>
                    <a:pt x="554436" y="402126"/>
                    <a:pt x="571549" y="418093"/>
                    <a:pt x="574910" y="445291"/>
                  </a:cubicBezTo>
                  <a:cubicBezTo>
                    <a:pt x="577762" y="469738"/>
                    <a:pt x="571650" y="492555"/>
                    <a:pt x="561465" y="514150"/>
                  </a:cubicBezTo>
                  <a:cubicBezTo>
                    <a:pt x="537833" y="563451"/>
                    <a:pt x="512164" y="611938"/>
                    <a:pt x="489753" y="661646"/>
                  </a:cubicBezTo>
                  <a:cubicBezTo>
                    <a:pt x="454305" y="741914"/>
                    <a:pt x="453898" y="827478"/>
                    <a:pt x="455935" y="913450"/>
                  </a:cubicBezTo>
                  <a:cubicBezTo>
                    <a:pt x="456342" y="923228"/>
                    <a:pt x="455935" y="933414"/>
                    <a:pt x="455935" y="948898"/>
                  </a:cubicBezTo>
                  <a:cubicBezTo>
                    <a:pt x="503606" y="881261"/>
                    <a:pt x="542722" y="815662"/>
                    <a:pt x="565946" y="741914"/>
                  </a:cubicBezTo>
                  <a:cubicBezTo>
                    <a:pt x="585504" y="679166"/>
                    <a:pt x="603840" y="616419"/>
                    <a:pt x="622989" y="553672"/>
                  </a:cubicBezTo>
                  <a:cubicBezTo>
                    <a:pt x="629101" y="533707"/>
                    <a:pt x="638065" y="514557"/>
                    <a:pt x="653141" y="499074"/>
                  </a:cubicBezTo>
                  <a:cubicBezTo>
                    <a:pt x="669031" y="482369"/>
                    <a:pt x="688181" y="472590"/>
                    <a:pt x="711406" y="480739"/>
                  </a:cubicBezTo>
                  <a:cubicBezTo>
                    <a:pt x="733001" y="488481"/>
                    <a:pt x="735445" y="508853"/>
                    <a:pt x="736667" y="527595"/>
                  </a:cubicBezTo>
                  <a:cubicBezTo>
                    <a:pt x="740334" y="577304"/>
                    <a:pt x="729741" y="626198"/>
                    <a:pt x="718739" y="674277"/>
                  </a:cubicBezTo>
                  <a:cubicBezTo>
                    <a:pt x="696330" y="773287"/>
                    <a:pt x="671069" y="871482"/>
                    <a:pt x="650289" y="970899"/>
                  </a:cubicBezTo>
                  <a:cubicBezTo>
                    <a:pt x="629101" y="1072762"/>
                    <a:pt x="611173" y="1175846"/>
                    <a:pt x="595282" y="1278931"/>
                  </a:cubicBezTo>
                  <a:cubicBezTo>
                    <a:pt x="594876" y="1281375"/>
                    <a:pt x="595282" y="1284227"/>
                    <a:pt x="595282" y="1287080"/>
                  </a:cubicBezTo>
                  <a:cubicBezTo>
                    <a:pt x="601802" y="1285857"/>
                    <a:pt x="601394" y="1280560"/>
                    <a:pt x="602617" y="1276079"/>
                  </a:cubicBezTo>
                  <a:cubicBezTo>
                    <a:pt x="633583" y="1185217"/>
                    <a:pt x="660474" y="1092727"/>
                    <a:pt x="709776" y="1009607"/>
                  </a:cubicBezTo>
                  <a:cubicBezTo>
                    <a:pt x="737075" y="963566"/>
                    <a:pt x="772930" y="926895"/>
                    <a:pt x="828751" y="915487"/>
                  </a:cubicBezTo>
                  <a:cubicBezTo>
                    <a:pt x="846678" y="911819"/>
                    <a:pt x="864199" y="913857"/>
                    <a:pt x="880905" y="919154"/>
                  </a:cubicBezTo>
                  <a:cubicBezTo>
                    <a:pt x="891090" y="922414"/>
                    <a:pt x="899240" y="928524"/>
                    <a:pt x="891498" y="941971"/>
                  </a:cubicBezTo>
                  <a:cubicBezTo>
                    <a:pt x="834048" y="1038536"/>
                    <a:pt x="810009" y="1147732"/>
                    <a:pt x="774153" y="1252039"/>
                  </a:cubicBezTo>
                  <a:cubicBezTo>
                    <a:pt x="742779" y="1344123"/>
                    <a:pt x="704886" y="1432539"/>
                    <a:pt x="642954" y="1508732"/>
                  </a:cubicBezTo>
                  <a:cubicBezTo>
                    <a:pt x="623804" y="1530327"/>
                    <a:pt x="605061" y="1551921"/>
                    <a:pt x="585912" y="1573516"/>
                  </a:cubicBezTo>
                  <a:cubicBezTo>
                    <a:pt x="559427" y="1599185"/>
                    <a:pt x="532536" y="1625261"/>
                    <a:pt x="506052" y="1650524"/>
                  </a:cubicBezTo>
                  <a:cubicBezTo>
                    <a:pt x="499940" y="1656636"/>
                    <a:pt x="494236" y="1663969"/>
                    <a:pt x="484457" y="1663969"/>
                  </a:cubicBezTo>
                  <a:cubicBezTo>
                    <a:pt x="329626" y="1591851"/>
                    <a:pt x="174388" y="1519733"/>
                    <a:pt x="19557" y="1447207"/>
                  </a:cubicBezTo>
                  <a:cubicBezTo>
                    <a:pt x="13446" y="1443947"/>
                    <a:pt x="6520" y="1440688"/>
                    <a:pt x="0" y="1437428"/>
                  </a:cubicBezTo>
                  <a:cubicBezTo>
                    <a:pt x="3260" y="1305007"/>
                    <a:pt x="4889" y="1172994"/>
                    <a:pt x="13039" y="1040574"/>
                  </a:cubicBezTo>
                  <a:cubicBezTo>
                    <a:pt x="20780" y="916302"/>
                    <a:pt x="26077" y="791215"/>
                    <a:pt x="57450" y="669795"/>
                  </a:cubicBezTo>
                  <a:cubicBezTo>
                    <a:pt x="67229" y="631087"/>
                    <a:pt x="81083" y="593602"/>
                    <a:pt x="104714" y="560599"/>
                  </a:cubicBezTo>
                  <a:cubicBezTo>
                    <a:pt x="116530" y="543894"/>
                    <a:pt x="130384" y="529633"/>
                    <a:pt x="152793" y="532485"/>
                  </a:cubicBezTo>
                  <a:cubicBezTo>
                    <a:pt x="169092" y="534522"/>
                    <a:pt x="188649" y="561006"/>
                    <a:pt x="191909" y="583009"/>
                  </a:cubicBezTo>
                  <a:cubicBezTo>
                    <a:pt x="195168" y="606233"/>
                    <a:pt x="190686" y="628643"/>
                    <a:pt x="185389" y="651460"/>
                  </a:cubicBezTo>
                  <a:cubicBezTo>
                    <a:pt x="202094" y="625791"/>
                    <a:pt x="218800" y="599714"/>
                    <a:pt x="235913" y="574453"/>
                  </a:cubicBezTo>
                  <a:cubicBezTo>
                    <a:pt x="259545" y="539411"/>
                    <a:pt x="284400" y="506001"/>
                    <a:pt x="314551" y="476257"/>
                  </a:cubicBezTo>
                  <a:cubicBezTo>
                    <a:pt x="326774" y="464034"/>
                    <a:pt x="340220" y="453847"/>
                    <a:pt x="354888" y="445698"/>
                  </a:cubicBezTo>
                  <a:cubicBezTo>
                    <a:pt x="394004" y="424918"/>
                    <a:pt x="425784" y="445291"/>
                    <a:pt x="424154" y="491741"/>
                  </a:cubicBezTo>
                  <a:cubicBezTo>
                    <a:pt x="442489" y="470961"/>
                    <a:pt x="456750" y="449366"/>
                    <a:pt x="475900" y="431845"/>
                  </a:cubicBezTo>
                  <a:cubicBezTo>
                    <a:pt x="486086" y="422881"/>
                    <a:pt x="496273" y="413917"/>
                    <a:pt x="508496" y="408213"/>
                  </a:cubicBezTo>
                  <a:cubicBezTo>
                    <a:pt x="516747" y="404343"/>
                    <a:pt x="524743" y="402458"/>
                    <a:pt x="532166" y="402375"/>
                  </a:cubicBezTo>
                  <a:close/>
                  <a:moveTo>
                    <a:pt x="2040094" y="1578"/>
                  </a:moveTo>
                  <a:cubicBezTo>
                    <a:pt x="2061282" y="-4533"/>
                    <a:pt x="2076358" y="8098"/>
                    <a:pt x="2089803" y="22358"/>
                  </a:cubicBezTo>
                  <a:cubicBezTo>
                    <a:pt x="2110175" y="44768"/>
                    <a:pt x="2121991" y="72067"/>
                    <a:pt x="2134622" y="98959"/>
                  </a:cubicBezTo>
                  <a:cubicBezTo>
                    <a:pt x="2136659" y="103440"/>
                    <a:pt x="2138696" y="108330"/>
                    <a:pt x="2141957" y="116071"/>
                  </a:cubicBezTo>
                  <a:cubicBezTo>
                    <a:pt x="2143994" y="93662"/>
                    <a:pt x="2154179" y="79401"/>
                    <a:pt x="2172515" y="73697"/>
                  </a:cubicBezTo>
                  <a:cubicBezTo>
                    <a:pt x="2192887" y="67993"/>
                    <a:pt x="2209593" y="76142"/>
                    <a:pt x="2223854" y="90810"/>
                  </a:cubicBezTo>
                  <a:cubicBezTo>
                    <a:pt x="2245855" y="112811"/>
                    <a:pt x="2260524" y="139296"/>
                    <a:pt x="2273562" y="167002"/>
                  </a:cubicBezTo>
                  <a:cubicBezTo>
                    <a:pt x="2294750" y="212230"/>
                    <a:pt x="2311047" y="259494"/>
                    <a:pt x="2326530" y="307164"/>
                  </a:cubicBezTo>
                  <a:cubicBezTo>
                    <a:pt x="2328567" y="313276"/>
                    <a:pt x="2330605" y="319388"/>
                    <a:pt x="2333864" y="328352"/>
                  </a:cubicBezTo>
                  <a:cubicBezTo>
                    <a:pt x="2335494" y="310831"/>
                    <a:pt x="2336717" y="296571"/>
                    <a:pt x="2338346" y="282718"/>
                  </a:cubicBezTo>
                  <a:cubicBezTo>
                    <a:pt x="2339976" y="271310"/>
                    <a:pt x="2343643" y="260308"/>
                    <a:pt x="2350570" y="250937"/>
                  </a:cubicBezTo>
                  <a:cubicBezTo>
                    <a:pt x="2361978" y="235046"/>
                    <a:pt x="2376239" y="221193"/>
                    <a:pt x="2396611" y="222823"/>
                  </a:cubicBezTo>
                  <a:cubicBezTo>
                    <a:pt x="2416577" y="224046"/>
                    <a:pt x="2425948" y="240343"/>
                    <a:pt x="2432874" y="257049"/>
                  </a:cubicBezTo>
                  <a:cubicBezTo>
                    <a:pt x="2450802" y="301460"/>
                    <a:pt x="2453654" y="347910"/>
                    <a:pt x="2453247" y="394766"/>
                  </a:cubicBezTo>
                  <a:cubicBezTo>
                    <a:pt x="2451617" y="497443"/>
                    <a:pt x="2432874" y="598083"/>
                    <a:pt x="2414132" y="698723"/>
                  </a:cubicBezTo>
                  <a:cubicBezTo>
                    <a:pt x="2389278" y="832366"/>
                    <a:pt x="2359126" y="965195"/>
                    <a:pt x="2327346" y="1097208"/>
                  </a:cubicBezTo>
                  <a:cubicBezTo>
                    <a:pt x="2326530" y="1100467"/>
                    <a:pt x="2326530" y="1104135"/>
                    <a:pt x="2326123" y="1107393"/>
                  </a:cubicBezTo>
                  <a:cubicBezTo>
                    <a:pt x="2276414" y="1124507"/>
                    <a:pt x="2226706" y="1142434"/>
                    <a:pt x="2176590" y="1159140"/>
                  </a:cubicBezTo>
                  <a:cubicBezTo>
                    <a:pt x="2064134" y="1197032"/>
                    <a:pt x="1951678" y="1234517"/>
                    <a:pt x="1839222" y="1271596"/>
                  </a:cubicBezTo>
                  <a:cubicBezTo>
                    <a:pt x="1831074" y="1275263"/>
                    <a:pt x="1822924" y="1282189"/>
                    <a:pt x="1813146" y="1276892"/>
                  </a:cubicBezTo>
                  <a:cubicBezTo>
                    <a:pt x="1763030" y="1198255"/>
                    <a:pt x="1711283" y="1120432"/>
                    <a:pt x="1672983" y="1034868"/>
                  </a:cubicBezTo>
                  <a:cubicBezTo>
                    <a:pt x="1639165" y="959083"/>
                    <a:pt x="1623682" y="879223"/>
                    <a:pt x="1617570" y="796918"/>
                  </a:cubicBezTo>
                  <a:cubicBezTo>
                    <a:pt x="1611051" y="706872"/>
                    <a:pt x="1605347" y="616826"/>
                    <a:pt x="1597198" y="527187"/>
                  </a:cubicBezTo>
                  <a:cubicBezTo>
                    <a:pt x="1594754" y="498259"/>
                    <a:pt x="1585790" y="470144"/>
                    <a:pt x="1579270" y="442031"/>
                  </a:cubicBezTo>
                  <a:cubicBezTo>
                    <a:pt x="1574789" y="422880"/>
                    <a:pt x="1578048" y="416768"/>
                    <a:pt x="1598013" y="416768"/>
                  </a:cubicBezTo>
                  <a:cubicBezTo>
                    <a:pt x="1639165" y="416768"/>
                    <a:pt x="1670539" y="435919"/>
                    <a:pt x="1695801" y="466478"/>
                  </a:cubicBezTo>
                  <a:cubicBezTo>
                    <a:pt x="1730841" y="508852"/>
                    <a:pt x="1742250" y="560191"/>
                    <a:pt x="1752029" y="612344"/>
                  </a:cubicBezTo>
                  <a:cubicBezTo>
                    <a:pt x="1763844" y="678351"/>
                    <a:pt x="1768734" y="745580"/>
                    <a:pt x="1772808" y="812401"/>
                  </a:cubicBezTo>
                  <a:cubicBezTo>
                    <a:pt x="1773623" y="822587"/>
                    <a:pt x="1774846" y="832366"/>
                    <a:pt x="1777290" y="842145"/>
                  </a:cubicBezTo>
                  <a:cubicBezTo>
                    <a:pt x="1785031" y="816068"/>
                    <a:pt x="1785847" y="788769"/>
                    <a:pt x="1787883" y="761878"/>
                  </a:cubicBezTo>
                  <a:cubicBezTo>
                    <a:pt x="1802552" y="591972"/>
                    <a:pt x="1809886" y="422066"/>
                    <a:pt x="1809886" y="251751"/>
                  </a:cubicBezTo>
                  <a:cubicBezTo>
                    <a:pt x="1809886" y="198376"/>
                    <a:pt x="1811923" y="144593"/>
                    <a:pt x="1824962" y="92032"/>
                  </a:cubicBezTo>
                  <a:cubicBezTo>
                    <a:pt x="1827406" y="81438"/>
                    <a:pt x="1830258" y="70845"/>
                    <a:pt x="1834741" y="61066"/>
                  </a:cubicBezTo>
                  <a:cubicBezTo>
                    <a:pt x="1850223" y="28063"/>
                    <a:pt x="1881190" y="23173"/>
                    <a:pt x="1906859" y="50065"/>
                  </a:cubicBezTo>
                  <a:cubicBezTo>
                    <a:pt x="1929269" y="73697"/>
                    <a:pt x="1933343" y="104663"/>
                    <a:pt x="1934972" y="135222"/>
                  </a:cubicBezTo>
                  <a:cubicBezTo>
                    <a:pt x="1938639" y="202043"/>
                    <a:pt x="1939455" y="269272"/>
                    <a:pt x="1943529" y="336501"/>
                  </a:cubicBezTo>
                  <a:cubicBezTo>
                    <a:pt x="1948011" y="409027"/>
                    <a:pt x="1969606" y="477886"/>
                    <a:pt x="1996905" y="549597"/>
                  </a:cubicBezTo>
                  <a:cubicBezTo>
                    <a:pt x="2020945" y="466885"/>
                    <a:pt x="2043762" y="388654"/>
                    <a:pt x="2040094" y="305942"/>
                  </a:cubicBezTo>
                  <a:cubicBezTo>
                    <a:pt x="2037242" y="243195"/>
                    <a:pt x="2019314" y="183300"/>
                    <a:pt x="2006683" y="122183"/>
                  </a:cubicBezTo>
                  <a:cubicBezTo>
                    <a:pt x="2001387" y="96106"/>
                    <a:pt x="1996090" y="70437"/>
                    <a:pt x="2003424" y="43953"/>
                  </a:cubicBezTo>
                  <a:cubicBezTo>
                    <a:pt x="2009128" y="23581"/>
                    <a:pt x="2019314" y="7690"/>
                    <a:pt x="2040094" y="1578"/>
                  </a:cubicBezTo>
                  <a:close/>
                </a:path>
              </a:pathLst>
            </a:custGeom>
            <a:solidFill>
              <a:srgbClr val="FDCA93"/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2860020-9FEC-4C25-AE77-628D6C546A62}"/>
                </a:ext>
              </a:extLst>
            </p:cNvPr>
            <p:cNvSpPr/>
            <p:nvPr/>
          </p:nvSpPr>
          <p:spPr>
            <a:xfrm>
              <a:off x="4805835" y="3545770"/>
              <a:ext cx="2650044" cy="1059772"/>
            </a:xfrm>
            <a:custGeom>
              <a:avLst/>
              <a:gdLst>
                <a:gd name="connsiteX0" fmla="*/ 2748080 w 2769805"/>
                <a:gd name="connsiteY0" fmla="*/ 0 h 1107666"/>
                <a:gd name="connsiteX1" fmla="*/ 2769374 w 2769805"/>
                <a:gd name="connsiteY1" fmla="*/ 22571 h 1107666"/>
                <a:gd name="connsiteX2" fmla="*/ 2667167 w 2769805"/>
                <a:gd name="connsiteY2" fmla="*/ 1082541 h 1107666"/>
                <a:gd name="connsiteX3" fmla="*/ 2647577 w 2769805"/>
                <a:gd name="connsiteY3" fmla="*/ 1101279 h 1107666"/>
                <a:gd name="connsiteX4" fmla="*/ 135843 w 2769805"/>
                <a:gd name="connsiteY4" fmla="*/ 1107667 h 1107666"/>
                <a:gd name="connsiteX5" fmla="*/ 110717 w 2769805"/>
                <a:gd name="connsiteY5" fmla="*/ 1085096 h 1107666"/>
                <a:gd name="connsiteX6" fmla="*/ 5529 w 2769805"/>
                <a:gd name="connsiteY6" fmla="*/ 48974 h 1107666"/>
                <a:gd name="connsiteX7" fmla="*/ 3826 w 2769805"/>
                <a:gd name="connsiteY7" fmla="*/ 11072 h 1107666"/>
                <a:gd name="connsiteX8" fmla="*/ 43005 w 2769805"/>
                <a:gd name="connsiteY8" fmla="*/ 8091 h 1107666"/>
                <a:gd name="connsiteX9" fmla="*/ 2748080 w 2769805"/>
                <a:gd name="connsiteY9" fmla="*/ 0 h 1107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69805" h="1107666">
                  <a:moveTo>
                    <a:pt x="2748080" y="0"/>
                  </a:moveTo>
                  <a:cubicBezTo>
                    <a:pt x="2765966" y="0"/>
                    <a:pt x="2771503" y="2129"/>
                    <a:pt x="2769374" y="22571"/>
                  </a:cubicBezTo>
                  <a:cubicBezTo>
                    <a:pt x="2758301" y="121797"/>
                    <a:pt x="2671851" y="1019088"/>
                    <a:pt x="2667167" y="1082541"/>
                  </a:cubicBezTo>
                  <a:cubicBezTo>
                    <a:pt x="2665889" y="1097446"/>
                    <a:pt x="2662056" y="1101279"/>
                    <a:pt x="2647577" y="1101279"/>
                  </a:cubicBezTo>
                  <a:cubicBezTo>
                    <a:pt x="2514282" y="1101279"/>
                    <a:pt x="256362" y="1106815"/>
                    <a:pt x="135843" y="1107667"/>
                  </a:cubicBezTo>
                  <a:cubicBezTo>
                    <a:pt x="118382" y="1107667"/>
                    <a:pt x="112420" y="1104260"/>
                    <a:pt x="110717" y="1085096"/>
                  </a:cubicBezTo>
                  <a:cubicBezTo>
                    <a:pt x="103051" y="994814"/>
                    <a:pt x="14046" y="140109"/>
                    <a:pt x="5529" y="48974"/>
                  </a:cubicBezTo>
                  <a:cubicBezTo>
                    <a:pt x="4251" y="36198"/>
                    <a:pt x="-5118" y="18738"/>
                    <a:pt x="3826" y="11072"/>
                  </a:cubicBezTo>
                  <a:cubicBezTo>
                    <a:pt x="11917" y="4259"/>
                    <a:pt x="29377" y="8517"/>
                    <a:pt x="43005" y="8091"/>
                  </a:cubicBezTo>
                  <a:cubicBezTo>
                    <a:pt x="111569" y="8091"/>
                    <a:pt x="2492563" y="1703"/>
                    <a:pt x="2748080" y="0"/>
                  </a:cubicBezTo>
                  <a:close/>
                </a:path>
              </a:pathLst>
            </a:custGeom>
            <a:solidFill>
              <a:schemeClr val="accent4"/>
            </a:solidFill>
            <a:ln w="42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5A39B69A-AA93-4C98-9D36-F4F9C82371C0}"/>
                </a:ext>
              </a:extLst>
            </p:cNvPr>
            <p:cNvSpPr/>
            <p:nvPr/>
          </p:nvSpPr>
          <p:spPr>
            <a:xfrm>
              <a:off x="5816361" y="3545771"/>
              <a:ext cx="1639520" cy="1056893"/>
            </a:xfrm>
            <a:custGeom>
              <a:avLst/>
              <a:gdLst>
                <a:gd name="connsiteX0" fmla="*/ 1492947 w 1513733"/>
                <a:gd name="connsiteY0" fmla="*/ 0 h 1056893"/>
                <a:gd name="connsiteX1" fmla="*/ 1513321 w 1513733"/>
                <a:gd name="connsiteY1" fmla="*/ 21595 h 1056893"/>
                <a:gd name="connsiteX2" fmla="*/ 1415533 w 1513733"/>
                <a:gd name="connsiteY2" fmla="*/ 1035734 h 1056893"/>
                <a:gd name="connsiteX3" fmla="*/ 1396790 w 1513733"/>
                <a:gd name="connsiteY3" fmla="*/ 1053661 h 1056893"/>
                <a:gd name="connsiteX4" fmla="*/ 190641 w 1513733"/>
                <a:gd name="connsiteY4" fmla="*/ 1056412 h 1056893"/>
                <a:gd name="connsiteX5" fmla="*/ 0 w 1513733"/>
                <a:gd name="connsiteY5" fmla="*/ 1056893 h 1056893"/>
                <a:gd name="connsiteX6" fmla="*/ 938674 w 1513733"/>
                <a:gd name="connsiteY6" fmla="*/ 2073 h 1056893"/>
                <a:gd name="connsiteX7" fmla="*/ 994644 w 1513733"/>
                <a:gd name="connsiteY7" fmla="*/ 1897 h 1056893"/>
                <a:gd name="connsiteX8" fmla="*/ 1492947 w 1513733"/>
                <a:gd name="connsiteY8" fmla="*/ 0 h 1056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13733" h="1056893">
                  <a:moveTo>
                    <a:pt x="1492947" y="0"/>
                  </a:moveTo>
                  <a:cubicBezTo>
                    <a:pt x="1510060" y="0"/>
                    <a:pt x="1515358" y="2037"/>
                    <a:pt x="1513321" y="21595"/>
                  </a:cubicBezTo>
                  <a:cubicBezTo>
                    <a:pt x="1502727" y="116531"/>
                    <a:pt x="1420014" y="975024"/>
                    <a:pt x="1415533" y="1035734"/>
                  </a:cubicBezTo>
                  <a:cubicBezTo>
                    <a:pt x="1414310" y="1049994"/>
                    <a:pt x="1410643" y="1053661"/>
                    <a:pt x="1396790" y="1053661"/>
                  </a:cubicBezTo>
                  <a:cubicBezTo>
                    <a:pt x="1333024" y="1053661"/>
                    <a:pt x="761068" y="1054986"/>
                    <a:pt x="190641" y="1056412"/>
                  </a:cubicBezTo>
                  <a:lnTo>
                    <a:pt x="0" y="1056893"/>
                  </a:lnTo>
                  <a:lnTo>
                    <a:pt x="938674" y="2073"/>
                  </a:lnTo>
                  <a:lnTo>
                    <a:pt x="994644" y="1897"/>
                  </a:lnTo>
                  <a:cubicBezTo>
                    <a:pt x="1243615" y="1095"/>
                    <a:pt x="1431830" y="407"/>
                    <a:pt x="1492947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425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7140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EDB659-CB24-4A36-A8E2-7C3FA17EC679}"/>
              </a:ext>
            </a:extLst>
          </p:cNvPr>
          <p:cNvSpPr/>
          <p:nvPr/>
        </p:nvSpPr>
        <p:spPr>
          <a:xfrm>
            <a:off x="5361283" y="0"/>
            <a:ext cx="6830717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454195" y="2516322"/>
            <a:ext cx="4590904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tient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des deux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probabilités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 et q </a:t>
            </a: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Pour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chaque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cellule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tumorale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 </a:t>
            </a:r>
          </a:p>
          <a:p>
            <a:pPr marL="228600" indent="-228600">
              <a:buAutoNum type="arabicPeriod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Nombre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aléatoire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t dans [0,1]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228600" indent="-228600">
              <a:buAutoNum type="arabicPeriod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Selon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la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valeur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t, on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choisit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les conditions: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pPr marL="685800" lvl="1" indent="-228600">
              <a:buAutoNum type="arabicPeriod"/>
            </a:pP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Homotype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 la cellule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à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côté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des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voisines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pas</a:t>
            </a:r>
          </a:p>
          <a:p>
            <a:pPr marL="685800" lvl="1" indent="-228600">
              <a:buAutoNum type="arabicPeriod"/>
            </a:pP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Hétérotype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: la cellule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migre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sur un astrocyte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pas</a:t>
            </a:r>
          </a:p>
          <a:p>
            <a:pPr marL="228600" indent="-228600">
              <a:buAutoNum type="arabicPeriod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détermine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les sites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vérifiant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l'un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ou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l'autre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des conditions</a:t>
            </a:r>
          </a:p>
          <a:p>
            <a:pPr marL="228600" indent="-228600">
              <a:buAutoNum type="arabicPeriod"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Parmi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site, 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choix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final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est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aléatoire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233989"/>
            <a:ext cx="53612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REGLES DE DEPLACEMENT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0D78516B-F276-4A1E-B1FA-C01E7CEE550D}"/>
              </a:ext>
            </a:extLst>
          </p:cNvPr>
          <p:cNvSpPr txBox="1"/>
          <p:nvPr/>
        </p:nvSpPr>
        <p:spPr>
          <a:xfrm>
            <a:off x="304214" y="1753603"/>
            <a:ext cx="4819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ko-KR" sz="1400" b="0">
                <a:cs typeface="Arial" pitchFamily="34" charset="0"/>
              </a:rPr>
              <a:t>COUPLAGE JONCTION HETEROTYPE ET HOMOTYPE</a:t>
            </a:r>
            <a:endParaRPr lang="ko-KR" altLang="en-US" sz="1400" b="0">
              <a:cs typeface="Arial" pitchFamily="34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11F2D94-BC53-4146-92DB-7CFE5516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335" y="1228213"/>
            <a:ext cx="6390805" cy="4788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2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8FD576D-BB80-444E-9016-D5C36F070C83}"/>
              </a:ext>
            </a:extLst>
          </p:cNvPr>
          <p:cNvSpPr/>
          <p:nvPr/>
        </p:nvSpPr>
        <p:spPr>
          <a:xfrm>
            <a:off x="0" y="6719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4EF126E-4682-4BFE-B02B-74EE67A8A19E}"/>
              </a:ext>
            </a:extLst>
          </p:cNvPr>
          <p:cNvGrpSpPr/>
          <p:nvPr/>
        </p:nvGrpSpPr>
        <p:grpSpPr>
          <a:xfrm>
            <a:off x="3902431" y="1716127"/>
            <a:ext cx="4389087" cy="4372424"/>
            <a:chOff x="4459346" y="2412404"/>
            <a:chExt cx="3092318" cy="3080578"/>
          </a:xfrm>
        </p:grpSpPr>
        <p:sp>
          <p:nvSpPr>
            <p:cNvPr id="4" name="Pie 18">
              <a:extLst>
                <a:ext uri="{FF2B5EF4-FFF2-40B4-BE49-F238E27FC236}">
                  <a16:creationId xmlns:a16="http://schemas.microsoft.com/office/drawing/2014/main" id="{3DB734EA-3A33-4CE8-9097-C00904CE850D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Right Arrow 2">
              <a:extLst>
                <a:ext uri="{FF2B5EF4-FFF2-40B4-BE49-F238E27FC236}">
                  <a16:creationId xmlns:a16="http://schemas.microsoft.com/office/drawing/2014/main" id="{E5009A0F-CB5A-4D08-85B8-957E1C0CE1DD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" name="Right Arrow 2">
              <a:extLst>
                <a:ext uri="{FF2B5EF4-FFF2-40B4-BE49-F238E27FC236}">
                  <a16:creationId xmlns:a16="http://schemas.microsoft.com/office/drawing/2014/main" id="{B4F58BAF-9673-4C4F-999E-7F2FF3E2870C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" name="Right Arrow 2">
              <a:extLst>
                <a:ext uri="{FF2B5EF4-FFF2-40B4-BE49-F238E27FC236}">
                  <a16:creationId xmlns:a16="http://schemas.microsoft.com/office/drawing/2014/main" id="{F1B35C38-33A0-4A20-83FE-18EA23C5202E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D64E366-9FB5-4F40-A121-CBEB14FC68C8}"/>
              </a:ext>
            </a:extLst>
          </p:cNvPr>
          <p:cNvSpPr/>
          <p:nvPr/>
        </p:nvSpPr>
        <p:spPr>
          <a:xfrm>
            <a:off x="5962389" y="225758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27D9C-3567-4812-AB48-390526AD5A16}"/>
              </a:ext>
            </a:extLst>
          </p:cNvPr>
          <p:cNvSpPr/>
          <p:nvPr/>
        </p:nvSpPr>
        <p:spPr>
          <a:xfrm>
            <a:off x="4543058" y="320537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0E3F11-3149-44AA-9152-84803950E871}"/>
              </a:ext>
            </a:extLst>
          </p:cNvPr>
          <p:cNvSpPr/>
          <p:nvPr/>
        </p:nvSpPr>
        <p:spPr>
          <a:xfrm>
            <a:off x="6998536" y="3654807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04636D-8B92-4CCF-9A39-5CF7C2FC9564}"/>
              </a:ext>
            </a:extLst>
          </p:cNvPr>
          <p:cNvSpPr/>
          <p:nvPr/>
        </p:nvSpPr>
        <p:spPr>
          <a:xfrm>
            <a:off x="5469639" y="4582998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5400"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65353-2792-4CDF-B23A-8AEA0FD09DA6}"/>
              </a:ext>
            </a:extLst>
          </p:cNvPr>
          <p:cNvGrpSpPr/>
          <p:nvPr/>
        </p:nvGrpSpPr>
        <p:grpSpPr>
          <a:xfrm>
            <a:off x="7491535" y="1793154"/>
            <a:ext cx="3909954" cy="909082"/>
            <a:chOff x="-264176" y="4096598"/>
            <a:chExt cx="2436535" cy="90908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9D8A13E-E80A-4FF5-9031-F95A583381B1}"/>
                </a:ext>
              </a:extLst>
            </p:cNvPr>
            <p:cNvSpPr txBox="1"/>
            <p:nvPr/>
          </p:nvSpPr>
          <p:spPr>
            <a:xfrm>
              <a:off x="-264176" y="4096598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Analyse environnement cellules tumorales 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9FCC6D0-B2AF-4E43-BE0F-CFBE089FD0FD}"/>
                </a:ext>
              </a:extLst>
            </p:cNvPr>
            <p:cNvSpPr txBox="1"/>
            <p:nvPr/>
          </p:nvSpPr>
          <p:spPr>
            <a:xfrm>
              <a:off x="-264176" y="4359349"/>
              <a:ext cx="2436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l’aide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fonctions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simples, on determine la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liste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voisins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mais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aussi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voisins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qui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sont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astrocytes,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saines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ou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cellules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tumorales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;   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DB385-4B00-4BD8-AA71-04F251A98A74}"/>
              </a:ext>
            </a:extLst>
          </p:cNvPr>
          <p:cNvGrpSpPr/>
          <p:nvPr/>
        </p:nvGrpSpPr>
        <p:grpSpPr>
          <a:xfrm>
            <a:off x="7491535" y="5152233"/>
            <a:ext cx="3909954" cy="1205061"/>
            <a:chOff x="-264176" y="5024344"/>
            <a:chExt cx="2436535" cy="84934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2BFDF3-F1DA-4A81-BD5A-6B991E791039}"/>
                </a:ext>
              </a:extLst>
            </p:cNvPr>
            <p:cNvSpPr txBox="1"/>
            <p:nvPr/>
          </p:nvSpPr>
          <p:spPr>
            <a:xfrm>
              <a:off x="-264176" y="5024344"/>
              <a:ext cx="2436535" cy="32539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fr-FR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Application règle de mouvement à une cellule tumorales 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24FBD-F897-49D5-B4D7-76D287272CD3}"/>
                </a:ext>
              </a:extLst>
            </p:cNvPr>
            <p:cNvSpPr txBox="1"/>
            <p:nvPr/>
          </p:nvSpPr>
          <p:spPr>
            <a:xfrm>
              <a:off x="-264176" y="5287991"/>
              <a:ext cx="2436535" cy="585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Choix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uniforme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Jonction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homotype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Jonction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hétérotype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</a:t>
              </a:r>
            </a:p>
            <a:p>
              <a:pPr marL="171450" indent="-171450">
                <a:buFont typeface="Wingdings" panose="05000000000000000000" pitchFamily="2" charset="2"/>
                <a:buChar char="à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Couplage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junction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homotype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 et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  <a:sym typeface="Wingdings" panose="05000000000000000000" pitchFamily="2" charset="2"/>
                </a:rPr>
                <a:t>hétérotype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8ECE61-F828-4012-A692-520459EE7637}"/>
              </a:ext>
            </a:extLst>
          </p:cNvPr>
          <p:cNvGrpSpPr/>
          <p:nvPr/>
        </p:nvGrpSpPr>
        <p:grpSpPr>
          <a:xfrm>
            <a:off x="749702" y="1793154"/>
            <a:ext cx="3939764" cy="544237"/>
            <a:chOff x="572117" y="2297666"/>
            <a:chExt cx="2436536" cy="54423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BB127E-C61F-4422-83B6-E89EC3FEA09E}"/>
                </a:ext>
              </a:extLst>
            </p:cNvPr>
            <p:cNvSpPr txBox="1"/>
            <p:nvPr/>
          </p:nvSpPr>
          <p:spPr>
            <a:xfrm>
              <a:off x="572117" y="2297666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Actualisation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b="1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environnement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D1DBA2-E6B1-4D7E-A8D5-59EB0AE65E84}"/>
                </a:ext>
              </a:extLst>
            </p:cNvPr>
            <p:cNvSpPr txBox="1"/>
            <p:nvPr/>
          </p:nvSpPr>
          <p:spPr>
            <a:xfrm>
              <a:off x="572118" y="2564904"/>
              <a:ext cx="2436535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Animation avec le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nombre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d'itérations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souhaitées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8C73469-14E2-4F64-978A-445EF32AE383}"/>
              </a:ext>
            </a:extLst>
          </p:cNvPr>
          <p:cNvGrpSpPr/>
          <p:nvPr/>
        </p:nvGrpSpPr>
        <p:grpSpPr>
          <a:xfrm>
            <a:off x="749702" y="5263999"/>
            <a:ext cx="3939762" cy="681415"/>
            <a:chOff x="-264176" y="3168851"/>
            <a:chExt cx="2436535" cy="681415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049DDE-2C0B-4B08-993F-461D907C53BF}"/>
                </a:ext>
              </a:extLst>
            </p:cNvPr>
            <p:cNvSpPr txBox="1"/>
            <p:nvPr/>
          </p:nvSpPr>
          <p:spPr>
            <a:xfrm>
              <a:off x="-264176" y="3168851"/>
              <a:ext cx="2436535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r"/>
              <a:r>
                <a:rPr lang="fr-FR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Parcours de toutes les cellules tumorales pour appliquer fonctions précédentes </a:t>
              </a:r>
              <a:endPara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09FA6B9-27E4-4B42-8BF9-C99946D7BF93}"/>
                </a:ext>
              </a:extLst>
            </p:cNvPr>
            <p:cNvSpPr txBox="1"/>
            <p:nvPr/>
          </p:nvSpPr>
          <p:spPr>
            <a:xfrm>
              <a:off x="-264176" y="3573267"/>
              <a:ext cx="24365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 </a:t>
              </a:r>
            </a:p>
          </p:txBody>
        </p:sp>
      </p:grp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34FC6C6C-BDE3-487F-9DBC-A43B29602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cs typeface="Arial"/>
              </a:rPr>
              <a:t>Algorithme cellulaire 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5">
            <a:extLst>
              <a:ext uri="{FF2B5EF4-FFF2-40B4-BE49-F238E27FC236}">
                <a16:creationId xmlns:a16="http://schemas.microsoft.com/office/drawing/2014/main" id="{490F17F6-7783-4D0B-9C28-BA3FDFF2E8C5}"/>
              </a:ext>
            </a:extLst>
          </p:cNvPr>
          <p:cNvSpPr/>
          <p:nvPr/>
        </p:nvSpPr>
        <p:spPr>
          <a:xfrm>
            <a:off x="6486225" y="2474197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4" name="Rounded Rectangle 29">
            <a:extLst>
              <a:ext uri="{FF2B5EF4-FFF2-40B4-BE49-F238E27FC236}">
                <a16:creationId xmlns:a16="http://schemas.microsoft.com/office/drawing/2014/main" id="{095C6305-C7B4-460B-8ACF-D4DCA0D70EDB}"/>
              </a:ext>
            </a:extLst>
          </p:cNvPr>
          <p:cNvSpPr/>
          <p:nvPr/>
        </p:nvSpPr>
        <p:spPr>
          <a:xfrm>
            <a:off x="7275495" y="1886013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5" name="Rounded Rectangle 21">
            <a:extLst>
              <a:ext uri="{FF2B5EF4-FFF2-40B4-BE49-F238E27FC236}">
                <a16:creationId xmlns:a16="http://schemas.microsoft.com/office/drawing/2014/main" id="{22721254-9024-4600-A148-FC99544728C3}"/>
              </a:ext>
            </a:extLst>
          </p:cNvPr>
          <p:cNvSpPr/>
          <p:nvPr/>
        </p:nvSpPr>
        <p:spPr>
          <a:xfrm>
            <a:off x="5696106" y="3050261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Rounded Rectangle 33">
            <a:extLst>
              <a:ext uri="{FF2B5EF4-FFF2-40B4-BE49-F238E27FC236}">
                <a16:creationId xmlns:a16="http://schemas.microsoft.com/office/drawing/2014/main" id="{36FF7D56-ABC9-4C6A-BB0D-2A58E4C018CE}"/>
              </a:ext>
            </a:extLst>
          </p:cNvPr>
          <p:cNvSpPr/>
          <p:nvPr/>
        </p:nvSpPr>
        <p:spPr>
          <a:xfrm>
            <a:off x="4904579" y="360846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B9A6198-04C8-431B-A3B5-CBBED28EDF57}"/>
              </a:ext>
            </a:extLst>
          </p:cNvPr>
          <p:cNvSpPr/>
          <p:nvPr/>
        </p:nvSpPr>
        <p:spPr>
          <a:xfrm>
            <a:off x="4115247" y="4133446"/>
            <a:ext cx="792000" cy="175606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1B981-EF63-4DAD-9729-68F42BF8351D}"/>
              </a:ext>
            </a:extLst>
          </p:cNvPr>
          <p:cNvSpPr txBox="1"/>
          <p:nvPr/>
        </p:nvSpPr>
        <p:spPr>
          <a:xfrm>
            <a:off x="5696106" y="3323787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07822-0AE0-45F2-8E3E-66B30910BE4A}"/>
              </a:ext>
            </a:extLst>
          </p:cNvPr>
          <p:cNvSpPr txBox="1"/>
          <p:nvPr/>
        </p:nvSpPr>
        <p:spPr>
          <a:xfrm>
            <a:off x="6498789" y="2747723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A396C8-6468-4BAD-8582-972F79E72B6D}"/>
              </a:ext>
            </a:extLst>
          </p:cNvPr>
          <p:cNvSpPr txBox="1"/>
          <p:nvPr/>
        </p:nvSpPr>
        <p:spPr>
          <a:xfrm>
            <a:off x="7273064" y="2171659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C4B9E-CA45-4A42-81FF-34D894F7ED77}"/>
              </a:ext>
            </a:extLst>
          </p:cNvPr>
          <p:cNvSpPr txBox="1"/>
          <p:nvPr/>
        </p:nvSpPr>
        <p:spPr>
          <a:xfrm>
            <a:off x="4911965" y="3899851"/>
            <a:ext cx="76750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3C5E5-7CBE-4359-8DFD-D1B811302BD0}"/>
              </a:ext>
            </a:extLst>
          </p:cNvPr>
          <p:cNvSpPr txBox="1"/>
          <p:nvPr/>
        </p:nvSpPr>
        <p:spPr>
          <a:xfrm>
            <a:off x="4111545" y="4398996"/>
            <a:ext cx="78746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3200" b="1">
                <a:solidFill>
                  <a:schemeClr val="bg1"/>
                </a:solidFill>
                <a:cs typeface="Arial" pitchFamily="34" charset="0"/>
              </a:rPr>
              <a:t>0</a:t>
            </a:r>
            <a:endParaRPr lang="ko-KR" altLang="en-US" sz="32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F57833-BE25-4E74-AFAE-133FE33EED9A}"/>
              </a:ext>
            </a:extLst>
          </p:cNvPr>
          <p:cNvSpPr/>
          <p:nvPr/>
        </p:nvSpPr>
        <p:spPr>
          <a:xfrm>
            <a:off x="2" y="4945441"/>
            <a:ext cx="4117590" cy="171389"/>
          </a:xfrm>
          <a:prstGeom prst="rect">
            <a:avLst/>
          </a:prstGeom>
          <a:solidFill>
            <a:schemeClr val="accent6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2CB970D-BE4A-4B26-9B86-30975C2B57EC}"/>
              </a:ext>
            </a:extLst>
          </p:cNvPr>
          <p:cNvSpPr/>
          <p:nvPr/>
        </p:nvSpPr>
        <p:spPr>
          <a:xfrm>
            <a:off x="8067495" y="2689010"/>
            <a:ext cx="4124505" cy="170947"/>
          </a:xfrm>
          <a:prstGeom prst="rect">
            <a:avLst/>
          </a:prstGeom>
          <a:solidFill>
            <a:schemeClr val="accent4"/>
          </a:solidFill>
          <a:ln w="889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783F632-BEA7-4B16-A328-702ECD0B4845}"/>
              </a:ext>
            </a:extLst>
          </p:cNvPr>
          <p:cNvGrpSpPr/>
          <p:nvPr/>
        </p:nvGrpSpPr>
        <p:grpSpPr>
          <a:xfrm>
            <a:off x="182880" y="4179832"/>
            <a:ext cx="3855858" cy="677108"/>
            <a:chOff x="-861887" y="3568095"/>
            <a:chExt cx="3364365" cy="67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339350D-5AF0-4B5A-BE34-F364158A4057}"/>
                </a:ext>
              </a:extLst>
            </p:cNvPr>
            <p:cNvSpPr txBox="1"/>
            <p:nvPr/>
          </p:nvSpPr>
          <p:spPr>
            <a:xfrm>
              <a:off x="-861887" y="3568095"/>
              <a:ext cx="33643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altLang="ko-KR" sz="2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Organisation du travail</a:t>
              </a:r>
              <a:endParaRPr lang="ko-KR" altLang="en-US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2FBCAB-9F53-429F-BA90-71D7B4182F54}"/>
                </a:ext>
              </a:extLst>
            </p:cNvPr>
            <p:cNvSpPr txBox="1"/>
            <p:nvPr/>
          </p:nvSpPr>
          <p:spPr>
            <a:xfrm>
              <a:off x="616886" y="3937426"/>
              <a:ext cx="1885592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fr-FR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MVP : du sprint 0 à 3</a:t>
              </a: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A753243-1E4A-4661-8F2B-80D519819FA7}"/>
              </a:ext>
            </a:extLst>
          </p:cNvPr>
          <p:cNvGrpSpPr/>
          <p:nvPr/>
        </p:nvGrpSpPr>
        <p:grpSpPr>
          <a:xfrm>
            <a:off x="8054344" y="2171719"/>
            <a:ext cx="3685256" cy="461665"/>
            <a:chOff x="6551216" y="1603622"/>
            <a:chExt cx="2693771" cy="4616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5E40393-D301-4E39-BE19-5F97D36923EC}"/>
                </a:ext>
              </a:extLst>
            </p:cNvPr>
            <p:cNvSpPr txBox="1"/>
            <p:nvPr/>
          </p:nvSpPr>
          <p:spPr>
            <a:xfrm>
              <a:off x="6551216" y="1603622"/>
              <a:ext cx="2693771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r>
                <a:rPr lang="fr-FR" altLang="ko-KR" sz="2400" b="1">
                  <a:solidFill>
                    <a:schemeClr val="accent4"/>
                  </a:solidFill>
                  <a:cs typeface="Arial"/>
                </a:rPr>
                <a:t>Rate </a:t>
              </a:r>
              <a:r>
                <a:rPr lang="fr-FR" altLang="ko-KR" sz="2400" b="1" err="1">
                  <a:solidFill>
                    <a:schemeClr val="accent4"/>
                  </a:solidFill>
                  <a:cs typeface="Arial"/>
                </a:rPr>
                <a:t>coverage</a:t>
              </a:r>
              <a:r>
                <a:rPr lang="fr-FR" altLang="ko-KR" sz="2400" b="1">
                  <a:solidFill>
                    <a:schemeClr val="accent4"/>
                  </a:solidFill>
                  <a:cs typeface="Arial"/>
                </a:rPr>
                <a:t>: 56%</a:t>
              </a:r>
              <a:endParaRPr lang="fr-FR">
                <a:solidFill>
                  <a:schemeClr val="accent4"/>
                </a:solidFill>
                <a:cs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F6280F-1B5E-4B6C-8012-04A4ADFBAD7D}"/>
                </a:ext>
              </a:extLst>
            </p:cNvPr>
            <p:cNvSpPr txBox="1"/>
            <p:nvPr/>
          </p:nvSpPr>
          <p:spPr>
            <a:xfrm>
              <a:off x="6613475" y="1753988"/>
              <a:ext cx="2348635" cy="30777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>
              <a:spAutoFit/>
            </a:bodyPr>
            <a:lstStyle/>
            <a:p>
              <a:endParaRPr lang="fr-FR" altLang="ko-KR" sz="1400" b="1">
                <a:solidFill>
                  <a:schemeClr val="accent4"/>
                </a:solidFill>
                <a:cs typeface="Arial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4B2E893-CDFB-4D06-BEBD-2338812AB285}"/>
              </a:ext>
            </a:extLst>
          </p:cNvPr>
          <p:cNvSpPr txBox="1"/>
          <p:nvPr/>
        </p:nvSpPr>
        <p:spPr>
          <a:xfrm>
            <a:off x="7298156" y="4250246"/>
            <a:ext cx="3416747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Sprint 3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: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finalisation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du MVP et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enregistrement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des simulations. 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8F70C-2FDA-4539-83FF-C67B41057A5B}"/>
              </a:ext>
            </a:extLst>
          </p:cNvPr>
          <p:cNvSpPr txBox="1"/>
          <p:nvPr/>
        </p:nvSpPr>
        <p:spPr>
          <a:xfrm>
            <a:off x="6502756" y="4819568"/>
            <a:ext cx="34167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Sprint 2 :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affinage du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modèle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animation.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CA32AA-A743-41D2-B080-60A4E4FC4113}"/>
              </a:ext>
            </a:extLst>
          </p:cNvPr>
          <p:cNvSpPr txBox="1"/>
          <p:nvPr/>
        </p:nvSpPr>
        <p:spPr>
          <a:xfrm>
            <a:off x="5727870" y="5368648"/>
            <a:ext cx="39084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Sprint 1 :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initialisation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d’un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univers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, premières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régles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mouvement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et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affichage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sur matplotlib.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478BB-CB13-4B1F-ADBB-2760DF70690B}"/>
              </a:ext>
            </a:extLst>
          </p:cNvPr>
          <p:cNvSpPr txBox="1"/>
          <p:nvPr/>
        </p:nvSpPr>
        <p:spPr>
          <a:xfrm>
            <a:off x="4935564" y="5891475"/>
            <a:ext cx="4700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Sprint 0 :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discussion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groupe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(travail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d’analyse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de conceptions) et creation du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dépôt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git .   </a:t>
            </a:r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1299A1F0-E667-476E-8735-F71E87136108}"/>
              </a:ext>
            </a:extLst>
          </p:cNvPr>
          <p:cNvSpPr/>
          <p:nvPr/>
        </p:nvSpPr>
        <p:spPr>
          <a:xfrm>
            <a:off x="4512932" y="587201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800E6798-8657-4CFC-A6B4-521D2E7277CD}"/>
              </a:ext>
            </a:extLst>
          </p:cNvPr>
          <p:cNvSpPr/>
          <p:nvPr/>
        </p:nvSpPr>
        <p:spPr>
          <a:xfrm>
            <a:off x="5332188" y="5349272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984D37AF-10AE-473F-9501-504D76D6FB6E}"/>
              </a:ext>
            </a:extLst>
          </p:cNvPr>
          <p:cNvSpPr/>
          <p:nvPr/>
        </p:nvSpPr>
        <p:spPr>
          <a:xfrm>
            <a:off x="6106135" y="480181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FE63B231-2787-483B-990B-6528931153CF}"/>
              </a:ext>
            </a:extLst>
          </p:cNvPr>
          <p:cNvSpPr/>
          <p:nvPr/>
        </p:nvSpPr>
        <p:spPr>
          <a:xfrm>
            <a:off x="6900678" y="4233768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867C31-4F05-49B1-A695-08BD09980DE2}"/>
              </a:ext>
            </a:extLst>
          </p:cNvPr>
          <p:cNvSpPr txBox="1"/>
          <p:nvPr/>
        </p:nvSpPr>
        <p:spPr>
          <a:xfrm>
            <a:off x="8083292" y="3669018"/>
            <a:ext cx="3416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Sprint 4 : 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interface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Tkinter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et interpretation des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résultats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</p:txBody>
      </p:sp>
      <p:sp>
        <p:nvSpPr>
          <p:cNvPr id="33" name="Freeform 19">
            <a:extLst>
              <a:ext uri="{FF2B5EF4-FFF2-40B4-BE49-F238E27FC236}">
                <a16:creationId xmlns:a16="http://schemas.microsoft.com/office/drawing/2014/main" id="{840AC481-4099-41DF-A1F4-9902B2F7DB45}"/>
              </a:ext>
            </a:extLst>
          </p:cNvPr>
          <p:cNvSpPr/>
          <p:nvPr/>
        </p:nvSpPr>
        <p:spPr>
          <a:xfrm>
            <a:off x="7670018" y="3664446"/>
            <a:ext cx="381000" cy="247650"/>
          </a:xfrm>
          <a:custGeom>
            <a:avLst/>
            <a:gdLst>
              <a:gd name="connsiteX0" fmla="*/ 0 w 381000"/>
              <a:gd name="connsiteY0" fmla="*/ 0 h 247650"/>
              <a:gd name="connsiteX1" fmla="*/ 0 w 381000"/>
              <a:gd name="connsiteY1" fmla="*/ 247650 h 247650"/>
              <a:gd name="connsiteX2" fmla="*/ 381000 w 381000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0" h="247650">
                <a:moveTo>
                  <a:pt x="0" y="0"/>
                </a:moveTo>
                <a:lnTo>
                  <a:pt x="0" y="247650"/>
                </a:lnTo>
                <a:lnTo>
                  <a:pt x="381000" y="247650"/>
                </a:lnTo>
              </a:path>
            </a:pathLst>
          </a:custGeom>
          <a:ln w="12700">
            <a:solidFill>
              <a:srgbClr val="2626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rgbClr val="262626"/>
              </a:solidFill>
              <a:cs typeface="Arial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EA4323-7E5C-42A1-9106-2765A161CE02}"/>
              </a:ext>
            </a:extLst>
          </p:cNvPr>
          <p:cNvSpPr/>
          <p:nvPr/>
        </p:nvSpPr>
        <p:spPr>
          <a:xfrm>
            <a:off x="0" y="4823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Découpage</a:t>
            </a:r>
            <a:r>
              <a:rPr lang="en-US">
                <a:cs typeface="Arial"/>
              </a:rPr>
              <a:t> du travail : </a:t>
            </a:r>
            <a:endParaRPr lang="en-US"/>
          </a:p>
        </p:txBody>
      </p:sp>
      <p:sp>
        <p:nvSpPr>
          <p:cNvPr id="41" name="Rectangle 30">
            <a:extLst>
              <a:ext uri="{FF2B5EF4-FFF2-40B4-BE49-F238E27FC236}">
                <a16:creationId xmlns:a16="http://schemas.microsoft.com/office/drawing/2014/main" id="{DF5C3415-B143-4574-AD2E-8011BAB3D67C}"/>
              </a:ext>
            </a:extLst>
          </p:cNvPr>
          <p:cNvSpPr/>
          <p:nvPr/>
        </p:nvSpPr>
        <p:spPr>
          <a:xfrm>
            <a:off x="4280685" y="5178724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6">
            <a:extLst>
              <a:ext uri="{FF2B5EF4-FFF2-40B4-BE49-F238E27FC236}">
                <a16:creationId xmlns:a16="http://schemas.microsoft.com/office/drawing/2014/main" id="{3C390194-1BCC-4448-BDE5-2B740EF86798}"/>
              </a:ext>
            </a:extLst>
          </p:cNvPr>
          <p:cNvSpPr/>
          <p:nvPr/>
        </p:nvSpPr>
        <p:spPr>
          <a:xfrm>
            <a:off x="4992541" y="481993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0AC9377E-3278-4495-BCFD-85ECBE36C87F}"/>
              </a:ext>
            </a:extLst>
          </p:cNvPr>
          <p:cNvSpPr/>
          <p:nvPr/>
        </p:nvSpPr>
        <p:spPr>
          <a:xfrm>
            <a:off x="5783201" y="4242488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Rounded Rectangle 6">
            <a:extLst>
              <a:ext uri="{FF2B5EF4-FFF2-40B4-BE49-F238E27FC236}">
                <a16:creationId xmlns:a16="http://schemas.microsoft.com/office/drawing/2014/main" id="{AECAC585-6408-4DB7-933B-5CB6AD3EED64}"/>
              </a:ext>
            </a:extLst>
          </p:cNvPr>
          <p:cNvSpPr/>
          <p:nvPr/>
        </p:nvSpPr>
        <p:spPr>
          <a:xfrm>
            <a:off x="6629869" y="3694345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Rounded Rectangle 6">
            <a:extLst>
              <a:ext uri="{FF2B5EF4-FFF2-40B4-BE49-F238E27FC236}">
                <a16:creationId xmlns:a16="http://schemas.microsoft.com/office/drawing/2014/main" id="{BA112D41-F26B-497F-8B8B-111A3D31AD40}"/>
              </a:ext>
            </a:extLst>
          </p:cNvPr>
          <p:cNvSpPr/>
          <p:nvPr/>
        </p:nvSpPr>
        <p:spPr>
          <a:xfrm>
            <a:off x="7367597" y="313210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3511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3170F25-11E5-4F3F-B7EA-F9BD4A2D3EC9}"/>
              </a:ext>
            </a:extLst>
          </p:cNvPr>
          <p:cNvSpPr/>
          <p:nvPr/>
        </p:nvSpPr>
        <p:spPr>
          <a:xfrm>
            <a:off x="0" y="6719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CACC65-1AB5-4B97-AA92-C2A29C589C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>
                <a:cs typeface="Arial"/>
              </a:rPr>
              <a:t>Modules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7CCC1C-021D-4A3A-B2B8-C3A09E0E58A3}"/>
              </a:ext>
            </a:extLst>
          </p:cNvPr>
          <p:cNvSpPr/>
          <p:nvPr/>
        </p:nvSpPr>
        <p:spPr>
          <a:xfrm>
            <a:off x="959969" y="1834396"/>
            <a:ext cx="2793999" cy="1785937"/>
          </a:xfrm>
          <a:prstGeom prst="rect">
            <a:avLst/>
          </a:prstGeom>
          <a:solidFill>
            <a:srgbClr val="F0A8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cs typeface="Arial"/>
              </a:rPr>
              <a:t>Modèle</a:t>
            </a:r>
            <a:endParaRPr lang="en-US" b="1">
              <a:cs typeface="Arial"/>
            </a:endParaRPr>
          </a:p>
          <a:p>
            <a:pPr algn="ctr"/>
            <a:r>
              <a:rPr lang="en-US" b="1" err="1">
                <a:cs typeface="Arial"/>
              </a:rPr>
              <a:t>Fichiers</a:t>
            </a:r>
            <a:r>
              <a:rPr lang="en-US" b="1">
                <a:cs typeface="Arial"/>
              </a:rPr>
              <a:t> data_*.py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997539-D2D6-4E87-AE52-D96DFE14F381}"/>
              </a:ext>
            </a:extLst>
          </p:cNvPr>
          <p:cNvSpPr/>
          <p:nvPr/>
        </p:nvSpPr>
        <p:spPr>
          <a:xfrm>
            <a:off x="4695276" y="1834395"/>
            <a:ext cx="2793999" cy="1785937"/>
          </a:xfrm>
          <a:prstGeom prst="rect">
            <a:avLst/>
          </a:prstGeom>
          <a:solidFill>
            <a:srgbClr val="AFD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Arial"/>
              </a:rPr>
              <a:t>Vue</a:t>
            </a:r>
          </a:p>
          <a:p>
            <a:pPr algn="ctr"/>
            <a:r>
              <a:rPr lang="en-US" b="1" err="1">
                <a:cs typeface="Arial"/>
              </a:rPr>
              <a:t>Fichiers</a:t>
            </a:r>
            <a:r>
              <a:rPr lang="en-US" b="1">
                <a:cs typeface="Arial"/>
              </a:rPr>
              <a:t> vue_*.py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627047-DAD7-4D99-88B0-9C3303737C23}"/>
              </a:ext>
            </a:extLst>
          </p:cNvPr>
          <p:cNvSpPr/>
          <p:nvPr/>
        </p:nvSpPr>
        <p:spPr>
          <a:xfrm>
            <a:off x="8431756" y="1834395"/>
            <a:ext cx="2793999" cy="1785937"/>
          </a:xfrm>
          <a:prstGeom prst="rect">
            <a:avLst/>
          </a:prstGeom>
          <a:solidFill>
            <a:srgbClr val="F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err="1">
                <a:cs typeface="Arial"/>
              </a:rPr>
              <a:t>Controlleur</a:t>
            </a:r>
            <a:endParaRPr lang="en-US" b="1">
              <a:cs typeface="Arial"/>
            </a:endParaRPr>
          </a:p>
          <a:p>
            <a:pPr algn="ctr"/>
            <a:r>
              <a:rPr lang="en-US" b="1" err="1">
                <a:cs typeface="Arial"/>
              </a:rPr>
              <a:t>Fichiers</a:t>
            </a:r>
            <a:r>
              <a:rPr lang="en-US" b="1">
                <a:cs typeface="Arial"/>
              </a:rPr>
              <a:t> controlleur_*.py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876978-EA3C-4025-96E8-D6E86D6941A4}"/>
              </a:ext>
            </a:extLst>
          </p:cNvPr>
          <p:cNvSpPr/>
          <p:nvPr/>
        </p:nvSpPr>
        <p:spPr>
          <a:xfrm>
            <a:off x="4691373" y="4334188"/>
            <a:ext cx="2793999" cy="1785937"/>
          </a:xfrm>
          <a:prstGeom prst="rect">
            <a:avLst/>
          </a:prstGeom>
          <a:solidFill>
            <a:srgbClr val="EBD2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Arial"/>
              </a:rPr>
              <a:t>Tests</a:t>
            </a:r>
          </a:p>
          <a:p>
            <a:pPr algn="ctr"/>
            <a:r>
              <a:rPr lang="en-US" b="1" err="1">
                <a:cs typeface="Arial"/>
              </a:rPr>
              <a:t>Fichiers</a:t>
            </a:r>
            <a:r>
              <a:rPr lang="en-US" b="1">
                <a:cs typeface="Arial"/>
              </a:rPr>
              <a:t> test_*.py</a:t>
            </a:r>
          </a:p>
          <a:p>
            <a:pPr algn="ctr"/>
            <a:r>
              <a:rPr lang="en-US" b="1">
                <a:cs typeface="Arial"/>
              </a:rPr>
              <a:t>Coverage : 56%</a:t>
            </a:r>
          </a:p>
        </p:txBody>
      </p:sp>
    </p:spTree>
    <p:extLst>
      <p:ext uri="{BB962C8B-B14F-4D97-AF65-F5344CB8AC3E}">
        <p14:creationId xmlns:p14="http://schemas.microsoft.com/office/powerpoint/2010/main" val="2400506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31C1B95F-7DC5-49B0-B83D-F96818593CD5}"/>
              </a:ext>
            </a:extLst>
          </p:cNvPr>
          <p:cNvSpPr/>
          <p:nvPr/>
        </p:nvSpPr>
        <p:spPr>
          <a:xfrm>
            <a:off x="6335644" y="1211704"/>
            <a:ext cx="5856356" cy="5646296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45C40E2-EACD-4C73-8496-62C8E02EB451}"/>
              </a:ext>
            </a:extLst>
          </p:cNvPr>
          <p:cNvSpPr/>
          <p:nvPr/>
        </p:nvSpPr>
        <p:spPr>
          <a:xfrm>
            <a:off x="0" y="6719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AA3122-B69C-4D6C-AB6B-18AB2E5D44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Programme</a:t>
            </a:r>
            <a:r>
              <a:rPr lang="en-US">
                <a:cs typeface="Arial"/>
              </a:rPr>
              <a:t> :</a:t>
            </a:r>
            <a:endParaRPr lang="en-US"/>
          </a:p>
        </p:txBody>
      </p:sp>
      <p:pic>
        <p:nvPicPr>
          <p:cNvPr id="7" name="Picture 11" descr="Chart&#10;&#10;Description automatically generated">
            <a:extLst>
              <a:ext uri="{FF2B5EF4-FFF2-40B4-BE49-F238E27FC236}">
                <a16:creationId xmlns:a16="http://schemas.microsoft.com/office/drawing/2014/main" id="{7BDD744A-E388-4729-B82E-B45C2E001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406" t="9668" r="359" b="36893"/>
          <a:stretch/>
        </p:blipFill>
        <p:spPr>
          <a:xfrm>
            <a:off x="7189059" y="1854466"/>
            <a:ext cx="4459229" cy="4219148"/>
          </a:xfrm>
          <a:prstGeom prst="rect">
            <a:avLst/>
          </a:prstGeom>
        </p:spPr>
      </p:pic>
      <p:grpSp>
        <p:nvGrpSpPr>
          <p:cNvPr id="20" name="Group 2">
            <a:extLst>
              <a:ext uri="{FF2B5EF4-FFF2-40B4-BE49-F238E27FC236}">
                <a16:creationId xmlns:a16="http://schemas.microsoft.com/office/drawing/2014/main" id="{C693AB47-36C4-4E25-93E3-C187DDD164A8}"/>
              </a:ext>
            </a:extLst>
          </p:cNvPr>
          <p:cNvGrpSpPr/>
          <p:nvPr/>
        </p:nvGrpSpPr>
        <p:grpSpPr>
          <a:xfrm>
            <a:off x="954368" y="1853536"/>
            <a:ext cx="4389088" cy="4372425"/>
            <a:chOff x="4459346" y="2412404"/>
            <a:chExt cx="3092318" cy="3080578"/>
          </a:xfrm>
        </p:grpSpPr>
        <p:sp>
          <p:nvSpPr>
            <p:cNvPr id="16" name="Pie 18">
              <a:extLst>
                <a:ext uri="{FF2B5EF4-FFF2-40B4-BE49-F238E27FC236}">
                  <a16:creationId xmlns:a16="http://schemas.microsoft.com/office/drawing/2014/main" id="{5FC5838B-D9F8-4998-92CF-E87D1EC8E303}"/>
                </a:ext>
              </a:extLst>
            </p:cNvPr>
            <p:cNvSpPr/>
            <p:nvPr/>
          </p:nvSpPr>
          <p:spPr>
            <a:xfrm rot="18900000">
              <a:off x="4459346" y="3208639"/>
              <a:ext cx="1699093" cy="1065994"/>
            </a:xfrm>
            <a:custGeom>
              <a:avLst/>
              <a:gdLst/>
              <a:ahLst/>
              <a:cxnLst/>
              <a:rect l="l" t="t" r="r" b="b"/>
              <a:pathLst>
                <a:path w="1699093" h="1065994">
                  <a:moveTo>
                    <a:pt x="1387804" y="220434"/>
                  </a:moveTo>
                  <a:lnTo>
                    <a:pt x="1699093" y="531725"/>
                  </a:lnTo>
                  <a:lnTo>
                    <a:pt x="1387803" y="843015"/>
                  </a:lnTo>
                  <a:lnTo>
                    <a:pt x="1387804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lnTo>
                    <a:pt x="1056568" y="376079"/>
                  </a:lnTo>
                  <a:lnTo>
                    <a:pt x="1387803" y="37607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7" name="Right Arrow 2">
              <a:extLst>
                <a:ext uri="{FF2B5EF4-FFF2-40B4-BE49-F238E27FC236}">
                  <a16:creationId xmlns:a16="http://schemas.microsoft.com/office/drawing/2014/main" id="{1475050A-7E82-41A8-963A-D723C67F47C7}"/>
                </a:ext>
              </a:extLst>
            </p:cNvPr>
            <p:cNvSpPr/>
            <p:nvPr/>
          </p:nvSpPr>
          <p:spPr>
            <a:xfrm rot="13500000">
              <a:off x="4923559" y="4103773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Right Arrow 2">
              <a:extLst>
                <a:ext uri="{FF2B5EF4-FFF2-40B4-BE49-F238E27FC236}">
                  <a16:creationId xmlns:a16="http://schemas.microsoft.com/office/drawing/2014/main" id="{FC822D0B-6B72-42C0-9C2A-3F34072DB349}"/>
                </a:ext>
              </a:extLst>
            </p:cNvPr>
            <p:cNvSpPr/>
            <p:nvPr/>
          </p:nvSpPr>
          <p:spPr>
            <a:xfrm rot="8100000">
              <a:off x="5839239" y="3646691"/>
              <a:ext cx="1712425" cy="1065994"/>
            </a:xfrm>
            <a:custGeom>
              <a:avLst/>
              <a:gdLst/>
              <a:ahLst/>
              <a:cxnLst/>
              <a:rect l="l" t="t" r="r" b="b"/>
              <a:pathLst>
                <a:path w="1712425" h="1065994">
                  <a:moveTo>
                    <a:pt x="1056568" y="0"/>
                  </a:moveTo>
                  <a:lnTo>
                    <a:pt x="1056568" y="376079"/>
                  </a:lnTo>
                  <a:lnTo>
                    <a:pt x="1401135" y="376079"/>
                  </a:lnTo>
                  <a:lnTo>
                    <a:pt x="1401135" y="220434"/>
                  </a:lnTo>
                  <a:lnTo>
                    <a:pt x="1712425" y="531725"/>
                  </a:lnTo>
                  <a:lnTo>
                    <a:pt x="1401135" y="843015"/>
                  </a:lnTo>
                  <a:lnTo>
                    <a:pt x="1401135" y="687370"/>
                  </a:lnTo>
                  <a:lnTo>
                    <a:pt x="1056568" y="687370"/>
                  </a:lnTo>
                  <a:lnTo>
                    <a:pt x="1056568" y="1056568"/>
                  </a:lnTo>
                  <a:lnTo>
                    <a:pt x="42" y="1065994"/>
                  </a:lnTo>
                  <a:cubicBezTo>
                    <a:pt x="-2473" y="784152"/>
                    <a:pt x="107727" y="512989"/>
                    <a:pt x="306136" y="312802"/>
                  </a:cubicBezTo>
                  <a:cubicBezTo>
                    <a:pt x="504545" y="112615"/>
                    <a:pt x="774715" y="0"/>
                    <a:pt x="10565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Right Arrow 2">
              <a:extLst>
                <a:ext uri="{FF2B5EF4-FFF2-40B4-BE49-F238E27FC236}">
                  <a16:creationId xmlns:a16="http://schemas.microsoft.com/office/drawing/2014/main" id="{518BFC2E-3F0C-47B9-ABE1-48F1727E095A}"/>
                </a:ext>
              </a:extLst>
            </p:cNvPr>
            <p:cNvSpPr/>
            <p:nvPr/>
          </p:nvSpPr>
          <p:spPr>
            <a:xfrm rot="2700000">
              <a:off x="5372596" y="2735620"/>
              <a:ext cx="1712426" cy="1065994"/>
            </a:xfrm>
            <a:custGeom>
              <a:avLst/>
              <a:gdLst/>
              <a:ahLst/>
              <a:cxnLst/>
              <a:rect l="l" t="t" r="r" b="b"/>
              <a:pathLst>
                <a:path w="1712426" h="1065994">
                  <a:moveTo>
                    <a:pt x="306137" y="312802"/>
                  </a:moveTo>
                  <a:cubicBezTo>
                    <a:pt x="504546" y="112615"/>
                    <a:pt x="774715" y="0"/>
                    <a:pt x="1056569" y="0"/>
                  </a:cubicBezTo>
                  <a:lnTo>
                    <a:pt x="1056569" y="376079"/>
                  </a:lnTo>
                  <a:lnTo>
                    <a:pt x="1401136" y="376079"/>
                  </a:lnTo>
                  <a:lnTo>
                    <a:pt x="1401136" y="220434"/>
                  </a:lnTo>
                  <a:lnTo>
                    <a:pt x="1712426" y="531725"/>
                  </a:lnTo>
                  <a:lnTo>
                    <a:pt x="1401136" y="843015"/>
                  </a:lnTo>
                  <a:lnTo>
                    <a:pt x="1401136" y="687370"/>
                  </a:lnTo>
                  <a:lnTo>
                    <a:pt x="1056569" y="687370"/>
                  </a:lnTo>
                  <a:lnTo>
                    <a:pt x="1056569" y="1056568"/>
                  </a:lnTo>
                  <a:lnTo>
                    <a:pt x="694296" y="1059800"/>
                  </a:lnTo>
                  <a:lnTo>
                    <a:pt x="694295" y="978719"/>
                  </a:lnTo>
                  <a:lnTo>
                    <a:pt x="849940" y="978719"/>
                  </a:lnTo>
                  <a:lnTo>
                    <a:pt x="538651" y="667429"/>
                  </a:lnTo>
                  <a:lnTo>
                    <a:pt x="227360" y="978719"/>
                  </a:lnTo>
                  <a:lnTo>
                    <a:pt x="383005" y="978719"/>
                  </a:lnTo>
                  <a:lnTo>
                    <a:pt x="383005" y="1062578"/>
                  </a:lnTo>
                  <a:lnTo>
                    <a:pt x="42" y="1065994"/>
                  </a:lnTo>
                  <a:cubicBezTo>
                    <a:pt x="-2473" y="784152"/>
                    <a:pt x="107728" y="512989"/>
                    <a:pt x="306137" y="3128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B4BC725-530C-482E-8A71-11FD6E7ABB6B}"/>
              </a:ext>
            </a:extLst>
          </p:cNvPr>
          <p:cNvSpPr/>
          <p:nvPr/>
        </p:nvSpPr>
        <p:spPr>
          <a:xfrm>
            <a:off x="2926881" y="2444959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3E1E69-7CB8-469A-AAE9-D62D97F7386E}"/>
              </a:ext>
            </a:extLst>
          </p:cNvPr>
          <p:cNvSpPr/>
          <p:nvPr/>
        </p:nvSpPr>
        <p:spPr>
          <a:xfrm>
            <a:off x="1545025" y="3367765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1B6609-7AF5-4A8F-8C02-A72B8B7ACE50}"/>
              </a:ext>
            </a:extLst>
          </p:cNvPr>
          <p:cNvSpPr/>
          <p:nvPr/>
        </p:nvSpPr>
        <p:spPr>
          <a:xfrm>
            <a:off x="2571541" y="4795359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C8467BA-4811-4302-B5FA-D3CB33D6BB1D}"/>
              </a:ext>
            </a:extLst>
          </p:cNvPr>
          <p:cNvSpPr/>
          <p:nvPr/>
        </p:nvSpPr>
        <p:spPr>
          <a:xfrm>
            <a:off x="4100438" y="3829692"/>
            <a:ext cx="731017" cy="92333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5400" b="1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5400">
              <a:cs typeface="Arial" pitchFamily="34" charset="0"/>
            </a:endParaRP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A3D1E51C-ACD5-4F77-B053-4F0DE05A2E9F}"/>
              </a:ext>
            </a:extLst>
          </p:cNvPr>
          <p:cNvSpPr txBox="1"/>
          <p:nvPr/>
        </p:nvSpPr>
        <p:spPr>
          <a:xfrm>
            <a:off x="4143730" y="2442727"/>
            <a:ext cx="3909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Paramètres </a:t>
            </a:r>
            <a:endParaRPr lang="fr-FR" altLang="ko-KR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5" name="TextBox 12">
            <a:extLst>
              <a:ext uri="{FF2B5EF4-FFF2-40B4-BE49-F238E27FC236}">
                <a16:creationId xmlns:a16="http://schemas.microsoft.com/office/drawing/2014/main" id="{537FD0BB-8FD7-4BF2-85CC-5DC2D046BBC8}"/>
              </a:ext>
            </a:extLst>
          </p:cNvPr>
          <p:cNvSpPr txBox="1"/>
          <p:nvPr/>
        </p:nvSpPr>
        <p:spPr>
          <a:xfrm>
            <a:off x="4468518" y="4978563"/>
            <a:ext cx="3909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Simulation </a:t>
            </a:r>
            <a:endParaRPr lang="fr-FR" altLang="ko-KR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6" name="TextBox 12">
            <a:extLst>
              <a:ext uri="{FF2B5EF4-FFF2-40B4-BE49-F238E27FC236}">
                <a16:creationId xmlns:a16="http://schemas.microsoft.com/office/drawing/2014/main" id="{887E660A-4AAB-4D15-B458-21FB2957D6A4}"/>
              </a:ext>
            </a:extLst>
          </p:cNvPr>
          <p:cNvSpPr txBox="1"/>
          <p:nvPr/>
        </p:nvSpPr>
        <p:spPr>
          <a:xfrm>
            <a:off x="146353" y="5340825"/>
            <a:ext cx="390995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Graphes</a:t>
            </a:r>
            <a:r>
              <a:rPr lang="fr-FR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r-FR" altLang="ko-KR" sz="16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Matplotlib</a:t>
            </a:r>
            <a:r>
              <a:rPr lang="fr-FR" altLang="ko-KR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endParaRPr lang="fr-FR" altLang="ko-KR" sz="12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528D353B-D55B-4739-ABDD-31ED3CE9A0C0}"/>
              </a:ext>
            </a:extLst>
          </p:cNvPr>
          <p:cNvSpPr txBox="1"/>
          <p:nvPr/>
        </p:nvSpPr>
        <p:spPr>
          <a:xfrm>
            <a:off x="146353" y="2630104"/>
            <a:ext cx="3909954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altLang="ko-KR" sz="16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Affichage</a:t>
            </a:r>
            <a:r>
              <a:rPr lang="fr-FR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fr-FR" altLang="ko-KR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Tkinter</a:t>
            </a:r>
            <a:r>
              <a:rPr lang="fr-FR" altLang="ko-KR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endParaRPr lang="fr-FR" altLang="ko-KR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89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5BD3273-149A-43C4-A662-C0F8EA33539A}"/>
              </a:ext>
            </a:extLst>
          </p:cNvPr>
          <p:cNvSpPr/>
          <p:nvPr/>
        </p:nvSpPr>
        <p:spPr>
          <a:xfrm>
            <a:off x="0" y="4823"/>
            <a:ext cx="12185838" cy="1199771"/>
          </a:xfrm>
          <a:prstGeom prst="rect">
            <a:avLst/>
          </a:prstGeom>
          <a:solidFill>
            <a:srgbClr val="AFD2C8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53CA5B-C624-4AB1-B287-A08D017799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cs typeface="Arial"/>
              </a:rPr>
              <a:t>Etude Statistique</a:t>
            </a:r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B043B28-FC73-4BBB-878D-9D5AA97B1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6" y="1579289"/>
            <a:ext cx="9783136" cy="472763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8B3F1E9-895E-4572-9F8B-7D6819DAA6B7}"/>
              </a:ext>
            </a:extLst>
          </p:cNvPr>
          <p:cNvSpPr txBox="1"/>
          <p:nvPr/>
        </p:nvSpPr>
        <p:spPr>
          <a:xfrm>
            <a:off x="9045136" y="2730171"/>
            <a:ext cx="274320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600">
                <a:cs typeface="Arial"/>
              </a:rPr>
              <a:t>- Traduction de l'avancée de la tumeur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- Disparition des astrocytes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- Corrélation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- Permet de voir à partir de quelle date on n'a plus d'astrocytes</a:t>
            </a:r>
          </a:p>
          <a:p>
            <a:endParaRPr lang="fr-FR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951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6109F6-34E5-4D0A-A635-C5ED1BAC4BDB}"/>
              </a:ext>
            </a:extLst>
          </p:cNvPr>
          <p:cNvSpPr/>
          <p:nvPr/>
        </p:nvSpPr>
        <p:spPr>
          <a:xfrm>
            <a:off x="0" y="4823"/>
            <a:ext cx="12185838" cy="1199771"/>
          </a:xfrm>
          <a:prstGeom prst="rect">
            <a:avLst/>
          </a:prstGeom>
          <a:solidFill>
            <a:srgbClr val="AFD2C8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3FE54185-F8CE-48E5-A877-90069DB43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cs typeface="Arial"/>
              </a:rPr>
              <a:t>Etude Statistique 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A20A1F-1D0D-44CD-964B-C088525DA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34" y="1650801"/>
            <a:ext cx="10128738" cy="4890281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758443B-A8CD-4F3F-AC7A-4F92646AECCD}"/>
              </a:ext>
            </a:extLst>
          </p:cNvPr>
          <p:cNvSpPr txBox="1"/>
          <p:nvPr/>
        </p:nvSpPr>
        <p:spPr>
          <a:xfrm>
            <a:off x="9243848" y="2692399"/>
            <a:ext cx="2743200" cy="20928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>
                <a:cs typeface="Arial"/>
              </a:rPr>
              <a:t>- </a:t>
            </a:r>
            <a:r>
              <a:rPr lang="fr-FR" sz="1600">
                <a:cs typeface="Arial"/>
              </a:rPr>
              <a:t>Etalement de la tumeur au cours du temps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- Premier pas vers l'évaluation de la surface occupée par la tumeur</a:t>
            </a:r>
          </a:p>
          <a:p>
            <a:endParaRPr lang="fr-FR" sz="1600">
              <a:cs typeface="Arial"/>
            </a:endParaRPr>
          </a:p>
          <a:p>
            <a:r>
              <a:rPr lang="fr-FR" sz="1600">
                <a:cs typeface="Arial"/>
              </a:rPr>
              <a:t>- Quels organes touchés ?</a:t>
            </a:r>
          </a:p>
        </p:txBody>
      </p:sp>
    </p:spTree>
    <p:extLst>
      <p:ext uri="{BB962C8B-B14F-4D97-AF65-F5344CB8AC3E}">
        <p14:creationId xmlns:p14="http://schemas.microsoft.com/office/powerpoint/2010/main" val="27676125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885196-21C2-42F7-BB51-AD6F2F88D57F}"/>
              </a:ext>
            </a:extLst>
          </p:cNvPr>
          <p:cNvSpPr/>
          <p:nvPr/>
        </p:nvSpPr>
        <p:spPr>
          <a:xfrm>
            <a:off x="0" y="-5773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1626EF8-230E-4C3B-9F3A-EDC3FD0E6E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fr-FR">
                <a:cs typeface="Arial"/>
              </a:rPr>
              <a:t>Fonctionnalités à venir : </a:t>
            </a:r>
            <a:endParaRPr lang="fr-F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4CF5A9-4EBB-4B1E-8FEC-E98A45AE6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627" y="1342853"/>
            <a:ext cx="1125887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371600" marR="0" lvl="3" indent="-1371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1000" b="0" i="0" u="none" strike="noStrike" cap="none" normalizeH="0" baseline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EBF7D8A9-B09F-4464-9913-4FB0176A0A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" t="31452" b="9677"/>
          <a:stretch/>
        </p:blipFill>
        <p:spPr>
          <a:xfrm>
            <a:off x="851941" y="2220263"/>
            <a:ext cx="11337494" cy="3756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98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508392-F0F3-4626-A78C-F86C7B3CDDF0}"/>
              </a:ext>
            </a:extLst>
          </p:cNvPr>
          <p:cNvSpPr/>
          <p:nvPr/>
        </p:nvSpPr>
        <p:spPr>
          <a:xfrm>
            <a:off x="0" y="6719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41480B-79FA-48EC-A983-491EEDE4D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Annexe</a:t>
            </a:r>
            <a:r>
              <a:rPr lang="en-US">
                <a:cs typeface="Arial"/>
              </a:rPr>
              <a:t> : Performances</a:t>
            </a:r>
            <a:endParaRPr lang="en-US" err="1"/>
          </a:p>
        </p:txBody>
      </p:sp>
      <p:pic>
        <p:nvPicPr>
          <p:cNvPr id="3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1E6B9D7-CBC2-4836-A283-B6746DBD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00" y="1664753"/>
            <a:ext cx="4545013" cy="18457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3D747D-2CDE-47E6-88C2-AADF7688DFE5}"/>
              </a:ext>
            </a:extLst>
          </p:cNvPr>
          <p:cNvSpPr txBox="1"/>
          <p:nvPr/>
        </p:nvSpPr>
        <p:spPr>
          <a:xfrm>
            <a:off x="1101195" y="4335463"/>
            <a:ext cx="1001659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 </a:t>
            </a:r>
            <a:r>
              <a:rPr lang="en-US" err="1">
                <a:cs typeface="Arial"/>
              </a:rPr>
              <a:t>Complexité</a:t>
            </a:r>
            <a:r>
              <a:rPr lang="en-US">
                <a:cs typeface="Arial"/>
              </a:rPr>
              <a:t> des simulation </a:t>
            </a:r>
            <a:r>
              <a:rPr lang="en-US" err="1">
                <a:cs typeface="Arial"/>
              </a:rPr>
              <a:t>proportionnelle</a:t>
            </a:r>
            <a:r>
              <a:rPr lang="en-US">
                <a:cs typeface="Arial"/>
              </a:rPr>
              <a:t> au </a:t>
            </a:r>
            <a:r>
              <a:rPr lang="en-US" err="1">
                <a:cs typeface="Arial"/>
              </a:rPr>
              <a:t>nombre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d'itération</a:t>
            </a:r>
            <a:r>
              <a:rPr lang="en-US">
                <a:cs typeface="Arial"/>
              </a:rPr>
              <a:t> et au </a:t>
            </a:r>
            <a:r>
              <a:rPr lang="en-US" err="1">
                <a:cs typeface="Arial"/>
              </a:rPr>
              <a:t>nombre</a:t>
            </a:r>
            <a:r>
              <a:rPr lang="en-US">
                <a:cs typeface="Arial"/>
              </a:rPr>
              <a:t> de cellules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Arial"/>
              </a:rPr>
              <a:t>Complexité</a:t>
            </a:r>
            <a:r>
              <a:rPr lang="en-US">
                <a:cs typeface="Arial"/>
              </a:rPr>
              <a:t> des stats </a:t>
            </a:r>
            <a:r>
              <a:rPr lang="en-US" err="1">
                <a:cs typeface="Arial"/>
              </a:rPr>
              <a:t>également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proportionnelle</a:t>
            </a:r>
            <a:r>
              <a:rPr lang="en-US">
                <a:cs typeface="Arial"/>
              </a:rPr>
              <a:t> au </a:t>
            </a:r>
            <a:r>
              <a:rPr lang="en-US" err="1">
                <a:cs typeface="Arial"/>
              </a:rPr>
              <a:t>nombre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d'échantillon</a:t>
            </a:r>
          </a:p>
          <a:p>
            <a:pPr marL="285750" indent="-285750">
              <a:buFont typeface="Arial"/>
              <a:buChar char="•"/>
            </a:pPr>
            <a:r>
              <a:rPr lang="en-US" err="1">
                <a:cs typeface="Arial"/>
              </a:rPr>
              <a:t>Optimisation</a:t>
            </a:r>
            <a:r>
              <a:rPr lang="en-US">
                <a:cs typeface="Arial"/>
              </a:rPr>
              <a:t> au </a:t>
            </a:r>
            <a:r>
              <a:rPr lang="en-US" err="1">
                <a:cs typeface="Arial"/>
              </a:rPr>
              <a:t>moyen</a:t>
            </a:r>
            <a:r>
              <a:rPr lang="en-US">
                <a:cs typeface="Arial"/>
              </a:rPr>
              <a:t> de </a:t>
            </a:r>
            <a:r>
              <a:rPr lang="en-US" err="1">
                <a:cs typeface="Arial"/>
              </a:rPr>
              <a:t>liste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triées</a:t>
            </a:r>
            <a:r>
              <a:rPr lang="en-US">
                <a:cs typeface="Arial"/>
              </a:rPr>
              <a:t> pour </a:t>
            </a:r>
            <a:r>
              <a:rPr lang="en-US" err="1">
                <a:cs typeface="Arial"/>
              </a:rPr>
              <a:t>permettre</a:t>
            </a:r>
            <a:r>
              <a:rPr lang="en-US">
                <a:cs typeface="Arial"/>
              </a:rPr>
              <a:t> des fusions </a:t>
            </a:r>
            <a:r>
              <a:rPr lang="en-US" err="1">
                <a:cs typeface="Arial"/>
              </a:rPr>
              <a:t>rapides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94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2A9662-F128-46EF-A753-7A309972CB8D}"/>
              </a:ext>
            </a:extLst>
          </p:cNvPr>
          <p:cNvSpPr/>
          <p:nvPr/>
        </p:nvSpPr>
        <p:spPr>
          <a:xfrm>
            <a:off x="0" y="6719"/>
            <a:ext cx="12185838" cy="1199771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BCDDF374-5F74-4278-90E7-6C05B0E77D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 lIns="91440" tIns="45720" rIns="91440" bIns="45720" anchor="ctr"/>
          <a:lstStyle/>
          <a:p>
            <a:r>
              <a:rPr lang="en-US" err="1">
                <a:cs typeface="Arial"/>
              </a:rPr>
              <a:t>Annexe</a:t>
            </a:r>
            <a:r>
              <a:rPr lang="en-US">
                <a:cs typeface="Arial"/>
              </a:rPr>
              <a:t> : </a:t>
            </a:r>
            <a:r>
              <a:rPr lang="en-US" err="1">
                <a:cs typeface="Arial"/>
              </a:rPr>
              <a:t>problèmes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rencontrés</a:t>
            </a:r>
            <a:endParaRPr lang="en-US" err="1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68A0D39-B888-4F81-97F1-FE77F4CD5613}"/>
              </a:ext>
            </a:extLst>
          </p:cNvPr>
          <p:cNvSpPr txBox="1"/>
          <p:nvPr/>
        </p:nvSpPr>
        <p:spPr>
          <a:xfrm>
            <a:off x="717810" y="2438400"/>
            <a:ext cx="1064723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Problèmes</a:t>
            </a: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liés</a:t>
            </a:r>
            <a:r>
              <a:rPr lang="en-US" sz="2000">
                <a:cs typeface="Segoe UI"/>
              </a:rPr>
              <a:t> à Gitlab</a:t>
            </a:r>
            <a:r>
              <a:rPr lang="fr-FR" sz="2000">
                <a:cs typeface="Aria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Plantages</a:t>
            </a: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spécifiques</a:t>
            </a:r>
            <a:r>
              <a:rPr lang="en-US" sz="2000">
                <a:cs typeface="Segoe UI"/>
              </a:rPr>
              <a:t> à des configurations </a:t>
            </a:r>
            <a:r>
              <a:rPr lang="en-US" sz="2000" err="1">
                <a:cs typeface="Segoe UI"/>
              </a:rPr>
              <a:t>spécifiques</a:t>
            </a:r>
            <a:r>
              <a:rPr lang="fr-FR" sz="2000">
                <a:cs typeface="Aria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Lenteur</a:t>
            </a:r>
            <a:r>
              <a:rPr lang="en-US" sz="2000">
                <a:cs typeface="Segoe UI"/>
              </a:rPr>
              <a:t> sur </a:t>
            </a:r>
            <a:r>
              <a:rPr lang="en-US" sz="2000" err="1">
                <a:cs typeface="Segoe UI"/>
              </a:rPr>
              <a:t>certaines</a:t>
            </a:r>
            <a:r>
              <a:rPr lang="en-US" sz="2000">
                <a:cs typeface="Segoe UI"/>
              </a:rPr>
              <a:t> versions</a:t>
            </a:r>
            <a:r>
              <a:rPr lang="fr-FR" sz="2000">
                <a:cs typeface="Aria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Compatibilité</a:t>
            </a:r>
            <a:r>
              <a:rPr lang="en-US" sz="2000">
                <a:cs typeface="Segoe UI"/>
              </a:rPr>
              <a:t> entre matplotlib et </a:t>
            </a:r>
            <a:r>
              <a:rPr lang="en-US" sz="2000" err="1">
                <a:cs typeface="Segoe UI"/>
              </a:rPr>
              <a:t>tkinter</a:t>
            </a:r>
            <a:r>
              <a:rPr lang="fr-FR" sz="2000">
                <a:cs typeface="Arial"/>
              </a:rPr>
              <a:t>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Compatibilité</a:t>
            </a:r>
            <a:r>
              <a:rPr lang="en-US" sz="2000">
                <a:cs typeface="Segoe UI"/>
              </a:rPr>
              <a:t> entre les </a:t>
            </a:r>
            <a:r>
              <a:rPr lang="en-US" sz="2000" err="1">
                <a:cs typeface="Segoe UI"/>
              </a:rPr>
              <a:t>différentes</a:t>
            </a:r>
            <a:r>
              <a:rPr lang="en-US" sz="2000">
                <a:cs typeface="Segoe UI"/>
              </a:rPr>
              <a:t> </a:t>
            </a:r>
            <a:r>
              <a:rPr lang="en-US" sz="2000" err="1">
                <a:cs typeface="Segoe UI"/>
              </a:rPr>
              <a:t>règles</a:t>
            </a:r>
            <a:endParaRPr lang="en-US" sz="2000">
              <a:cs typeface="Segoe UI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cs typeface="Segoe UI"/>
              </a:rPr>
              <a:t> Système de </a:t>
            </a:r>
            <a:r>
              <a:rPr lang="en-US" sz="2000" err="1">
                <a:cs typeface="Segoe UI"/>
              </a:rPr>
              <a:t>coordonnées</a:t>
            </a:r>
            <a:endParaRPr lang="en-US" sz="20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4859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C622190B-5BC1-46F3-8334-200CF8EC04C4}"/>
              </a:ext>
            </a:extLst>
          </p:cNvPr>
          <p:cNvSpPr/>
          <p:nvPr/>
        </p:nvSpPr>
        <p:spPr>
          <a:xfrm flipV="1">
            <a:off x="5675198" y="5133025"/>
            <a:ext cx="5773999" cy="5928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78DA0F-4FC7-40AF-966F-BB147B2CB8A3}"/>
              </a:ext>
            </a:extLst>
          </p:cNvPr>
          <p:cNvSpPr/>
          <p:nvPr/>
        </p:nvSpPr>
        <p:spPr>
          <a:xfrm flipV="1">
            <a:off x="5283935" y="3768528"/>
            <a:ext cx="6119519" cy="5928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E89C1F5-D39D-4088-94F3-C5F42C808719}"/>
              </a:ext>
            </a:extLst>
          </p:cNvPr>
          <p:cNvSpPr/>
          <p:nvPr/>
        </p:nvSpPr>
        <p:spPr>
          <a:xfrm flipV="1">
            <a:off x="5942717" y="2404031"/>
            <a:ext cx="5515858" cy="5928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21AD6D7-08A8-4F27-9FF3-9BC1CD579179}"/>
              </a:ext>
            </a:extLst>
          </p:cNvPr>
          <p:cNvSpPr/>
          <p:nvPr/>
        </p:nvSpPr>
        <p:spPr>
          <a:xfrm flipV="1">
            <a:off x="5076711" y="1036922"/>
            <a:ext cx="6381864" cy="5928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6148BE8-3D28-4C17-B5AD-216FFF8A80A8}"/>
              </a:ext>
            </a:extLst>
          </p:cNvPr>
          <p:cNvSpPr txBox="1"/>
          <p:nvPr/>
        </p:nvSpPr>
        <p:spPr>
          <a:xfrm>
            <a:off x="6638643" y="1038038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01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DA2574-4BBE-4900-8F92-9A9CC6725997}"/>
              </a:ext>
            </a:extLst>
          </p:cNvPr>
          <p:cNvSpPr txBox="1"/>
          <p:nvPr/>
        </p:nvSpPr>
        <p:spPr>
          <a:xfrm>
            <a:off x="6638643" y="2399958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02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178BA3-40BF-40A1-AB70-5A7572B58385}"/>
              </a:ext>
            </a:extLst>
          </p:cNvPr>
          <p:cNvSpPr txBox="1"/>
          <p:nvPr/>
        </p:nvSpPr>
        <p:spPr>
          <a:xfrm>
            <a:off x="6582691" y="3723559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03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E716FE-59D6-49F7-B797-7687511DCB82}"/>
              </a:ext>
            </a:extLst>
          </p:cNvPr>
          <p:cNvSpPr txBox="1"/>
          <p:nvPr/>
        </p:nvSpPr>
        <p:spPr>
          <a:xfrm>
            <a:off x="6638643" y="5083635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04</a:t>
            </a:r>
            <a:endParaRPr lang="ko-KR" altLang="en-US" sz="3600" b="1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3A7AC3-CEAA-4E6F-AE37-4E00337FF7CF}"/>
              </a:ext>
            </a:extLst>
          </p:cNvPr>
          <p:cNvGrpSpPr/>
          <p:nvPr/>
        </p:nvGrpSpPr>
        <p:grpSpPr>
          <a:xfrm>
            <a:off x="7875747" y="1102523"/>
            <a:ext cx="3994320" cy="1065825"/>
            <a:chOff x="7875747" y="1102523"/>
            <a:chExt cx="3994320" cy="1065825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E5D97B4-8C1F-40E0-B9CB-474BE6F7753B}"/>
                </a:ext>
              </a:extLst>
            </p:cNvPr>
            <p:cNvSpPr txBox="1"/>
            <p:nvPr/>
          </p:nvSpPr>
          <p:spPr>
            <a:xfrm>
              <a:off x="7875747" y="1706683"/>
              <a:ext cx="3994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Quoi ?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Pourquoi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? Pour qui ? Comment ?</a:t>
              </a: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Travail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DDDA87E-2832-417E-B4D6-2879FF612B8E}"/>
                </a:ext>
              </a:extLst>
            </p:cNvPr>
            <p:cNvSpPr txBox="1"/>
            <p:nvPr/>
          </p:nvSpPr>
          <p:spPr>
            <a:xfrm>
              <a:off x="7875747" y="11025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Présentation générale</a:t>
              </a:r>
              <a:endPara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7CF5D08-C79E-4E4B-A11C-B1666872F5D1}"/>
              </a:ext>
            </a:extLst>
          </p:cNvPr>
          <p:cNvGrpSpPr/>
          <p:nvPr/>
        </p:nvGrpSpPr>
        <p:grpSpPr>
          <a:xfrm>
            <a:off x="7845151" y="2512487"/>
            <a:ext cx="4024916" cy="1395738"/>
            <a:chOff x="7845151" y="1722123"/>
            <a:chExt cx="4024916" cy="1395738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22CC64E-4285-45CA-BCCD-41773A3F8791}"/>
                </a:ext>
              </a:extLst>
            </p:cNvPr>
            <p:cNvSpPr txBox="1"/>
            <p:nvPr/>
          </p:nvSpPr>
          <p:spPr>
            <a:xfrm>
              <a:off x="7845151" y="2286864"/>
              <a:ext cx="3994320" cy="83099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Pavage hexagonal 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Présentation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 des </a:t>
              </a:r>
              <a:r>
                <a:rPr lang="en-US" altLang="ko-KR" sz="12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règles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 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Algorithme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cellulaire</a:t>
              </a:r>
              <a:r>
                <a:rPr lang="en-US" altLang="ko-KR" sz="1200">
                  <a:solidFill>
                    <a:schemeClr val="tx1">
                      <a:lumMod val="85000"/>
                      <a:lumOff val="15000"/>
                    </a:schemeClr>
                  </a:solidFill>
                  <a:cs typeface="Arial"/>
                </a:rPr>
                <a:t> </a:t>
              </a:r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  <a:p>
              <a:endParaRPr lang="en-US" altLang="ko-KR" sz="12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54B00E4-B462-4DEA-B06F-5ABCD65D3419}"/>
                </a:ext>
              </a:extLst>
            </p:cNvPr>
            <p:cNvSpPr txBox="1"/>
            <p:nvPr/>
          </p:nvSpPr>
          <p:spPr>
            <a:xfrm>
              <a:off x="7875747" y="1722123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Modélisation</a:t>
              </a:r>
              <a:endPara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FB1EC22-6AF2-4732-81E6-A1A577DCAE44}"/>
              </a:ext>
            </a:extLst>
          </p:cNvPr>
          <p:cNvGrpSpPr/>
          <p:nvPr/>
        </p:nvGrpSpPr>
        <p:grpSpPr>
          <a:xfrm>
            <a:off x="7875747" y="3826635"/>
            <a:ext cx="3994320" cy="1027990"/>
            <a:chOff x="7875747" y="1483104"/>
            <a:chExt cx="3994320" cy="1027990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42D6761-F52A-4A0D-AC0B-0FE7197EA81C}"/>
                </a:ext>
              </a:extLst>
            </p:cNvPr>
            <p:cNvSpPr txBox="1"/>
            <p:nvPr/>
          </p:nvSpPr>
          <p:spPr>
            <a:xfrm>
              <a:off x="7875747" y="2049429"/>
              <a:ext cx="3994320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Découpage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du travail 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Modules du code 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E6D5535-066A-4DBB-BC02-F99F52823D69}"/>
                </a:ext>
              </a:extLst>
            </p:cNvPr>
            <p:cNvSpPr txBox="1"/>
            <p:nvPr/>
          </p:nvSpPr>
          <p:spPr>
            <a:xfrm>
              <a:off x="7875747" y="1483104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Programme </a:t>
              </a:r>
              <a:endPara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C90A629-8148-4A30-AA69-BE5CB22A9A3F}"/>
              </a:ext>
            </a:extLst>
          </p:cNvPr>
          <p:cNvGrpSpPr/>
          <p:nvPr/>
        </p:nvGrpSpPr>
        <p:grpSpPr>
          <a:xfrm>
            <a:off x="7834168" y="5211032"/>
            <a:ext cx="4035899" cy="785531"/>
            <a:chOff x="7834168" y="5333206"/>
            <a:chExt cx="4035899" cy="785531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F0F30BC-1DC7-430C-9553-736A87770ED5}"/>
                </a:ext>
              </a:extLst>
            </p:cNvPr>
            <p:cNvSpPr txBox="1"/>
            <p:nvPr/>
          </p:nvSpPr>
          <p:spPr>
            <a:xfrm>
              <a:off x="7875747" y="5841738"/>
              <a:ext cx="3994320" cy="27699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171450" indent="-171450">
                <a:buFont typeface="Wingdings" panose="05000000000000000000" pitchFamily="2" charset="2"/>
                <a:buChar char="§"/>
              </a:pP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RDV sur Vscode 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2F2F3C0-1614-45A7-B3CA-5233DC310C30}"/>
                </a:ext>
              </a:extLst>
            </p:cNvPr>
            <p:cNvSpPr txBox="1"/>
            <p:nvPr/>
          </p:nvSpPr>
          <p:spPr>
            <a:xfrm>
              <a:off x="7834168" y="5333206"/>
              <a:ext cx="3994320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fr-FR" altLang="ko-KR" sz="2400" b="1">
                  <a:solidFill>
                    <a:schemeClr val="tx1">
                      <a:lumMod val="85000"/>
                      <a:lumOff val="15000"/>
                    </a:schemeClr>
                  </a:solidFill>
                  <a:cs typeface="Arial" pitchFamily="34" charset="0"/>
                </a:rPr>
                <a:t>Simulation </a:t>
              </a:r>
              <a:endParaRPr lang="ko-KR" altLang="en-US" sz="2400" b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97" name="Round Same Side Corner Rectangle 7">
            <a:extLst>
              <a:ext uri="{FF2B5EF4-FFF2-40B4-BE49-F238E27FC236}">
                <a16:creationId xmlns:a16="http://schemas.microsoft.com/office/drawing/2014/main" id="{B724C957-4E36-4E36-B7FD-4067CFB4E9D4}"/>
              </a:ext>
            </a:extLst>
          </p:cNvPr>
          <p:cNvSpPr/>
          <p:nvPr/>
        </p:nvSpPr>
        <p:spPr>
          <a:xfrm>
            <a:off x="173785" y="154745"/>
            <a:ext cx="180000" cy="6513341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07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8" name="Round Same Side Corner Rectangle 6">
            <a:extLst>
              <a:ext uri="{FF2B5EF4-FFF2-40B4-BE49-F238E27FC236}">
                <a16:creationId xmlns:a16="http://schemas.microsoft.com/office/drawing/2014/main" id="{ABFF75FC-6E92-46A0-B947-E50B9A3338E6}"/>
              </a:ext>
            </a:extLst>
          </p:cNvPr>
          <p:cNvSpPr/>
          <p:nvPr/>
        </p:nvSpPr>
        <p:spPr>
          <a:xfrm>
            <a:off x="418562" y="154745"/>
            <a:ext cx="180000" cy="651334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9" name="Round Same Side Corner Rectangle 5">
            <a:extLst>
              <a:ext uri="{FF2B5EF4-FFF2-40B4-BE49-F238E27FC236}">
                <a16:creationId xmlns:a16="http://schemas.microsoft.com/office/drawing/2014/main" id="{6FBD30C2-80BD-427F-9C4C-24DD5C18087F}"/>
              </a:ext>
            </a:extLst>
          </p:cNvPr>
          <p:cNvSpPr/>
          <p:nvPr/>
        </p:nvSpPr>
        <p:spPr>
          <a:xfrm>
            <a:off x="718787" y="154745"/>
            <a:ext cx="180000" cy="651334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0" name="Round Same Side Corner Rectangle 4">
            <a:extLst>
              <a:ext uri="{FF2B5EF4-FFF2-40B4-BE49-F238E27FC236}">
                <a16:creationId xmlns:a16="http://schemas.microsoft.com/office/drawing/2014/main" id="{D6EC1401-1E65-4877-B013-8A332013FF1B}"/>
              </a:ext>
            </a:extLst>
          </p:cNvPr>
          <p:cNvSpPr/>
          <p:nvPr/>
        </p:nvSpPr>
        <p:spPr>
          <a:xfrm>
            <a:off x="1021673" y="154745"/>
            <a:ext cx="180001" cy="651334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D2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1" name="Round Same Side Corner Rectangle 3">
            <a:extLst>
              <a:ext uri="{FF2B5EF4-FFF2-40B4-BE49-F238E27FC236}">
                <a16:creationId xmlns:a16="http://schemas.microsoft.com/office/drawing/2014/main" id="{A5718085-6255-428F-BA55-562199BB57E2}"/>
              </a:ext>
            </a:extLst>
          </p:cNvPr>
          <p:cNvSpPr/>
          <p:nvPr/>
        </p:nvSpPr>
        <p:spPr>
          <a:xfrm>
            <a:off x="1313511" y="154745"/>
            <a:ext cx="180002" cy="651333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6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57D9CFD-48D8-4521-81BA-5241D0A363C7}"/>
              </a:ext>
            </a:extLst>
          </p:cNvPr>
          <p:cNvSpPr txBox="1"/>
          <p:nvPr/>
        </p:nvSpPr>
        <p:spPr>
          <a:xfrm flipH="1">
            <a:off x="2220025" y="3035327"/>
            <a:ext cx="2224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Sommaire : </a:t>
            </a:r>
          </a:p>
        </p:txBody>
      </p:sp>
    </p:spTree>
    <p:extLst>
      <p:ext uri="{BB962C8B-B14F-4D97-AF65-F5344CB8AC3E}">
        <p14:creationId xmlns:p14="http://schemas.microsoft.com/office/powerpoint/2010/main" val="8993848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A84BCC-7273-4214-B8CE-3EEEA7CD0C22}"/>
              </a:ext>
            </a:extLst>
          </p:cNvPr>
          <p:cNvSpPr/>
          <p:nvPr/>
        </p:nvSpPr>
        <p:spPr>
          <a:xfrm>
            <a:off x="0" y="0"/>
            <a:ext cx="12206127" cy="6858000"/>
          </a:xfrm>
          <a:prstGeom prst="rect">
            <a:avLst/>
          </a:prstGeom>
          <a:solidFill>
            <a:srgbClr val="F0786E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6493E8E-E05E-4299-8A74-5BCB2E97ECE9}"/>
              </a:ext>
            </a:extLst>
          </p:cNvPr>
          <p:cNvSpPr txBox="1"/>
          <p:nvPr/>
        </p:nvSpPr>
        <p:spPr>
          <a:xfrm>
            <a:off x="259556" y="2245441"/>
            <a:ext cx="12192000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altLang="ko-KR" sz="600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MERCI POUR VOTRE ATTENTION !</a:t>
            </a:r>
            <a:endParaRPr lang="ko-KR" altLang="en-US" sz="600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E1E530-4510-42C9-B636-982389AFE106}"/>
              </a:ext>
            </a:extLst>
          </p:cNvPr>
          <p:cNvSpPr/>
          <p:nvPr/>
        </p:nvSpPr>
        <p:spPr>
          <a:xfrm>
            <a:off x="4410151" y="4451133"/>
            <a:ext cx="3890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altLang="ko-KR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Passons à la simulation sur </a:t>
            </a:r>
            <a:r>
              <a:rPr lang="fr-FR" altLang="ko-KR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Vscode</a:t>
            </a:r>
            <a:r>
              <a:rPr lang="fr-FR" altLang="ko-KR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 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" name="Frame 115">
            <a:extLst>
              <a:ext uri="{FF2B5EF4-FFF2-40B4-BE49-F238E27FC236}">
                <a16:creationId xmlns:a16="http://schemas.microsoft.com/office/drawing/2014/main" id="{A1196A8A-BC29-4685-B326-BF964D4B6349}"/>
              </a:ext>
            </a:extLst>
          </p:cNvPr>
          <p:cNvSpPr/>
          <p:nvPr/>
        </p:nvSpPr>
        <p:spPr>
          <a:xfrm>
            <a:off x="259556" y="266700"/>
            <a:ext cx="11672888" cy="6324600"/>
          </a:xfrm>
          <a:prstGeom prst="frame">
            <a:avLst>
              <a:gd name="adj1" fmla="val 150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97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BE2F466-2870-48BB-BCBC-BD5C2BFF53D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2000291" y="3923741"/>
            <a:ext cx="8285552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8610C6-B446-464F-B3BC-46BAC86EC757}"/>
              </a:ext>
            </a:extLst>
          </p:cNvPr>
          <p:cNvGrpSpPr/>
          <p:nvPr/>
        </p:nvGrpSpPr>
        <p:grpSpPr>
          <a:xfrm>
            <a:off x="1712259" y="3779725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5AB9494-9E62-4820-95BA-E4F727FCE2D4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73E9F4B-0B57-4C49-87E0-84D6DA35BE5E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13CCA8E-2B00-4397-9F37-5C8CB45EF49D}"/>
              </a:ext>
            </a:extLst>
          </p:cNvPr>
          <p:cNvGrpSpPr/>
          <p:nvPr/>
        </p:nvGrpSpPr>
        <p:grpSpPr>
          <a:xfrm>
            <a:off x="5963047" y="3768571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96FBC08-5AF7-402E-AB21-23E6D5FAA9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D5B2D21-2D83-477D-AFA7-418D7ABB9FC5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359A54-5BB4-4970-B0C2-F5E3D9D98D95}"/>
              </a:ext>
            </a:extLst>
          </p:cNvPr>
          <p:cNvGrpSpPr/>
          <p:nvPr/>
        </p:nvGrpSpPr>
        <p:grpSpPr>
          <a:xfrm>
            <a:off x="8088441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28694AF-9134-411D-9B55-832584FF96FD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9CC773F-B0E1-4F6D-BEFF-B9B530E450A4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26E2E1-A877-46F5-A176-A57F8AD78F6C}"/>
              </a:ext>
            </a:extLst>
          </p:cNvPr>
          <p:cNvGrpSpPr/>
          <p:nvPr/>
        </p:nvGrpSpPr>
        <p:grpSpPr>
          <a:xfrm>
            <a:off x="3837653" y="3768572"/>
            <a:ext cx="288032" cy="288032"/>
            <a:chOff x="611560" y="2851238"/>
            <a:chExt cx="288032" cy="288032"/>
          </a:xfrm>
          <a:solidFill>
            <a:schemeClr val="bg1"/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C081600-220B-443B-92AA-2CC03DC17A5C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1B32EFA-C32B-44FE-98C2-58D163E76D18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37F09E-9CC3-45CE-B66C-2C362317C875}"/>
              </a:ext>
            </a:extLst>
          </p:cNvPr>
          <p:cNvGrpSpPr/>
          <p:nvPr/>
        </p:nvGrpSpPr>
        <p:grpSpPr>
          <a:xfrm>
            <a:off x="10213835" y="3779725"/>
            <a:ext cx="288032" cy="288032"/>
            <a:chOff x="611560" y="2851238"/>
            <a:chExt cx="288032" cy="288032"/>
          </a:xfrm>
          <a:solidFill>
            <a:schemeClr val="accent4"/>
          </a:solidFill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26ECFBC-691B-407F-AE0F-7496518027D6}"/>
                </a:ext>
              </a:extLst>
            </p:cNvPr>
            <p:cNvSpPr/>
            <p:nvPr/>
          </p:nvSpPr>
          <p:spPr>
            <a:xfrm>
              <a:off x="611560" y="2851238"/>
              <a:ext cx="288032" cy="288032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52EC06-B92D-4BB3-925C-7C16C4B72F73}"/>
                </a:ext>
              </a:extLst>
            </p:cNvPr>
            <p:cNvSpPr/>
            <p:nvPr/>
          </p:nvSpPr>
          <p:spPr>
            <a:xfrm>
              <a:off x="683568" y="2923246"/>
              <a:ext cx="144016" cy="14401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A351412-E712-4105-AD16-DC84610E1C2E}"/>
              </a:ext>
            </a:extLst>
          </p:cNvPr>
          <p:cNvGrpSpPr/>
          <p:nvPr/>
        </p:nvGrpSpPr>
        <p:grpSpPr>
          <a:xfrm>
            <a:off x="993866" y="1861476"/>
            <a:ext cx="1728000" cy="1613546"/>
            <a:chOff x="954951" y="2064066"/>
            <a:chExt cx="1728000" cy="161354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CC5C5A1-DBC9-4788-8D79-5644097AEE52}"/>
                </a:ext>
              </a:extLst>
            </p:cNvPr>
            <p:cNvSpPr txBox="1"/>
            <p:nvPr/>
          </p:nvSpPr>
          <p:spPr>
            <a:xfrm>
              <a:off x="954951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Modélisation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la propagation d’un cancer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donc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des cellules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tumorales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dans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différents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types de sites.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3B941-6F9C-4213-A7B7-A379ABBE83AF}"/>
                </a:ext>
              </a:extLst>
            </p:cNvPr>
            <p:cNvSpPr txBox="1"/>
            <p:nvPr/>
          </p:nvSpPr>
          <p:spPr>
            <a:xfrm>
              <a:off x="954951" y="2064066"/>
              <a:ext cx="1728000" cy="307777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>
                  <a:solidFill>
                    <a:schemeClr val="bg1"/>
                  </a:solidFill>
                  <a:cs typeface="Arial" pitchFamily="34" charset="0"/>
                </a:rPr>
                <a:t>Quoi ? 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B05CE13-6435-48EF-A325-878236530B79}"/>
                </a:ext>
              </a:extLst>
            </p:cNvPr>
            <p:cNvCxnSpPr/>
            <p:nvPr/>
          </p:nvCxnSpPr>
          <p:spPr>
            <a:xfrm>
              <a:off x="954951" y="3669575"/>
              <a:ext cx="1728000" cy="8037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5531CD7-03EA-4981-9F8C-9FF19781AF55}"/>
              </a:ext>
            </a:extLst>
          </p:cNvPr>
          <p:cNvGrpSpPr/>
          <p:nvPr/>
        </p:nvGrpSpPr>
        <p:grpSpPr>
          <a:xfrm flipH="1">
            <a:off x="3117611" y="4388984"/>
            <a:ext cx="1728000" cy="1613546"/>
            <a:chOff x="9294289" y="2064066"/>
            <a:chExt cx="1728000" cy="1613546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6B4DFA6-9E9C-413B-8073-AD86F128BF9C}"/>
                </a:ext>
              </a:extLst>
            </p:cNvPr>
            <p:cNvSpPr txBox="1"/>
            <p:nvPr/>
          </p:nvSpPr>
          <p:spPr>
            <a:xfrm>
              <a:off x="9294289" y="2395442"/>
              <a:ext cx="1728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Le cancer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touche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actuellement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12% de la population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mondiale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. 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CB21531-9758-4F77-BC44-848C4BB8D1E9}"/>
                </a:ext>
              </a:extLst>
            </p:cNvPr>
            <p:cNvSpPr txBox="1"/>
            <p:nvPr/>
          </p:nvSpPr>
          <p:spPr>
            <a:xfrm>
              <a:off x="9294289" y="2064066"/>
              <a:ext cx="1728000" cy="307777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>
                  <a:solidFill>
                    <a:schemeClr val="bg1"/>
                  </a:solidFill>
                  <a:cs typeface="Arial" pitchFamily="34" charset="0"/>
                </a:rPr>
                <a:t>Pourquoi ? 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DEAC52F-8B65-44C9-A2BA-B07C842E555C}"/>
                </a:ext>
              </a:extLst>
            </p:cNvPr>
            <p:cNvCxnSpPr/>
            <p:nvPr/>
          </p:nvCxnSpPr>
          <p:spPr>
            <a:xfrm>
              <a:off x="9294289" y="3669575"/>
              <a:ext cx="1728000" cy="8037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D4D173-3BC3-4702-B35A-F2662955BC44}"/>
              </a:ext>
            </a:extLst>
          </p:cNvPr>
          <p:cNvGrpSpPr/>
          <p:nvPr/>
        </p:nvGrpSpPr>
        <p:grpSpPr>
          <a:xfrm flipH="1">
            <a:off x="9488848" y="1869513"/>
            <a:ext cx="1728000" cy="1613546"/>
            <a:chOff x="3039785" y="2064066"/>
            <a:chExt cx="1728000" cy="161354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53EAA6-9534-4235-8C9C-4E90BEF0ACA6}"/>
                </a:ext>
              </a:extLst>
            </p:cNvPr>
            <p:cNvSpPr txBox="1"/>
            <p:nvPr/>
          </p:nvSpPr>
          <p:spPr>
            <a:xfrm>
              <a:off x="3039785" y="2395442"/>
              <a:ext cx="17280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Automates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cellulaires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avec un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pavage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hexagonal. </a:t>
              </a:r>
            </a:p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Travail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groupe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  <a:p>
              <a:pPr algn="ctr"/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930F7-BF83-4780-AA71-8DDA82E18694}"/>
                </a:ext>
              </a:extLst>
            </p:cNvPr>
            <p:cNvSpPr txBox="1"/>
            <p:nvPr/>
          </p:nvSpPr>
          <p:spPr>
            <a:xfrm>
              <a:off x="3039785" y="2064066"/>
              <a:ext cx="1728000" cy="307777"/>
            </a:xfrm>
            <a:prstGeom prst="rect">
              <a:avLst/>
            </a:prstGeom>
            <a:solidFill>
              <a:schemeClr val="accent4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>
                  <a:solidFill>
                    <a:schemeClr val="bg1"/>
                  </a:solidFill>
                  <a:cs typeface="Arial" pitchFamily="34" charset="0"/>
                </a:rPr>
                <a:t>Comment ?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FA7A0B6-FAE6-470C-9DAB-27D9956D7E9A}"/>
                </a:ext>
              </a:extLst>
            </p:cNvPr>
            <p:cNvCxnSpPr/>
            <p:nvPr/>
          </p:nvCxnSpPr>
          <p:spPr>
            <a:xfrm>
              <a:off x="3039785" y="3669575"/>
              <a:ext cx="1728000" cy="8037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D274F7E-43EA-49CF-8B89-17BE7BD05813}"/>
              </a:ext>
            </a:extLst>
          </p:cNvPr>
          <p:cNvGrpSpPr/>
          <p:nvPr/>
        </p:nvGrpSpPr>
        <p:grpSpPr>
          <a:xfrm flipH="1">
            <a:off x="5241356" y="1869513"/>
            <a:ext cx="1728000" cy="1613546"/>
            <a:chOff x="7209453" y="2064066"/>
            <a:chExt cx="1728000" cy="161354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8C3824D-244C-4C2F-9847-903A2F6DEE93}"/>
                </a:ext>
              </a:extLst>
            </p:cNvPr>
            <p:cNvSpPr txBox="1"/>
            <p:nvPr/>
          </p:nvSpPr>
          <p:spPr>
            <a:xfrm>
              <a:off x="7209453" y="2395442"/>
              <a:ext cx="1728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Malgré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avancées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téchnologiques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le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taux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survie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stagne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Nouvelle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piste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pour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comprendre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les 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mécanismes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9F8D70E-7CF2-402E-BEA7-BD992DB162D7}"/>
                </a:ext>
              </a:extLst>
            </p:cNvPr>
            <p:cNvSpPr txBox="1"/>
            <p:nvPr/>
          </p:nvSpPr>
          <p:spPr>
            <a:xfrm>
              <a:off x="7209453" y="2064066"/>
              <a:ext cx="1728000" cy="30777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>
                  <a:solidFill>
                    <a:schemeClr val="bg1"/>
                  </a:solidFill>
                  <a:cs typeface="Arial" pitchFamily="34" charset="0"/>
                </a:rPr>
                <a:t>Utilité ? 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14478A3-6EBB-4E18-8EF4-A0A18BFE012A}"/>
                </a:ext>
              </a:extLst>
            </p:cNvPr>
            <p:cNvCxnSpPr/>
            <p:nvPr/>
          </p:nvCxnSpPr>
          <p:spPr>
            <a:xfrm>
              <a:off x="7209453" y="3669575"/>
              <a:ext cx="1728000" cy="803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EE11F9E-0148-47E6-9986-E34616B72A78}"/>
              </a:ext>
            </a:extLst>
          </p:cNvPr>
          <p:cNvGrpSpPr/>
          <p:nvPr/>
        </p:nvGrpSpPr>
        <p:grpSpPr>
          <a:xfrm flipH="1">
            <a:off x="7365102" y="4388984"/>
            <a:ext cx="1728000" cy="1613546"/>
            <a:chOff x="5124619" y="2064066"/>
            <a:chExt cx="1728000" cy="161354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A325311-9746-4E5A-8423-5ABADFDBF64D}"/>
                </a:ext>
              </a:extLst>
            </p:cNvPr>
            <p:cNvSpPr txBox="1"/>
            <p:nvPr/>
          </p:nvSpPr>
          <p:spPr>
            <a:xfrm>
              <a:off x="5124619" y="2395442"/>
              <a:ext cx="1728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Institut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de recherche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en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cancérologie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. 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0A0BA96-17D5-4C14-8950-4B4659DB8F7A}"/>
                </a:ext>
              </a:extLst>
            </p:cNvPr>
            <p:cNvSpPr txBox="1"/>
            <p:nvPr/>
          </p:nvSpPr>
          <p:spPr>
            <a:xfrm>
              <a:off x="5124619" y="2064066"/>
              <a:ext cx="1728000" cy="307777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fr-FR" altLang="ko-KR" sz="1400" b="1">
                  <a:solidFill>
                    <a:schemeClr val="bg1"/>
                  </a:solidFill>
                  <a:cs typeface="Arial" pitchFamily="34" charset="0"/>
                </a:rPr>
                <a:t>Pour qui ? </a:t>
              </a:r>
              <a:endParaRPr lang="ko-KR" altLang="en-US" sz="1400" b="1">
                <a:solidFill>
                  <a:schemeClr val="bg1"/>
                </a:solidFill>
                <a:cs typeface="Arial" pitchFamily="34" charset="0"/>
              </a:endParaRP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C06DF3-D7D1-47B0-9142-F1394AEDB987}"/>
                </a:ext>
              </a:extLst>
            </p:cNvPr>
            <p:cNvCxnSpPr/>
            <p:nvPr/>
          </p:nvCxnSpPr>
          <p:spPr>
            <a:xfrm>
              <a:off x="5124619" y="3669575"/>
              <a:ext cx="1728000" cy="8037"/>
            </a:xfrm>
            <a:prstGeom prst="line">
              <a:avLst/>
            </a:prstGeom>
            <a:ln w="381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638B7-6E0E-4134-B22B-CC4AD394AA48}"/>
              </a:ext>
            </a:extLst>
          </p:cNvPr>
          <p:cNvSpPr/>
          <p:nvPr/>
        </p:nvSpPr>
        <p:spPr>
          <a:xfrm>
            <a:off x="0" y="-9572"/>
            <a:ext cx="12192000" cy="1405806"/>
          </a:xfrm>
          <a:prstGeom prst="rect">
            <a:avLst/>
          </a:prstGeom>
          <a:solidFill>
            <a:srgbClr val="96C8F0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8456" y="269892"/>
            <a:ext cx="11573197" cy="724247"/>
          </a:xfrm>
        </p:spPr>
        <p:txBody>
          <a:bodyPr/>
          <a:lstStyle/>
          <a:p>
            <a:r>
              <a:rPr lang="en-US"/>
              <a:t>Présentation </a:t>
            </a:r>
            <a:r>
              <a:rPr lang="en-US" err="1"/>
              <a:t>générale</a:t>
            </a:r>
            <a:r>
              <a:rPr lang="en-US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74118F-6ED2-4118-B911-396E901DCA2B}"/>
              </a:ext>
            </a:extLst>
          </p:cNvPr>
          <p:cNvSpPr/>
          <p:nvPr/>
        </p:nvSpPr>
        <p:spPr>
          <a:xfrm>
            <a:off x="2462702" y="2259999"/>
            <a:ext cx="9086874" cy="26165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D37C25-9C05-4F25-92E7-A18FF66FB6B9}"/>
              </a:ext>
            </a:extLst>
          </p:cNvPr>
          <p:cNvSpPr/>
          <p:nvPr/>
        </p:nvSpPr>
        <p:spPr>
          <a:xfrm>
            <a:off x="3880639" y="2161348"/>
            <a:ext cx="1689260" cy="2171740"/>
          </a:xfrm>
          <a:prstGeom prst="rect">
            <a:avLst/>
          </a:prstGeom>
          <a:solidFill>
            <a:srgbClr val="AFD2C8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12A9B44-1CB1-4451-9C9D-8A952C87E3AF}"/>
              </a:ext>
            </a:extLst>
          </p:cNvPr>
          <p:cNvSpPr/>
          <p:nvPr/>
        </p:nvSpPr>
        <p:spPr>
          <a:xfrm>
            <a:off x="6796473" y="2122925"/>
            <a:ext cx="1689260" cy="2171740"/>
          </a:xfrm>
          <a:prstGeom prst="rect">
            <a:avLst/>
          </a:prstGeom>
          <a:solidFill>
            <a:srgbClr val="EBD2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B59DE52-2DA8-48B7-93A9-93DE805DB736}"/>
              </a:ext>
            </a:extLst>
          </p:cNvPr>
          <p:cNvSpPr/>
          <p:nvPr/>
        </p:nvSpPr>
        <p:spPr>
          <a:xfrm>
            <a:off x="9709823" y="2122925"/>
            <a:ext cx="1689260" cy="2171740"/>
          </a:xfrm>
          <a:prstGeom prst="rect">
            <a:avLst/>
          </a:prstGeom>
          <a:solidFill>
            <a:srgbClr val="F0A88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Espace réservé pour une image  10" descr="Une image contenant personne, cravate, homme, habits&#10;&#10;Description générée automatiquement">
            <a:extLst>
              <a:ext uri="{FF2B5EF4-FFF2-40B4-BE49-F238E27FC236}">
                <a16:creationId xmlns:a16="http://schemas.microsoft.com/office/drawing/2014/main" id="{20F2A94E-59E3-48D3-9F1F-A657FA8CE0D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8" r="12948"/>
          <a:stretch>
            <a:fillRect/>
          </a:stretch>
        </p:blipFill>
        <p:spPr>
          <a:xfrm>
            <a:off x="4374056" y="2725616"/>
            <a:ext cx="1331912" cy="1997075"/>
          </a:xfrm>
        </p:spPr>
      </p:pic>
      <p:pic>
        <p:nvPicPr>
          <p:cNvPr id="39" name="Espace réservé pour une image  38">
            <a:extLst>
              <a:ext uri="{FF2B5EF4-FFF2-40B4-BE49-F238E27FC236}">
                <a16:creationId xmlns:a16="http://schemas.microsoft.com/office/drawing/2014/main" id="{52B190FD-264A-47CD-88D0-239E84C1659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17665" y="2725616"/>
            <a:ext cx="1331911" cy="2008423"/>
          </a:xfrm>
        </p:spPr>
      </p:pic>
      <p:pic>
        <p:nvPicPr>
          <p:cNvPr id="45" name="Image 44" descr="Une image contenant habits, personne, femme, table&#10;&#10;Description générée automatiquement">
            <a:extLst>
              <a:ext uri="{FF2B5EF4-FFF2-40B4-BE49-F238E27FC236}">
                <a16:creationId xmlns:a16="http://schemas.microsoft.com/office/drawing/2014/main" id="{C8747C2B-3228-4AB7-BC24-5CA515FAC9E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40" t="13333" r="22385" b="34974"/>
          <a:stretch/>
        </p:blipFill>
        <p:spPr>
          <a:xfrm>
            <a:off x="7309261" y="2728790"/>
            <a:ext cx="1296992" cy="1990725"/>
          </a:xfrm>
          <a:prstGeom prst="rect">
            <a:avLst/>
          </a:prstGeom>
        </p:spPr>
      </p:pic>
      <p:sp>
        <p:nvSpPr>
          <p:cNvPr id="47" name="ZoneTexte 46">
            <a:extLst>
              <a:ext uri="{FF2B5EF4-FFF2-40B4-BE49-F238E27FC236}">
                <a16:creationId xmlns:a16="http://schemas.microsoft.com/office/drawing/2014/main" id="{B7C153B4-9E51-4FF2-AE38-83938F301E56}"/>
              </a:ext>
            </a:extLst>
          </p:cNvPr>
          <p:cNvSpPr txBox="1"/>
          <p:nvPr/>
        </p:nvSpPr>
        <p:spPr>
          <a:xfrm>
            <a:off x="3844614" y="2157775"/>
            <a:ext cx="16866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solidFill>
                  <a:schemeClr val="bg1"/>
                </a:solidFill>
              </a:rPr>
              <a:t>Romain BALLU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BBA176D4-2354-4FE5-B669-3B74D467B9DB}"/>
              </a:ext>
            </a:extLst>
          </p:cNvPr>
          <p:cNvSpPr txBox="1"/>
          <p:nvPr/>
        </p:nvSpPr>
        <p:spPr>
          <a:xfrm>
            <a:off x="6818999" y="2161348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chemeClr val="bg1"/>
                </a:solidFill>
              </a:rPr>
              <a:t>Ibtissam HAMICH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2264B00B-CDBE-45BF-88BC-D61BF5F48C2D}"/>
              </a:ext>
            </a:extLst>
          </p:cNvPr>
          <p:cNvSpPr txBox="1"/>
          <p:nvPr/>
        </p:nvSpPr>
        <p:spPr>
          <a:xfrm>
            <a:off x="9750912" y="2130571"/>
            <a:ext cx="17294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>
                <a:solidFill>
                  <a:schemeClr val="bg1"/>
                </a:solidFill>
              </a:rPr>
              <a:t>Victor LEBRUN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BD4396-547D-42D9-82D9-ABF2DA384EF6}"/>
              </a:ext>
            </a:extLst>
          </p:cNvPr>
          <p:cNvSpPr/>
          <p:nvPr/>
        </p:nvSpPr>
        <p:spPr>
          <a:xfrm>
            <a:off x="965283" y="2157775"/>
            <a:ext cx="1689260" cy="2171740"/>
          </a:xfrm>
          <a:prstGeom prst="rect">
            <a:avLst/>
          </a:prstGeom>
          <a:solidFill>
            <a:srgbClr val="96C8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2DF4772E-AACA-410B-AE24-DFBBC269E14A}"/>
              </a:ext>
            </a:extLst>
          </p:cNvPr>
          <p:cNvSpPr txBox="1"/>
          <p:nvPr/>
        </p:nvSpPr>
        <p:spPr>
          <a:xfrm>
            <a:off x="939442" y="2138831"/>
            <a:ext cx="18781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>
                <a:solidFill>
                  <a:schemeClr val="bg1"/>
                </a:solidFill>
              </a:rPr>
              <a:t>Ai-Ling BONNET</a:t>
            </a:r>
          </a:p>
        </p:txBody>
      </p:sp>
      <p:pic>
        <p:nvPicPr>
          <p:cNvPr id="8" name="Espace réservé pour une image  7" descr="Une image contenant personne, extérieur, habits, femme&#10;&#10;Description générée automatiquement">
            <a:extLst>
              <a:ext uri="{FF2B5EF4-FFF2-40B4-BE49-F238E27FC236}">
                <a16:creationId xmlns:a16="http://schemas.microsoft.com/office/drawing/2014/main" id="{4FB9351D-94AD-4B39-9BF6-A142466BB6CD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2" t="235" r="29728" b="-235"/>
          <a:stretch/>
        </p:blipFill>
        <p:spPr>
          <a:xfrm>
            <a:off x="1459395" y="2735159"/>
            <a:ext cx="1317625" cy="1990725"/>
          </a:xfr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E798A045-1AF0-47A4-9027-177897BAFB4D}"/>
              </a:ext>
            </a:extLst>
          </p:cNvPr>
          <p:cNvSpPr txBox="1"/>
          <p:nvPr/>
        </p:nvSpPr>
        <p:spPr>
          <a:xfrm>
            <a:off x="281389" y="5245338"/>
            <a:ext cx="8575040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fr-FR">
                <a:latin typeface="Calibri"/>
                <a:cs typeface="Arial"/>
              </a:rPr>
              <a:t>Répartition des tâches le premier jour sur un document Excel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latin typeface="Calibri"/>
                <a:cs typeface="Arial"/>
              </a:rPr>
              <a:t>Travail en parallèle 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latin typeface="Calibri"/>
                <a:cs typeface="Arial"/>
              </a:rPr>
              <a:t>Réunion TEAMS toute la journée pour s'aider dans les différents problèmes rencontrés</a:t>
            </a:r>
          </a:p>
          <a:p>
            <a:pPr marL="285750" indent="-285750">
              <a:buFont typeface="Arial"/>
              <a:buChar char="•"/>
            </a:pPr>
            <a:r>
              <a:rPr lang="fr-FR">
                <a:latin typeface="Calibri"/>
                <a:cs typeface="Arial"/>
              </a:rPr>
              <a:t>Mise en commun souvent en fin de journée </a:t>
            </a:r>
          </a:p>
          <a:p>
            <a:endParaRPr lang="fr-FR"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3AC43-15F5-4F63-B18B-C70858012EC0}"/>
              </a:ext>
            </a:extLst>
          </p:cNvPr>
          <p:cNvSpPr/>
          <p:nvPr/>
        </p:nvSpPr>
        <p:spPr>
          <a:xfrm>
            <a:off x="-1" y="6079"/>
            <a:ext cx="12192000" cy="1405806"/>
          </a:xfrm>
          <a:prstGeom prst="rect">
            <a:avLst/>
          </a:prstGeom>
          <a:solidFill>
            <a:srgbClr val="F0786E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Placeholder 1">
            <a:extLst>
              <a:ext uri="{FF2B5EF4-FFF2-40B4-BE49-F238E27FC236}">
                <a16:creationId xmlns:a16="http://schemas.microsoft.com/office/drawing/2014/main" id="{24FB136F-6D78-4C8B-92D5-593BF07F86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339072"/>
            <a:ext cx="11573197" cy="724247"/>
          </a:xfrm>
        </p:spPr>
        <p:txBody>
          <a:bodyPr/>
          <a:lstStyle/>
          <a:p>
            <a:r>
              <a:rPr lang="en-US"/>
              <a:t>Présentation </a:t>
            </a:r>
            <a:r>
              <a:rPr lang="en-US" err="1"/>
              <a:t>générale</a:t>
            </a:r>
            <a:r>
              <a:rPr lang="en-US"/>
              <a:t> : </a:t>
            </a: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5E25C6-1882-4547-BF75-165C30313D91}"/>
              </a:ext>
            </a:extLst>
          </p:cNvPr>
          <p:cNvSpPr/>
          <p:nvPr/>
        </p:nvSpPr>
        <p:spPr>
          <a:xfrm>
            <a:off x="5377419" y="0"/>
            <a:ext cx="6814581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184348"/>
            <a:ext cx="5361283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AUTOMATES CELLULAIRES </a:t>
            </a:r>
            <a:endParaRPr lang="ko-KR" altLang="en-US" sz="2800" b="1">
              <a:cs typeface="Arial" pitchFamily="34" charset="0"/>
            </a:endParaRPr>
          </a:p>
          <a:p>
            <a:pPr algn="dist"/>
            <a:endParaRPr lang="ko-KR" altLang="en-US" sz="2800" b="1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333872" y="1739709"/>
            <a:ext cx="4693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ko-KR" sz="1400">
                <a:cs typeface="Arial" pitchFamily="34" charset="0"/>
              </a:rPr>
              <a:t>VOCABULAIRE, TYPES DE « CELLULES »</a:t>
            </a:r>
            <a:endParaRPr lang="ko-KR" altLang="en-US" sz="1400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54E8E71-9108-42B8-94B8-064FFFF831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615" t="17254" r="15769" b="30862"/>
          <a:stretch/>
        </p:blipFill>
        <p:spPr>
          <a:xfrm>
            <a:off x="7588175" y="114416"/>
            <a:ext cx="3729894" cy="4038434"/>
          </a:xfrm>
          <a:prstGeom prst="rect">
            <a:avLst/>
          </a:prstGeom>
        </p:spPr>
      </p:pic>
      <p:sp>
        <p:nvSpPr>
          <p:cNvPr id="2" name="TextBox 97">
            <a:extLst>
              <a:ext uri="{FF2B5EF4-FFF2-40B4-BE49-F238E27FC236}">
                <a16:creationId xmlns:a16="http://schemas.microsoft.com/office/drawing/2014/main" id="{E13C346E-DF69-4643-99EE-5704C6270E09}"/>
              </a:ext>
            </a:extLst>
          </p:cNvPr>
          <p:cNvSpPr txBox="1"/>
          <p:nvPr/>
        </p:nvSpPr>
        <p:spPr>
          <a:xfrm>
            <a:off x="552876" y="2136806"/>
            <a:ext cx="43594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Justification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du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choix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de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pavage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hexagonal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: </a:t>
            </a:r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Box 99">
            <a:extLst>
              <a:ext uri="{FF2B5EF4-FFF2-40B4-BE49-F238E27FC236}">
                <a16:creationId xmlns:a16="http://schemas.microsoft.com/office/drawing/2014/main" id="{EBFCD4E5-EDDE-4B2A-96F3-FAC810122948}"/>
              </a:ext>
            </a:extLst>
          </p:cNvPr>
          <p:cNvSpPr txBox="1"/>
          <p:nvPr/>
        </p:nvSpPr>
        <p:spPr>
          <a:xfrm>
            <a:off x="754324" y="2440834"/>
            <a:ext cx="4272053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buFont typeface="Wingdings"/>
              <a:buChar char="v"/>
            </a:pPr>
            <a:r>
              <a:rPr lang="fr-FR" sz="1400">
                <a:ea typeface="+mn-lt"/>
                <a:cs typeface="+mn-lt"/>
              </a:rPr>
              <a:t>Système de coordonnées plus compliqué</a:t>
            </a:r>
            <a:endParaRPr lang="fr-FR" sz="1400">
              <a:cs typeface="Arial"/>
            </a:endParaRPr>
          </a:p>
          <a:p>
            <a:pPr marL="171450" indent="-171450">
              <a:buFont typeface="Wingdings"/>
              <a:buChar char="v"/>
            </a:pPr>
            <a:r>
              <a:rPr lang="fr-FR" sz="1400">
                <a:ea typeface="+mn-lt"/>
                <a:cs typeface="+mn-lt"/>
              </a:rPr>
              <a:t>Affichage plus difficile </a:t>
            </a:r>
            <a:endParaRPr lang="fr-FR" sz="1400">
              <a:cs typeface="Arial"/>
            </a:endParaRPr>
          </a:p>
          <a:p>
            <a:pPr marL="171450" indent="-171450">
              <a:buFont typeface="Wingdings"/>
              <a:buChar char="v"/>
            </a:pPr>
            <a:r>
              <a:rPr lang="fr-FR" sz="1400">
                <a:ea typeface="+mn-lt"/>
                <a:cs typeface="+mn-lt"/>
              </a:rPr>
              <a:t>BEAUCOUP plus réaliste  </a:t>
            </a:r>
            <a:endParaRPr lang="fr-FR" sz="1400">
              <a:cs typeface="Arial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60DA2AA-9E8E-4DFA-B4AD-1AA1E70EE088}"/>
              </a:ext>
            </a:extLst>
          </p:cNvPr>
          <p:cNvSpPr txBox="1"/>
          <p:nvPr/>
        </p:nvSpPr>
        <p:spPr>
          <a:xfrm>
            <a:off x="599090" y="3358055"/>
            <a:ext cx="3820510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400" b="1">
                <a:cs typeface="Arial"/>
              </a:rPr>
              <a:t>Univers : </a:t>
            </a:r>
            <a:r>
              <a:rPr lang="fr-FR" sz="1400">
                <a:cs typeface="Arial"/>
              </a:rPr>
              <a:t>composé de sites hexagonaux</a:t>
            </a:r>
          </a:p>
          <a:p>
            <a:endParaRPr lang="fr-FR" sz="1400">
              <a:cs typeface="Arial"/>
            </a:endParaRPr>
          </a:p>
          <a:p>
            <a:r>
              <a:rPr lang="fr-FR" sz="1400" b="1">
                <a:cs typeface="Arial"/>
              </a:rPr>
              <a:t>Cellules : </a:t>
            </a:r>
            <a:r>
              <a:rPr lang="fr-FR" sz="1400">
                <a:cs typeface="Arial"/>
              </a:rPr>
              <a:t>occupent les sites, 3 types :</a:t>
            </a:r>
          </a:p>
          <a:p>
            <a:r>
              <a:rPr lang="fr-FR" sz="1400">
                <a:cs typeface="Arial"/>
              </a:rPr>
              <a:t>- cellules saines</a:t>
            </a:r>
          </a:p>
          <a:p>
            <a:r>
              <a:rPr lang="fr-FR" sz="1400">
                <a:cs typeface="Arial"/>
              </a:rPr>
              <a:t>- cellules tumorales</a:t>
            </a:r>
          </a:p>
          <a:p>
            <a:r>
              <a:rPr lang="fr-FR" sz="1400">
                <a:cs typeface="Arial"/>
              </a:rPr>
              <a:t>- astrocytes sains</a:t>
            </a:r>
          </a:p>
          <a:p>
            <a:endParaRPr lang="fr-FR" sz="1400">
              <a:cs typeface="Arial"/>
            </a:endParaRPr>
          </a:p>
          <a:p>
            <a:r>
              <a:rPr lang="fr-FR" sz="1400" b="1">
                <a:cs typeface="Arial"/>
              </a:rPr>
              <a:t>Centre : </a:t>
            </a:r>
            <a:r>
              <a:rPr lang="fr-FR" sz="1400">
                <a:cs typeface="Arial"/>
              </a:rPr>
              <a:t>zone où il n'y a que des cellules tumorales, qui se régénèrent.</a:t>
            </a:r>
          </a:p>
          <a:p>
            <a:endParaRPr lang="fr-FR" sz="1400">
              <a:cs typeface="Arial"/>
            </a:endParaRPr>
          </a:p>
          <a:p>
            <a:endParaRPr lang="fr-FR" sz="1400">
              <a:cs typeface="Arial"/>
            </a:endParaRPr>
          </a:p>
        </p:txBody>
      </p:sp>
      <p:pic>
        <p:nvPicPr>
          <p:cNvPr id="8" name="Image 8" descr="Une image contenant nid d’abeille, jeu, fenêtre&#10;&#10;Description générée automatiquement">
            <a:extLst>
              <a:ext uri="{FF2B5EF4-FFF2-40B4-BE49-F238E27FC236}">
                <a16:creationId xmlns:a16="http://schemas.microsoft.com/office/drawing/2014/main" id="{4D090AA3-8489-4A8B-BFA4-B609B9E593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8443" y="4265327"/>
            <a:ext cx="2743200" cy="240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5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503052" y="2701091"/>
            <a:ext cx="4359430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Choix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ko-KR" altLang="en-US" sz="14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uniforme</a:t>
            </a:r>
            <a:r>
              <a: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: </a:t>
            </a:r>
          </a:p>
          <a:p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233989"/>
            <a:ext cx="53612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REGLES DE DEPLACEMENT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93C2EE-E831-43C5-AC3F-FB939AF06939}"/>
              </a:ext>
            </a:extLst>
          </p:cNvPr>
          <p:cNvSpPr txBox="1"/>
          <p:nvPr/>
        </p:nvSpPr>
        <p:spPr>
          <a:xfrm>
            <a:off x="1017224" y="1749997"/>
            <a:ext cx="34662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fr-FR" altLang="ko-KR" sz="1400" b="0">
                <a:cs typeface="Arial"/>
              </a:rPr>
              <a:t>CHOIX </a:t>
            </a:r>
            <a:r>
              <a:rPr lang="fr-FR" altLang="ko-KR" sz="1400">
                <a:cs typeface="Arial"/>
              </a:rPr>
              <a:t>UNIFORME</a:t>
            </a:r>
            <a:endParaRPr lang="ko-KR" altLang="en-US" sz="1400" b="0" err="1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DB659-CB24-4A36-A8E2-7C3FA17EC679}"/>
              </a:ext>
            </a:extLst>
          </p:cNvPr>
          <p:cNvSpPr/>
          <p:nvPr/>
        </p:nvSpPr>
        <p:spPr>
          <a:xfrm>
            <a:off x="5361283" y="0"/>
            <a:ext cx="6830717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141B95D-8794-44C1-8D81-9A0CA93FED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6" r="8952"/>
          <a:stretch/>
        </p:blipFill>
        <p:spPr>
          <a:xfrm>
            <a:off x="5627053" y="1598179"/>
            <a:ext cx="6425489" cy="3661642"/>
          </a:xfrm>
          <a:prstGeom prst="rect">
            <a:avLst/>
          </a:prstGeom>
        </p:spPr>
      </p:pic>
      <p:sp>
        <p:nvSpPr>
          <p:cNvPr id="2" name="TextBox 99">
            <a:extLst>
              <a:ext uri="{FF2B5EF4-FFF2-40B4-BE49-F238E27FC236}">
                <a16:creationId xmlns:a16="http://schemas.microsoft.com/office/drawing/2014/main" id="{F66BEEC2-8DDA-4088-84A8-95B3D9A29A36}"/>
              </a:ext>
            </a:extLst>
          </p:cNvPr>
          <p:cNvSpPr txBox="1"/>
          <p:nvPr/>
        </p:nvSpPr>
        <p:spPr>
          <a:xfrm>
            <a:off x="503053" y="3112807"/>
            <a:ext cx="4721757" cy="178510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400">
                <a:cs typeface="Arial"/>
              </a:rPr>
              <a:t>Pour chaque cellule tumorale : </a:t>
            </a:r>
          </a:p>
          <a:p>
            <a:endParaRPr lang="fr-FR" sz="1400">
              <a:cs typeface="Arial"/>
            </a:endParaRPr>
          </a:p>
          <a:p>
            <a:pPr marL="342900" indent="-342900">
              <a:buAutoNum type="arabicPeriod"/>
            </a:pPr>
            <a:r>
              <a:rPr lang="fr-FR" sz="1400">
                <a:cs typeface="Arial"/>
              </a:rPr>
              <a:t>On choisit un voisin aléatoirement </a:t>
            </a:r>
            <a:endParaRPr lang="fr-FR">
              <a:cs typeface="Arial"/>
            </a:endParaRPr>
          </a:p>
          <a:p>
            <a:pPr marL="342900" indent="-342900">
              <a:buAutoNum type="arabicPeriod"/>
            </a:pPr>
            <a:r>
              <a:rPr lang="fr-FR" sz="1400">
                <a:cs typeface="Arial"/>
              </a:rPr>
              <a:t>Si c'est une cellule saine, la cellule tumorale migre dessus</a:t>
            </a:r>
          </a:p>
          <a:p>
            <a:pPr marL="342900" indent="-342900">
              <a:buAutoNum type="arabicPeriod"/>
            </a:pPr>
            <a:r>
              <a:rPr lang="fr-FR" sz="1400">
                <a:cs typeface="Arial"/>
              </a:rPr>
              <a:t>Le</a:t>
            </a:r>
            <a:r>
              <a:rPr lang="fr-FR" sz="1400">
                <a:ea typeface="Arial Unicode MS"/>
                <a:cs typeface="+mn-lt"/>
              </a:rPr>
              <a:t> site initial est laissé vide s'il n'est pas dans le centre</a:t>
            </a:r>
            <a:r>
              <a:rPr lang="fr-FR" sz="1400">
                <a:ea typeface="+mn-lt"/>
                <a:cs typeface="+mn-lt"/>
              </a:rPr>
              <a:t> </a:t>
            </a:r>
            <a:endParaRPr lang="fr-FR" sz="1400">
              <a:cs typeface="Arial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96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351427" y="2203200"/>
            <a:ext cx="4272053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1. Deux types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voisins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: 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A) 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ayant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une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autre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cellule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tumorale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voisine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</a:t>
            </a:r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B)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n'en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n'ayant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pas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 :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probabilité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de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choisir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12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une</a:t>
            </a:r>
            <a:r>
              <a:rPr lang="en-US" sz="1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 cellule de type A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2. On tire un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nombre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t entre 0 et 1.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 t &lt;= p :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choix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type A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 t &gt; p :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choix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type B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3.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Déplacement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cellule,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regénération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du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centre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si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besoin</a:t>
            </a:r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 &gt; 0.5 : attraction</a:t>
            </a: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 &lt; 0.5 : répulsion</a:t>
            </a: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233989"/>
            <a:ext cx="53612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REGLES DE DEPLACEMENT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DB659-CB24-4A36-A8E2-7C3FA17EC679}"/>
              </a:ext>
            </a:extLst>
          </p:cNvPr>
          <p:cNvSpPr/>
          <p:nvPr/>
        </p:nvSpPr>
        <p:spPr>
          <a:xfrm>
            <a:off x="5361283" y="0"/>
            <a:ext cx="6830717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C1328F-4D3E-4C88-AF46-FF5307F630E6}"/>
              </a:ext>
            </a:extLst>
          </p:cNvPr>
          <p:cNvSpPr txBox="1"/>
          <p:nvPr/>
        </p:nvSpPr>
        <p:spPr>
          <a:xfrm>
            <a:off x="1017224" y="1749997"/>
            <a:ext cx="346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ko-KR" sz="1400" b="0">
                <a:cs typeface="Arial" pitchFamily="34" charset="0"/>
              </a:rPr>
              <a:t>JONCTION HOMOTYPE</a:t>
            </a:r>
            <a:endParaRPr lang="ko-KR" altLang="en-US" sz="1400" b="0">
              <a:cs typeface="Arial" pitchFamily="34" charset="0"/>
            </a:endParaRPr>
          </a:p>
        </p:txBody>
      </p:sp>
      <p:pic>
        <p:nvPicPr>
          <p:cNvPr id="3" name="Image 2" descr="Une image contenant homme&#10;&#10;Description générée automatiquement">
            <a:extLst>
              <a:ext uri="{FF2B5EF4-FFF2-40B4-BE49-F238E27FC236}">
                <a16:creationId xmlns:a16="http://schemas.microsoft.com/office/drawing/2014/main" id="{B8143E65-9E0A-4A59-9370-56FF0D18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87" y="893660"/>
            <a:ext cx="6186826" cy="5070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092C8F2-A36C-4513-A99B-1B4B37C39835}"/>
              </a:ext>
            </a:extLst>
          </p:cNvPr>
          <p:cNvSpPr txBox="1"/>
          <p:nvPr/>
        </p:nvSpPr>
        <p:spPr>
          <a:xfrm>
            <a:off x="8201572" y="2377090"/>
            <a:ext cx="343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  <a:cs typeface="Arial"/>
              </a:rPr>
              <a:t>A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282C97-3D54-478F-A7A7-E6F6EEC486F9}"/>
              </a:ext>
            </a:extLst>
          </p:cNvPr>
          <p:cNvSpPr txBox="1"/>
          <p:nvPr/>
        </p:nvSpPr>
        <p:spPr>
          <a:xfrm>
            <a:off x="8204310" y="1836793"/>
            <a:ext cx="34333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  <a:cs typeface="Arial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180083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97">
            <a:extLst>
              <a:ext uri="{FF2B5EF4-FFF2-40B4-BE49-F238E27FC236}">
                <a16:creationId xmlns:a16="http://schemas.microsoft.com/office/drawing/2014/main" id="{2EC8A497-A56A-4D37-A1CF-0AE543A464E8}"/>
              </a:ext>
            </a:extLst>
          </p:cNvPr>
          <p:cNvSpPr txBox="1"/>
          <p:nvPr/>
        </p:nvSpPr>
        <p:spPr>
          <a:xfrm>
            <a:off x="640462" y="3962763"/>
            <a:ext cx="4359430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ko-KR" altLang="en-US" sz="1400" b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B96332-4E6E-44F1-8C2E-85C612B8FD30}"/>
              </a:ext>
            </a:extLst>
          </p:cNvPr>
          <p:cNvSpPr txBox="1"/>
          <p:nvPr/>
        </p:nvSpPr>
        <p:spPr>
          <a:xfrm>
            <a:off x="351427" y="2238235"/>
            <a:ext cx="4272053" cy="3231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Logique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altLang="ko-KR" sz="1200" b="1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groupes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cellules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tumorales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 :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probabilité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rester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au contact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ses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voisines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tumorales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Même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algorithme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que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règle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précédente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 &gt; 0.5 : attraction par le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centre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la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tumeur</a:t>
            </a:r>
            <a:endParaRPr lang="en-US" altLang="ko-KR" sz="1200" err="1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Inconvénient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déplacement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homotype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: pas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prise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en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compte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 des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particularités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de </a:t>
            </a:r>
            <a:r>
              <a:rPr lang="en-US" altLang="ko-KR" sz="1200" err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l'organisme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233989"/>
            <a:ext cx="53612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REGLES DE DEPLACEMENT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EDB659-CB24-4A36-A8E2-7C3FA17EC679}"/>
              </a:ext>
            </a:extLst>
          </p:cNvPr>
          <p:cNvSpPr/>
          <p:nvPr/>
        </p:nvSpPr>
        <p:spPr>
          <a:xfrm>
            <a:off x="5361283" y="0"/>
            <a:ext cx="6830717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23">
            <a:extLst>
              <a:ext uri="{FF2B5EF4-FFF2-40B4-BE49-F238E27FC236}">
                <a16:creationId xmlns:a16="http://schemas.microsoft.com/office/drawing/2014/main" id="{38C1328F-4D3E-4C88-AF46-FF5307F630E6}"/>
              </a:ext>
            </a:extLst>
          </p:cNvPr>
          <p:cNvSpPr txBox="1"/>
          <p:nvPr/>
        </p:nvSpPr>
        <p:spPr>
          <a:xfrm>
            <a:off x="1008465" y="1758756"/>
            <a:ext cx="3466285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dist"/>
            <a:r>
              <a:rPr lang="fr-FR" altLang="ko-KR" sz="1400" b="0">
                <a:cs typeface="Arial"/>
              </a:rPr>
              <a:t>JONCTION HOMOTYPE</a:t>
            </a:r>
            <a:r>
              <a:rPr lang="fr-FR" altLang="ko-KR" sz="1400">
                <a:cs typeface="Arial"/>
              </a:rPr>
              <a:t> PAR GOUPES</a:t>
            </a:r>
            <a:endParaRPr lang="ko-KR" altLang="en-US" sz="1400" b="0">
              <a:cs typeface="Arial" pitchFamily="34" charset="0"/>
            </a:endParaRPr>
          </a:p>
        </p:txBody>
      </p:sp>
      <p:pic>
        <p:nvPicPr>
          <p:cNvPr id="3" name="Image 2" descr="Une image contenant homme&#10;&#10;Description générée automatiquement">
            <a:extLst>
              <a:ext uri="{FF2B5EF4-FFF2-40B4-BE49-F238E27FC236}">
                <a16:creationId xmlns:a16="http://schemas.microsoft.com/office/drawing/2014/main" id="{B8143E65-9E0A-4A59-9370-56FF0D18A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87" y="893660"/>
            <a:ext cx="6186826" cy="507068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BE679BB-4488-4F9A-AFAD-624256E42B97}"/>
              </a:ext>
            </a:extLst>
          </p:cNvPr>
          <p:cNvSpPr txBox="1"/>
          <p:nvPr/>
        </p:nvSpPr>
        <p:spPr>
          <a:xfrm>
            <a:off x="7632262" y="3664607"/>
            <a:ext cx="30830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FF00"/>
                </a:solidFill>
                <a:cs typeface="Arial"/>
              </a:rPr>
              <a:t>1</a:t>
            </a:r>
            <a:endParaRPr lang="fr-FR" b="1">
              <a:solidFill>
                <a:srgbClr val="FF0000"/>
              </a:solidFill>
              <a:cs typeface="Arial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9F2FC5B-E24C-42FF-A56D-049F373E26EA}"/>
              </a:ext>
            </a:extLst>
          </p:cNvPr>
          <p:cNvSpPr txBox="1"/>
          <p:nvPr/>
        </p:nvSpPr>
        <p:spPr>
          <a:xfrm>
            <a:off x="7845206" y="4499413"/>
            <a:ext cx="3608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FF00"/>
                </a:solidFill>
                <a:cs typeface="Arial"/>
              </a:rPr>
              <a:t>2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5DC5B0A-7201-4889-8487-DDB600EE4D2E}"/>
              </a:ext>
            </a:extLst>
          </p:cNvPr>
          <p:cNvSpPr txBox="1"/>
          <p:nvPr/>
        </p:nvSpPr>
        <p:spPr>
          <a:xfrm>
            <a:off x="7401253" y="3959116"/>
            <a:ext cx="3345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  <a:cs typeface="Arial"/>
              </a:rPr>
              <a:t>A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82F05E2-3C70-4161-8499-188E560A297B}"/>
              </a:ext>
            </a:extLst>
          </p:cNvPr>
          <p:cNvSpPr txBox="1"/>
          <p:nvPr/>
        </p:nvSpPr>
        <p:spPr>
          <a:xfrm>
            <a:off x="7211301" y="3707852"/>
            <a:ext cx="35209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</a:rPr>
              <a:t>B</a:t>
            </a:r>
            <a:endParaRPr lang="fr-FR" b="1">
              <a:solidFill>
                <a:srgbClr val="FF0000"/>
              </a:solidFill>
              <a:cs typeface="Arial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D7C7464-AF5A-4C7C-A26E-5CEE9009E63C}"/>
              </a:ext>
            </a:extLst>
          </p:cNvPr>
          <p:cNvSpPr txBox="1"/>
          <p:nvPr/>
        </p:nvSpPr>
        <p:spPr>
          <a:xfrm>
            <a:off x="6846176" y="3675555"/>
            <a:ext cx="40464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>
                <a:solidFill>
                  <a:srgbClr val="FF0000"/>
                </a:solidFill>
              </a:rPr>
              <a:t>B</a:t>
            </a:r>
            <a:endParaRPr lang="fr-FR" b="1">
              <a:solidFill>
                <a:srgbClr val="FF0000"/>
              </a:solidFill>
              <a:cs typeface="Arial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ACA74F-D8DD-475B-AFA6-24F9905D8E55}"/>
              </a:ext>
            </a:extLst>
          </p:cNvPr>
          <p:cNvSpPr txBox="1"/>
          <p:nvPr/>
        </p:nvSpPr>
        <p:spPr>
          <a:xfrm>
            <a:off x="7024085" y="3573188"/>
            <a:ext cx="18568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4400" b="1">
                <a:solidFill>
                  <a:srgbClr val="FF0000"/>
                </a:solidFill>
                <a:cs typeface="Aria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1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EDB659-CB24-4A36-A8E2-7C3FA17EC679}"/>
              </a:ext>
            </a:extLst>
          </p:cNvPr>
          <p:cNvSpPr/>
          <p:nvPr/>
        </p:nvSpPr>
        <p:spPr>
          <a:xfrm>
            <a:off x="5361283" y="0"/>
            <a:ext cx="6830717" cy="6858000"/>
          </a:xfrm>
          <a:prstGeom prst="rect">
            <a:avLst/>
          </a:prstGeom>
          <a:solidFill>
            <a:srgbClr val="F0A884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8AC2F80-650D-4513-968C-C496A4538589}"/>
              </a:ext>
            </a:extLst>
          </p:cNvPr>
          <p:cNvSpPr txBox="1"/>
          <p:nvPr/>
        </p:nvSpPr>
        <p:spPr>
          <a:xfrm>
            <a:off x="1353853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Astrocyte 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B2ABEC-A980-4242-946A-F3B386FAEBBD}"/>
              </a:ext>
            </a:extLst>
          </p:cNvPr>
          <p:cNvSpPr txBox="1"/>
          <p:nvPr/>
        </p:nvSpPr>
        <p:spPr>
          <a:xfrm>
            <a:off x="7521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saine</a:t>
            </a:r>
            <a:r>
              <a:rPr lang="en-US" altLang="ko-KR" sz="1400" b="1">
                <a:solidFill>
                  <a:schemeClr val="bg1"/>
                </a:solidFill>
                <a:ea typeface="Adobe Song Std L" panose="02020300000000000000" pitchFamily="18" charset="-128"/>
                <a:cs typeface="Arial" pitchFamily="34" charset="0"/>
              </a:rPr>
              <a:t> 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12107B4-9556-4542-91D8-B61050C105C2}"/>
              </a:ext>
            </a:extLst>
          </p:cNvPr>
          <p:cNvSpPr txBox="1"/>
          <p:nvPr/>
        </p:nvSpPr>
        <p:spPr>
          <a:xfrm>
            <a:off x="2737187" y="5758905"/>
            <a:ext cx="1130489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Cellule 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9A7EA-BEAA-418F-8EFE-6363227EE64B}"/>
              </a:ext>
            </a:extLst>
          </p:cNvPr>
          <p:cNvSpPr txBox="1"/>
          <p:nvPr/>
        </p:nvSpPr>
        <p:spPr>
          <a:xfrm>
            <a:off x="514956" y="575875"/>
            <a:ext cx="4461671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>
                <a:solidFill>
                  <a:schemeClr val="accent2"/>
                </a:solidFill>
                <a:latin typeface="+mj-lt"/>
                <a:cs typeface="Arial" pitchFamily="34" charset="0"/>
              </a:rPr>
              <a:t>MODELISATION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429C097-0A7B-426D-8A68-D03CA47C5BA6}"/>
              </a:ext>
            </a:extLst>
          </p:cNvPr>
          <p:cNvSpPr txBox="1"/>
          <p:nvPr/>
        </p:nvSpPr>
        <p:spPr>
          <a:xfrm>
            <a:off x="0" y="1233989"/>
            <a:ext cx="536128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fr-FR" altLang="ko-KR" sz="2800" b="1">
                <a:cs typeface="Arial" pitchFamily="34" charset="0"/>
              </a:rPr>
              <a:t>REGLES DE DEPLACEMENT</a:t>
            </a:r>
            <a:endParaRPr lang="ko-KR" altLang="en-US" sz="2800" b="1">
              <a:cs typeface="Arial" pitchFamily="34" charset="0"/>
            </a:endParaRPr>
          </a:p>
        </p:txBody>
      </p:sp>
      <p:sp>
        <p:nvSpPr>
          <p:cNvPr id="11" name="TextBox 98">
            <a:extLst>
              <a:ext uri="{FF2B5EF4-FFF2-40B4-BE49-F238E27FC236}">
                <a16:creationId xmlns:a16="http://schemas.microsoft.com/office/drawing/2014/main" id="{1EA07A1D-8EF8-4626-B016-DFFF5DFF1B19}"/>
              </a:ext>
            </a:extLst>
          </p:cNvPr>
          <p:cNvSpPr txBox="1"/>
          <p:nvPr/>
        </p:nvSpPr>
        <p:spPr>
          <a:xfrm>
            <a:off x="4004954" y="5758905"/>
            <a:ext cx="1235187" cy="52322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Centre</a:t>
            </a:r>
          </a:p>
          <a:p>
            <a:pPr algn="ctr"/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(</a:t>
            </a:r>
            <a:r>
              <a:rPr lang="en-US" altLang="ko-KR" sz="1400" b="1" err="1">
                <a:solidFill>
                  <a:schemeClr val="bg1"/>
                </a:solidFill>
                <a:cs typeface="Arial" pitchFamily="34" charset="0"/>
              </a:rPr>
              <a:t>tumorale</a:t>
            </a:r>
            <a:r>
              <a:rPr lang="en-US" altLang="ko-KR" sz="1400" b="1">
                <a:solidFill>
                  <a:schemeClr val="bg1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4" name="TextBox 23">
            <a:extLst>
              <a:ext uri="{FF2B5EF4-FFF2-40B4-BE49-F238E27FC236}">
                <a16:creationId xmlns:a16="http://schemas.microsoft.com/office/drawing/2014/main" id="{181A9D0B-1BD5-4627-A32D-96AFC249E839}"/>
              </a:ext>
            </a:extLst>
          </p:cNvPr>
          <p:cNvSpPr txBox="1"/>
          <p:nvPr/>
        </p:nvSpPr>
        <p:spPr>
          <a:xfrm>
            <a:off x="1017224" y="1749997"/>
            <a:ext cx="3466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fr-FR" altLang="ko-KR" sz="1400" b="0">
                <a:cs typeface="Arial" pitchFamily="34" charset="0"/>
              </a:rPr>
              <a:t>JONCTION HETEROTYPE</a:t>
            </a:r>
            <a:endParaRPr lang="ko-KR" altLang="en-US" sz="1400" b="0">
              <a:cs typeface="Arial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4320CBA-B5B5-4126-BE57-24EBB9AF9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87" y="697164"/>
            <a:ext cx="6073509" cy="5313769"/>
          </a:xfrm>
          <a:prstGeom prst="rect">
            <a:avLst/>
          </a:prstGeom>
        </p:spPr>
      </p:pic>
      <p:sp>
        <p:nvSpPr>
          <p:cNvPr id="2" name="TextBox 99">
            <a:extLst>
              <a:ext uri="{FF2B5EF4-FFF2-40B4-BE49-F238E27FC236}">
                <a16:creationId xmlns:a16="http://schemas.microsoft.com/office/drawing/2014/main" id="{B2900A0A-8A2D-4BB1-B342-4F9F8EFF1D87}"/>
              </a:ext>
            </a:extLst>
          </p:cNvPr>
          <p:cNvSpPr txBox="1"/>
          <p:nvPr/>
        </p:nvSpPr>
        <p:spPr>
          <a:xfrm>
            <a:off x="379176" y="2431864"/>
            <a:ext cx="4721757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1400">
                <a:cs typeface="Arial"/>
              </a:rPr>
              <a:t>Probabilité q de se déplacer sur un astrocyte </a:t>
            </a:r>
          </a:p>
          <a:p>
            <a:endParaRPr lang="fr-FR" sz="1400">
              <a:cs typeface="Arial"/>
            </a:endParaRPr>
          </a:p>
          <a:p>
            <a:r>
              <a:rPr lang="fr-FR" sz="1400">
                <a:cs typeface="Arial"/>
              </a:rPr>
              <a:t>Pour chaque cellule tumorale : </a:t>
            </a:r>
            <a:endParaRPr lang="fr-FR"/>
          </a:p>
          <a:p>
            <a:endParaRPr lang="fr-FR" sz="1400">
              <a:cs typeface="Arial"/>
            </a:endParaRPr>
          </a:p>
          <a:p>
            <a:pPr marL="342900" indent="-342900">
              <a:buAutoNum type="arabicPeriod"/>
            </a:pPr>
            <a:r>
              <a:rPr lang="fr-FR" sz="1400">
                <a:cs typeface="Arial"/>
              </a:rPr>
              <a:t>On choisit aléatoirement si la cellule se déplace sur un astrocyte ou pas. </a:t>
            </a:r>
          </a:p>
          <a:p>
            <a:pPr marL="342900" indent="-342900">
              <a:buAutoNum type="arabicPeriod"/>
            </a:pPr>
            <a:r>
              <a:rPr lang="fr-FR" sz="1400">
                <a:ea typeface="+mn-lt"/>
                <a:cs typeface="+mn-lt"/>
              </a:rPr>
              <a:t>Parmi les voisins vérifiant la condition choisie, le choix final est aléatoire </a:t>
            </a:r>
            <a:endParaRPr lang="fr-FR" sz="1400">
              <a:ea typeface="Arial Unicode MS"/>
              <a:cs typeface="+mn-lt"/>
            </a:endParaRPr>
          </a:p>
          <a:p>
            <a:pPr marL="342900" indent="-342900">
              <a:buAutoNum type="arabicPeriod"/>
            </a:pPr>
            <a:r>
              <a:rPr lang="fr-FR" sz="1400">
                <a:ea typeface="+mn-lt"/>
                <a:cs typeface="+mn-lt"/>
              </a:rPr>
              <a:t>Le site initial est laissé vide (mais représenté comme une cellule saine) </a:t>
            </a:r>
            <a:endParaRPr lang="fr-FR" sz="1400">
              <a:cs typeface="Arial"/>
            </a:endParaRPr>
          </a:p>
          <a:p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736000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 - COLOR 0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0786E"/>
      </a:accent1>
      <a:accent2>
        <a:srgbClr val="F0A884"/>
      </a:accent2>
      <a:accent3>
        <a:srgbClr val="EBD2A0"/>
      </a:accent3>
      <a:accent4>
        <a:srgbClr val="AFD2C8"/>
      </a:accent4>
      <a:accent5>
        <a:srgbClr val="96C8F0"/>
      </a:accent5>
      <a:accent6>
        <a:srgbClr val="5B5B5B"/>
      </a:accent6>
      <a:hlink>
        <a:srgbClr val="FFFFFF"/>
      </a:hlink>
      <a:folHlink>
        <a:srgbClr val="FFFFF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841100A942DD4CABBD930064071736" ma:contentTypeVersion="6" ma:contentTypeDescription="Crée un document." ma:contentTypeScope="" ma:versionID="bf6435b6f4d44b94113ddc45a78d10ab">
  <xsd:schema xmlns:xsd="http://www.w3.org/2001/XMLSchema" xmlns:xs="http://www.w3.org/2001/XMLSchema" xmlns:p="http://schemas.microsoft.com/office/2006/metadata/properties" xmlns:ns2="b33ada26-ec2a-4acd-aacf-537c074d25a7" targetNamespace="http://schemas.microsoft.com/office/2006/metadata/properties" ma:root="true" ma:fieldsID="19b0d6fa1ad7c34ca63402f1d26a7fae" ns2:_="">
    <xsd:import namespace="b33ada26-ec2a-4acd-aacf-537c074d25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ada26-ec2a-4acd-aacf-537c074d2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488A7A-0456-4A77-8B6F-536561C07F1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3764591-9FE8-4E2B-9437-3A6DD2AE0B3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580B0C-3E27-4452-9F11-C876C128FCBF}">
  <ds:schemaRefs>
    <ds:schemaRef ds:uri="b33ada26-ec2a-4acd-aacf-537c074d25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revision>1</cp:revision>
  <dcterms:created xsi:type="dcterms:W3CDTF">2020-01-20T05:08:25Z</dcterms:created>
  <dcterms:modified xsi:type="dcterms:W3CDTF">2020-11-20T10:22:52Z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0x010100D7841100A942DD4CABBD930064071736</vt:lpwstr>
  </property>
</Properties>
</file>