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787" y="-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08.07.2023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</a:t>
            </a:r>
            <a:r>
              <a:rPr lang="de-DE" smtClean="0"/>
              <a:t>.51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6E2D7EFE-DAEF-D559-E079-BE2885CACD7B}"/>
              </a:ext>
            </a:extLst>
          </p:cNvPr>
          <p:cNvSpPr txBox="1">
            <a:spLocks/>
          </p:cNvSpPr>
          <p:nvPr/>
        </p:nvSpPr>
        <p:spPr>
          <a:xfrm>
            <a:off x="4109720" y="1097280"/>
            <a:ext cx="7366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TetraPlex</a:t>
            </a:r>
            <a:endParaRPr kumimoji="0" lang="de-DE" sz="10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2788920"/>
            <a:ext cx="7406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itchFamily="34" charset="0"/>
              </a:rPr>
              <a:t>Positive interactions online </a:t>
            </a:r>
          </a:p>
          <a:p>
            <a:r>
              <a:rPr lang="en-US" sz="3200" dirty="0" smtClean="0">
                <a:latin typeface="Trebuchet MS" pitchFamily="34" charset="0"/>
              </a:rPr>
              <a:t>enhancing understanding between diverse communities and groups via civil discussions, debates and idea exchange.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84960"/>
            <a:ext cx="356616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Tetraplex Credits: Facilitating interactions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88976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201168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Problem: Social Media needs fixing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toxic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anti social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Problem:  Online Identity and anonymity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synthesis of 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Social media trolls 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Untargeted ads = noise   /   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 Solution: Tetraplex is the better network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Semi-anonymous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good behavior with 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veil:  The synthesis 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deducted if you behave badly even with veil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xmlns="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Tetraplex ads: Better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passive eyeball...  you can choose your ads!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Less waste 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Get paid with Karma for 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Brainstorm: idea 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open discussions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Idea generation via exchange and 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Discuss: Civil debates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 on means you are 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open debates with the 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Better and civil debates due to 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</TotalTime>
  <Words>361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16</cp:revision>
  <dcterms:created xsi:type="dcterms:W3CDTF">2023-07-05T07:02:59Z</dcterms:created>
  <dcterms:modified xsi:type="dcterms:W3CDTF">2023-07-08T00:22:12Z</dcterms:modified>
</cp:coreProperties>
</file>