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B2F90-CD0C-57A6-0F01-A5DBC003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1EEFAE-87C4-9FF4-35D9-C0D5FE70B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B9DE4-F8A3-A847-7060-71F9A9BB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1AA08-C2CD-EB8E-BE6F-E0BC5AEC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91F46-F119-A8DD-024A-B410C8A8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3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DE0FF-44EE-756A-0FE7-EA77DE3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3EBF89-16E9-75BE-90B6-B9EB2739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88E01-BDA2-4D9B-D2B0-CA9925D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3BE2-CFEE-FB2F-29DE-07EE4F3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DF9C-0FFB-3F73-661E-BACDCF9B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18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9D3995-4179-CC6B-C562-50AACE36C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D7958E-740F-3220-C0FA-123137693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67859-138F-F29E-F347-C6611B34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EBFDA5-5C2D-00A1-B870-6DC50B9E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5876F-79A6-B025-C3D7-6516B69A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71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C085B-475D-F28E-C2EF-793CB95F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6C48D-7E0E-932F-7CD4-6E61151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7AC07-DA6E-1808-2FD4-7DD4A96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297E1-116A-38DF-180F-A7ED668B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9DE4-8F20-61AF-5AD6-CAB19F69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47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68795-38D4-E4CC-DFF9-07C6DC0F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BBAF1-27D4-EE59-24D3-27F69765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B799B-47E1-49C8-43EA-45821C5F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EF0D3-30D7-A325-37A9-E1321FFD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A1152-8C81-0494-0E17-6B079773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8BC48-BCEC-EC26-17B9-2BD29C42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90316-097D-B433-AC04-8EE0DBF36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1B2454-67FA-AFB6-2645-7A6A884E2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6A41A-1CC2-3837-E010-F522E810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E55DCC-9CAB-991F-8CCE-59DB2874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94714D-0396-01A0-1062-0E7A5CB5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28C91-7A90-597E-3A7D-664BE626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81B2B-8EA1-0E6A-E826-758B866A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49AB5-801F-66D9-1AA8-435B3F3B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7EA659-1841-7EFB-A9EE-B197F76F4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81B0DC-B55D-40D5-3A5E-E763E2AAE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488564-D9E8-8B0C-EDAC-4569B111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891B13-1112-F33A-D1D6-308B8EED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0B2A97-FC85-0BF9-6A33-6FA51139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3B932-F27C-072B-68D6-D52C8C5D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6BE6DF-00F7-8531-07CF-415720CA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91743-8738-4D11-7B65-D3E66EF1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B967A2-B04A-F219-F4E4-B1FC5DD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672CD5-CC11-E3A1-6C20-1D5624B2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CF68D-6A04-E093-9115-60EB7268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080BF-E8F4-DB2A-AB73-4FD93179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5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8EC3-7B60-C767-C90C-73B69B09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BF07D-3809-F3AA-9B73-3D71594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1EC1D-37B0-66C8-F9B7-F0C330A0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6BD0E-C00F-B2BC-41E0-6693AED8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49B4C7-6BF7-FEFB-A56B-62DCB794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1B87B-B9E1-BFF5-02E3-029468CE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1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0C9DD-25FA-4CE8-4340-E6213D68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3E3F83-D257-0529-4933-68BF55D5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B373E5-FB15-9538-4F16-18AC23A8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1360D-9392-250A-045B-8B77F0EF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0C039-5F7C-5720-22A2-176885AF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064145-CF85-4F71-91E9-2C9446C7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4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83B86C-6234-1231-82D6-71DE246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6CB7C-D102-8F25-A0B5-7E5D7355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BBC05-1F7C-B838-5F02-0391C4874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130C-881E-4564-9F95-26E6D7E5CA81}" type="datetimeFigureOut">
              <a:rPr lang="de-DE" smtClean="0"/>
              <a:t>11.07.2022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1321B-EB6C-9198-A0DB-30D6EDFA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240F3-121D-2E0C-97C1-907C186B3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50FBE-1EB2-4639-9BA4-557DCD0C94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92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4818C5-4866-F2DF-3A7A-11A9EA4D7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Tetraplex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66493A1-629A-9BA4-00A2-A2312A7A1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UI Mockup</a:t>
            </a:r>
          </a:p>
        </p:txBody>
      </p:sp>
    </p:spTree>
    <p:extLst>
      <p:ext uri="{BB962C8B-B14F-4D97-AF65-F5344CB8AC3E}">
        <p14:creationId xmlns:p14="http://schemas.microsoft.com/office/powerpoint/2010/main" val="34094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371597" y="790439"/>
            <a:ext cx="3938337" cy="5578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3361CC-3812-520E-570F-C9C77F9DDDF4}"/>
              </a:ext>
            </a:extLst>
          </p:cNvPr>
          <p:cNvSpPr txBox="1"/>
          <p:nvPr/>
        </p:nvSpPr>
        <p:spPr>
          <a:xfrm>
            <a:off x="1396148" y="421107"/>
            <a:ext cx="39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Team Communications (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153377-FBF7-357C-AA3E-B842B8EAB0DD}"/>
              </a:ext>
            </a:extLst>
          </p:cNvPr>
          <p:cNvSpPr/>
          <p:nvPr/>
        </p:nvSpPr>
        <p:spPr>
          <a:xfrm>
            <a:off x="1724526" y="1750230"/>
            <a:ext cx="3376864" cy="34543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Avatar &amp; </a:t>
            </a:r>
            <a:r>
              <a:rPr lang="de-DE" dirty="0" err="1"/>
              <a:t>Full</a:t>
            </a:r>
            <a:r>
              <a:rPr lang="de-DE" dirty="0"/>
              <a:t> Message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CA9CD7-33B0-989C-30E6-6B6359F3C960}"/>
              </a:ext>
            </a:extLst>
          </p:cNvPr>
          <p:cNvSpPr/>
          <p:nvPr/>
        </p:nvSpPr>
        <p:spPr>
          <a:xfrm>
            <a:off x="1724526" y="895077"/>
            <a:ext cx="3376864" cy="689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0E79A34-5DF9-5A08-203D-0D55F219F772}"/>
              </a:ext>
            </a:extLst>
          </p:cNvPr>
          <p:cNvSpPr/>
          <p:nvPr/>
        </p:nvSpPr>
        <p:spPr>
          <a:xfrm>
            <a:off x="1724526" y="5549470"/>
            <a:ext cx="3376864" cy="689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Reply..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F912A4-AEB2-C2E6-6566-27AEB075BC94}"/>
              </a:ext>
            </a:extLst>
          </p:cNvPr>
          <p:cNvCxnSpPr/>
          <p:nvPr/>
        </p:nvCxnSpPr>
        <p:spPr>
          <a:xfrm>
            <a:off x="1796716" y="1074638"/>
            <a:ext cx="11790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3C547D-ECED-F401-98B5-C202C8E83618}"/>
              </a:ext>
            </a:extLst>
          </p:cNvPr>
          <p:cNvCxnSpPr/>
          <p:nvPr/>
        </p:nvCxnSpPr>
        <p:spPr>
          <a:xfrm>
            <a:off x="2414650" y="1239982"/>
            <a:ext cx="926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286FFCC-DB22-34F5-4423-305B6D543EE0}"/>
              </a:ext>
            </a:extLst>
          </p:cNvPr>
          <p:cNvSpPr/>
          <p:nvPr/>
        </p:nvSpPr>
        <p:spPr>
          <a:xfrm>
            <a:off x="3552405" y="1063614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1E716D0-0F0D-836D-E6DA-87206E2BFE24}"/>
              </a:ext>
            </a:extLst>
          </p:cNvPr>
          <p:cNvSpPr/>
          <p:nvPr/>
        </p:nvSpPr>
        <p:spPr>
          <a:xfrm>
            <a:off x="3896388" y="1239982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6754B70-98D2-653E-1968-3D86B9A8D82C}"/>
              </a:ext>
            </a:extLst>
          </p:cNvPr>
          <p:cNvSpPr/>
          <p:nvPr/>
        </p:nvSpPr>
        <p:spPr>
          <a:xfrm>
            <a:off x="4220642" y="1063613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8F5A054-2CDB-B527-831D-12DEAABC9D64}"/>
              </a:ext>
            </a:extLst>
          </p:cNvPr>
          <p:cNvSpPr/>
          <p:nvPr/>
        </p:nvSpPr>
        <p:spPr>
          <a:xfrm>
            <a:off x="2013282" y="1239982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49ED973-B5CC-647B-3365-32B8C0EF9355}"/>
              </a:ext>
            </a:extLst>
          </p:cNvPr>
          <p:cNvSpPr txBox="1"/>
          <p:nvPr/>
        </p:nvSpPr>
        <p:spPr>
          <a:xfrm>
            <a:off x="4189477" y="1263999"/>
            <a:ext cx="106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08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467854" y="922421"/>
            <a:ext cx="7531768" cy="540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hlinkClick r:id="rId2" action="ppaction://hlinksldjump"/>
            <a:extLst>
              <a:ext uri="{FF2B5EF4-FFF2-40B4-BE49-F238E27FC236}">
                <a16:creationId xmlns:a16="http://schemas.microsoft.com/office/drawing/2014/main" id="{06D894DD-CCEE-40D6-BD7C-B6E55DFF5219}"/>
              </a:ext>
            </a:extLst>
          </p:cNvPr>
          <p:cNvSpPr/>
          <p:nvPr/>
        </p:nvSpPr>
        <p:spPr>
          <a:xfrm>
            <a:off x="1467853" y="914400"/>
            <a:ext cx="1042736" cy="7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hlinkClick r:id="rId3" action="ppaction://hlinksldjump"/>
            <a:extLst>
              <a:ext uri="{FF2B5EF4-FFF2-40B4-BE49-F238E27FC236}">
                <a16:creationId xmlns:a16="http://schemas.microsoft.com/office/drawing/2014/main" id="{D8400DAC-5178-2D80-28DB-A612BD4CD6E2}"/>
              </a:ext>
            </a:extLst>
          </p:cNvPr>
          <p:cNvSpPr/>
          <p:nvPr/>
        </p:nvSpPr>
        <p:spPr>
          <a:xfrm>
            <a:off x="3689684" y="2205789"/>
            <a:ext cx="3080084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Chat and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invited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938485-AFF2-9F77-F2F4-F8E94024D912}"/>
              </a:ext>
            </a:extLst>
          </p:cNvPr>
          <p:cNvSpPr txBox="1"/>
          <p:nvPr/>
        </p:nvSpPr>
        <p:spPr>
          <a:xfrm>
            <a:off x="4079860" y="1303421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</a:t>
            </a:r>
            <a:r>
              <a:rPr lang="de-D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Tetraplex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55B884-0596-A0CE-9F14-656E0E5FC32D}"/>
              </a:ext>
            </a:extLst>
          </p:cNvPr>
          <p:cNvSpPr txBox="1"/>
          <p:nvPr/>
        </p:nvSpPr>
        <p:spPr>
          <a:xfrm>
            <a:off x="4339389" y="465221"/>
            <a:ext cx="13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Landing Site</a:t>
            </a:r>
          </a:p>
        </p:txBody>
      </p:sp>
    </p:spTree>
    <p:extLst>
      <p:ext uri="{BB962C8B-B14F-4D97-AF65-F5344CB8AC3E}">
        <p14:creationId xmlns:p14="http://schemas.microsoft.com/office/powerpoint/2010/main" val="2346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467854" y="922421"/>
            <a:ext cx="7531768" cy="540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hlinkClick r:id="rId2" action="ppaction://hlinksldjump"/>
            <a:extLst>
              <a:ext uri="{FF2B5EF4-FFF2-40B4-BE49-F238E27FC236}">
                <a16:creationId xmlns:a16="http://schemas.microsoft.com/office/drawing/2014/main" id="{06D894DD-CCEE-40D6-BD7C-B6E55DFF5219}"/>
              </a:ext>
            </a:extLst>
          </p:cNvPr>
          <p:cNvSpPr/>
          <p:nvPr/>
        </p:nvSpPr>
        <p:spPr>
          <a:xfrm>
            <a:off x="1467853" y="914400"/>
            <a:ext cx="1042736" cy="7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F0E29B-33AF-BBA9-345C-CDF742EB1267}"/>
              </a:ext>
            </a:extLst>
          </p:cNvPr>
          <p:cNvSpPr/>
          <p:nvPr/>
        </p:nvSpPr>
        <p:spPr>
          <a:xfrm>
            <a:off x="2566737" y="1764632"/>
            <a:ext cx="5109411" cy="3785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419544-7A4D-FD27-6E35-0F5A436C05C6}"/>
              </a:ext>
            </a:extLst>
          </p:cNvPr>
          <p:cNvSpPr txBox="1"/>
          <p:nvPr/>
        </p:nvSpPr>
        <p:spPr>
          <a:xfrm>
            <a:off x="4082716" y="529389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External Lounge</a:t>
            </a:r>
          </a:p>
        </p:txBody>
      </p:sp>
    </p:spTree>
    <p:extLst>
      <p:ext uri="{BB962C8B-B14F-4D97-AF65-F5344CB8AC3E}">
        <p14:creationId xmlns:p14="http://schemas.microsoft.com/office/powerpoint/2010/main" val="317779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467854" y="922421"/>
            <a:ext cx="7531768" cy="540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hlinkClick r:id="rId2" action="ppaction://hlinksldjump"/>
            <a:extLst>
              <a:ext uri="{FF2B5EF4-FFF2-40B4-BE49-F238E27FC236}">
                <a16:creationId xmlns:a16="http://schemas.microsoft.com/office/drawing/2014/main" id="{228F8D2C-855E-4B1E-DA04-9235F1AE7EFF}"/>
              </a:ext>
            </a:extLst>
          </p:cNvPr>
          <p:cNvSpPr/>
          <p:nvPr/>
        </p:nvSpPr>
        <p:spPr>
          <a:xfrm>
            <a:off x="2510589" y="1929063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Exchange</a:t>
            </a:r>
          </a:p>
        </p:txBody>
      </p:sp>
      <p:sp>
        <p:nvSpPr>
          <p:cNvPr id="7" name="Rechteck 6">
            <a:hlinkClick r:id="rId2" action="ppaction://hlinksldjump"/>
            <a:extLst>
              <a:ext uri="{FF2B5EF4-FFF2-40B4-BE49-F238E27FC236}">
                <a16:creationId xmlns:a16="http://schemas.microsoft.com/office/drawing/2014/main" id="{A0C6FEA4-9E05-61FA-744F-B8C78917EDC7}"/>
              </a:ext>
            </a:extLst>
          </p:cNvPr>
          <p:cNvSpPr/>
          <p:nvPr/>
        </p:nvSpPr>
        <p:spPr>
          <a:xfrm>
            <a:off x="4211051" y="1929063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Neighbourhood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eck 7">
            <a:hlinkClick r:id="rId2" action="ppaction://hlinksldjump"/>
            <a:extLst>
              <a:ext uri="{FF2B5EF4-FFF2-40B4-BE49-F238E27FC236}">
                <a16:creationId xmlns:a16="http://schemas.microsoft.com/office/drawing/2014/main" id="{240DE094-902B-54DB-95DA-8B8C111DD834}"/>
              </a:ext>
            </a:extLst>
          </p:cNvPr>
          <p:cNvSpPr/>
          <p:nvPr/>
        </p:nvSpPr>
        <p:spPr>
          <a:xfrm>
            <a:off x="5903490" y="1929063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</a:t>
            </a:r>
          </a:p>
        </p:txBody>
      </p:sp>
      <p:sp>
        <p:nvSpPr>
          <p:cNvPr id="9" name="Rechteck 8">
            <a:hlinkClick r:id="rId2" action="ppaction://hlinksldjump"/>
            <a:extLst>
              <a:ext uri="{FF2B5EF4-FFF2-40B4-BE49-F238E27FC236}">
                <a16:creationId xmlns:a16="http://schemas.microsoft.com/office/drawing/2014/main" id="{AF6C5044-06DD-23DF-5654-913200B87FBF}"/>
              </a:ext>
            </a:extLst>
          </p:cNvPr>
          <p:cNvSpPr/>
          <p:nvPr/>
        </p:nvSpPr>
        <p:spPr>
          <a:xfrm>
            <a:off x="2494542" y="3128212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Bounties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9EF00D03-FC5E-36F4-6A46-629821BDA53F}"/>
              </a:ext>
            </a:extLst>
          </p:cNvPr>
          <p:cNvSpPr/>
          <p:nvPr/>
        </p:nvSpPr>
        <p:spPr>
          <a:xfrm>
            <a:off x="2494538" y="4327361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</a:t>
            </a:r>
          </a:p>
        </p:txBody>
      </p:sp>
      <p:sp>
        <p:nvSpPr>
          <p:cNvPr id="11" name="Rechteck 10">
            <a:hlinkClick r:id="rId2" action="ppaction://hlinksldjump"/>
            <a:extLst>
              <a:ext uri="{FF2B5EF4-FFF2-40B4-BE49-F238E27FC236}">
                <a16:creationId xmlns:a16="http://schemas.microsoft.com/office/drawing/2014/main" id="{9D325321-BD9F-5B3D-995E-AC54A3E0F6D1}"/>
              </a:ext>
            </a:extLst>
          </p:cNvPr>
          <p:cNvSpPr/>
          <p:nvPr/>
        </p:nvSpPr>
        <p:spPr>
          <a:xfrm>
            <a:off x="4199014" y="4327361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Tavern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hteck 11">
            <a:hlinkClick r:id="rId2" action="ppaction://hlinksldjump"/>
            <a:extLst>
              <a:ext uri="{FF2B5EF4-FFF2-40B4-BE49-F238E27FC236}">
                <a16:creationId xmlns:a16="http://schemas.microsoft.com/office/drawing/2014/main" id="{1B65DBEA-FD52-CF73-993B-10F228EB64F1}"/>
              </a:ext>
            </a:extLst>
          </p:cNvPr>
          <p:cNvSpPr/>
          <p:nvPr/>
        </p:nvSpPr>
        <p:spPr>
          <a:xfrm>
            <a:off x="5903489" y="4327361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3" name="Rechteck 12">
            <a:hlinkClick r:id="rId2" action="ppaction://hlinksldjump"/>
            <a:extLst>
              <a:ext uri="{FF2B5EF4-FFF2-40B4-BE49-F238E27FC236}">
                <a16:creationId xmlns:a16="http://schemas.microsoft.com/office/drawing/2014/main" id="{27ABF5DC-6D50-09BD-4C0D-450708A67694}"/>
              </a:ext>
            </a:extLst>
          </p:cNvPr>
          <p:cNvSpPr/>
          <p:nvPr/>
        </p:nvSpPr>
        <p:spPr>
          <a:xfrm>
            <a:off x="4199015" y="3128212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Marketplace</a:t>
            </a:r>
          </a:p>
        </p:txBody>
      </p:sp>
      <p:sp>
        <p:nvSpPr>
          <p:cNvPr id="14" name="Rechteck 13">
            <a:hlinkClick r:id="rId2" action="ppaction://hlinksldjump"/>
            <a:extLst>
              <a:ext uri="{FF2B5EF4-FFF2-40B4-BE49-F238E27FC236}">
                <a16:creationId xmlns:a16="http://schemas.microsoft.com/office/drawing/2014/main" id="{271D7B6A-26C3-13F9-9C4C-B02029356A05}"/>
              </a:ext>
            </a:extLst>
          </p:cNvPr>
          <p:cNvSpPr/>
          <p:nvPr/>
        </p:nvSpPr>
        <p:spPr>
          <a:xfrm>
            <a:off x="5903490" y="3128212"/>
            <a:ext cx="1652337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Colosseum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3361CC-3812-520E-570F-C9C77F9DDDF4}"/>
              </a:ext>
            </a:extLst>
          </p:cNvPr>
          <p:cNvSpPr txBox="1"/>
          <p:nvPr/>
        </p:nvSpPr>
        <p:spPr>
          <a:xfrm>
            <a:off x="4627178" y="51298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13668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371599" y="882315"/>
            <a:ext cx="7756359" cy="522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hlinkClick r:id="rId2" action="ppaction://hlinksldjump"/>
            <a:extLst>
              <a:ext uri="{FF2B5EF4-FFF2-40B4-BE49-F238E27FC236}">
                <a16:creationId xmlns:a16="http://schemas.microsoft.com/office/drawing/2014/main" id="{9EF00D03-FC5E-36F4-6A46-629821BDA53F}"/>
              </a:ext>
            </a:extLst>
          </p:cNvPr>
          <p:cNvSpPr/>
          <p:nvPr/>
        </p:nvSpPr>
        <p:spPr>
          <a:xfrm>
            <a:off x="1476365" y="922421"/>
            <a:ext cx="721893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3361CC-3812-520E-570F-C9C77F9DDDF4}"/>
              </a:ext>
            </a:extLst>
          </p:cNvPr>
          <p:cNvSpPr txBox="1"/>
          <p:nvPr/>
        </p:nvSpPr>
        <p:spPr>
          <a:xfrm>
            <a:off x="4627178" y="512983"/>
            <a:ext cx="17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Help (Asker Side)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768E351-0F4B-05D9-D89D-73F622FF4F3D}"/>
              </a:ext>
            </a:extLst>
          </p:cNvPr>
          <p:cNvSpPr/>
          <p:nvPr/>
        </p:nvSpPr>
        <p:spPr>
          <a:xfrm>
            <a:off x="5414453" y="1603846"/>
            <a:ext cx="3633293" cy="435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845A99-2C53-DD73-3BCE-55BF4ADD9AA2}"/>
              </a:ext>
            </a:extLst>
          </p:cNvPr>
          <p:cNvSpPr/>
          <p:nvPr/>
        </p:nvSpPr>
        <p:spPr>
          <a:xfrm>
            <a:off x="1476365" y="1603846"/>
            <a:ext cx="3809509" cy="435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8FB2D1-E11D-9D04-6345-C383A2453A4F}"/>
              </a:ext>
            </a:extLst>
          </p:cNvPr>
          <p:cNvSpPr/>
          <p:nvPr/>
        </p:nvSpPr>
        <p:spPr>
          <a:xfrm>
            <a:off x="1476365" y="1659993"/>
            <a:ext cx="3592940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99B3FE-5F82-FB44-9D40-5938BCAE7FD9}"/>
              </a:ext>
            </a:extLst>
          </p:cNvPr>
          <p:cNvSpPr/>
          <p:nvPr/>
        </p:nvSpPr>
        <p:spPr>
          <a:xfrm>
            <a:off x="1476365" y="4050267"/>
            <a:ext cx="3576898" cy="1909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BC33E51-C159-6101-1F56-96FF2B43612E}"/>
              </a:ext>
            </a:extLst>
          </p:cNvPr>
          <p:cNvSpPr/>
          <p:nvPr/>
        </p:nvSpPr>
        <p:spPr>
          <a:xfrm>
            <a:off x="5631023" y="1659993"/>
            <a:ext cx="3416724" cy="416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E7570E-53AF-D0A3-798D-ED04D9CE0CA3}"/>
              </a:ext>
            </a:extLst>
          </p:cNvPr>
          <p:cNvSpPr/>
          <p:nvPr/>
        </p:nvSpPr>
        <p:spPr>
          <a:xfrm>
            <a:off x="3219387" y="930442"/>
            <a:ext cx="678845" cy="4892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Vote</a:t>
            </a:r>
          </a:p>
        </p:txBody>
      </p:sp>
      <p:sp>
        <p:nvSpPr>
          <p:cNvPr id="33" name="Rechteck 32">
            <a:hlinkClick r:id="rId2" action="ppaction://hlinksldjump"/>
            <a:extLst>
              <a:ext uri="{FF2B5EF4-FFF2-40B4-BE49-F238E27FC236}">
                <a16:creationId xmlns:a16="http://schemas.microsoft.com/office/drawing/2014/main" id="{0531C222-6868-06C6-6355-8ED94975A702}"/>
              </a:ext>
            </a:extLst>
          </p:cNvPr>
          <p:cNvSpPr/>
          <p:nvPr/>
        </p:nvSpPr>
        <p:spPr>
          <a:xfrm>
            <a:off x="2295493" y="930442"/>
            <a:ext cx="80865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6B44F5D-6984-FF63-E30E-682AC5A48514}"/>
              </a:ext>
            </a:extLst>
          </p:cNvPr>
          <p:cNvSpPr/>
          <p:nvPr/>
        </p:nvSpPr>
        <p:spPr>
          <a:xfrm>
            <a:off x="4013472" y="922421"/>
            <a:ext cx="4168002" cy="5290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88BD259-EA13-ED89-C1A6-62DFFCA614DC}"/>
              </a:ext>
            </a:extLst>
          </p:cNvPr>
          <p:cNvSpPr/>
          <p:nvPr/>
        </p:nvSpPr>
        <p:spPr>
          <a:xfrm>
            <a:off x="8293768" y="950492"/>
            <a:ext cx="705854" cy="500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41084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371600" y="882315"/>
            <a:ext cx="4019040" cy="539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hlinkClick r:id="rId2" action="ppaction://hlinksldjump"/>
            <a:extLst>
              <a:ext uri="{FF2B5EF4-FFF2-40B4-BE49-F238E27FC236}">
                <a16:creationId xmlns:a16="http://schemas.microsoft.com/office/drawing/2014/main" id="{9EF00D03-FC5E-36F4-6A46-629821BDA53F}"/>
              </a:ext>
            </a:extLst>
          </p:cNvPr>
          <p:cNvSpPr/>
          <p:nvPr/>
        </p:nvSpPr>
        <p:spPr>
          <a:xfrm>
            <a:off x="1476365" y="922421"/>
            <a:ext cx="721893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3361CC-3812-520E-570F-C9C77F9DDDF4}"/>
              </a:ext>
            </a:extLst>
          </p:cNvPr>
          <p:cNvSpPr txBox="1"/>
          <p:nvPr/>
        </p:nvSpPr>
        <p:spPr>
          <a:xfrm>
            <a:off x="1258336" y="408709"/>
            <a:ext cx="448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Help (Asker Side mobile UI,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question</a:t>
            </a:r>
            <a:r>
              <a:rPr lang="de-DE" dirty="0"/>
              <a:t>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845A99-2C53-DD73-3BCE-55BF4ADD9AA2}"/>
              </a:ext>
            </a:extLst>
          </p:cNvPr>
          <p:cNvSpPr/>
          <p:nvPr/>
        </p:nvSpPr>
        <p:spPr>
          <a:xfrm>
            <a:off x="1476365" y="1571762"/>
            <a:ext cx="3809509" cy="435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8FB2D1-E11D-9D04-6345-C383A2453A4F}"/>
              </a:ext>
            </a:extLst>
          </p:cNvPr>
          <p:cNvSpPr/>
          <p:nvPr/>
        </p:nvSpPr>
        <p:spPr>
          <a:xfrm>
            <a:off x="1476365" y="1627909"/>
            <a:ext cx="3592940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99B3FE-5F82-FB44-9D40-5938BCAE7FD9}"/>
              </a:ext>
            </a:extLst>
          </p:cNvPr>
          <p:cNvSpPr/>
          <p:nvPr/>
        </p:nvSpPr>
        <p:spPr>
          <a:xfrm>
            <a:off x="1476365" y="4018183"/>
            <a:ext cx="3576898" cy="1909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hlinkClick r:id="rId3" action="ppaction://hlinksldjump"/>
            <a:extLst>
              <a:ext uri="{FF2B5EF4-FFF2-40B4-BE49-F238E27FC236}">
                <a16:creationId xmlns:a16="http://schemas.microsoft.com/office/drawing/2014/main" id="{F6A9A16B-DAD4-8B95-01FC-059340E25143}"/>
              </a:ext>
            </a:extLst>
          </p:cNvPr>
          <p:cNvSpPr/>
          <p:nvPr/>
        </p:nvSpPr>
        <p:spPr>
          <a:xfrm>
            <a:off x="5285874" y="1571763"/>
            <a:ext cx="104765" cy="47007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37591B-29BB-3F7C-8C5E-0FBC1356304E}"/>
              </a:ext>
            </a:extLst>
          </p:cNvPr>
          <p:cNvSpPr/>
          <p:nvPr/>
        </p:nvSpPr>
        <p:spPr>
          <a:xfrm>
            <a:off x="4571019" y="938463"/>
            <a:ext cx="678845" cy="4892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Vote</a:t>
            </a:r>
          </a:p>
        </p:txBody>
      </p:sp>
      <p:sp>
        <p:nvSpPr>
          <p:cNvPr id="23" name="Rechteck 22">
            <a:hlinkClick r:id="rId2" action="ppaction://hlinksldjump"/>
            <a:extLst>
              <a:ext uri="{FF2B5EF4-FFF2-40B4-BE49-F238E27FC236}">
                <a16:creationId xmlns:a16="http://schemas.microsoft.com/office/drawing/2014/main" id="{B113CBB5-E58F-CD8E-1BF8-11AB3BB74FCE}"/>
              </a:ext>
            </a:extLst>
          </p:cNvPr>
          <p:cNvSpPr/>
          <p:nvPr/>
        </p:nvSpPr>
        <p:spPr>
          <a:xfrm>
            <a:off x="2295493" y="930442"/>
            <a:ext cx="80865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EFB1D4-F5FB-B311-B922-67572A7829B1}"/>
              </a:ext>
            </a:extLst>
          </p:cNvPr>
          <p:cNvSpPr txBox="1"/>
          <p:nvPr/>
        </p:nvSpPr>
        <p:spPr>
          <a:xfrm>
            <a:off x="1451945" y="5886907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Status Message…</a:t>
            </a:r>
          </a:p>
        </p:txBody>
      </p:sp>
      <p:sp>
        <p:nvSpPr>
          <p:cNvPr id="35" name="Rechteck 34">
            <a:hlinkClick r:id="rId2" action="ppaction://hlinksldjump"/>
            <a:extLst>
              <a:ext uri="{FF2B5EF4-FFF2-40B4-BE49-F238E27FC236}">
                <a16:creationId xmlns:a16="http://schemas.microsoft.com/office/drawing/2014/main" id="{BFC0DD43-EFD9-974E-2D82-9B06CD6CD395}"/>
              </a:ext>
            </a:extLst>
          </p:cNvPr>
          <p:cNvSpPr/>
          <p:nvPr/>
        </p:nvSpPr>
        <p:spPr>
          <a:xfrm>
            <a:off x="3272835" y="938463"/>
            <a:ext cx="1165429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51653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371599" y="882315"/>
            <a:ext cx="3938337" cy="5598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3361CC-3812-520E-570F-C9C77F9DDDF4}"/>
              </a:ext>
            </a:extLst>
          </p:cNvPr>
          <p:cNvSpPr txBox="1"/>
          <p:nvPr/>
        </p:nvSpPr>
        <p:spPr>
          <a:xfrm>
            <a:off x="1396148" y="421107"/>
            <a:ext cx="406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Help (Asker Side, mobile UI,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768E351-0F4B-05D9-D89D-73F622FF4F3D}"/>
              </a:ext>
            </a:extLst>
          </p:cNvPr>
          <p:cNvSpPr/>
          <p:nvPr/>
        </p:nvSpPr>
        <p:spPr>
          <a:xfrm>
            <a:off x="1396148" y="1571762"/>
            <a:ext cx="3845923" cy="435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BC33E51-C159-6101-1F56-96FF2B43612E}"/>
              </a:ext>
            </a:extLst>
          </p:cNvPr>
          <p:cNvSpPr/>
          <p:nvPr/>
        </p:nvSpPr>
        <p:spPr>
          <a:xfrm>
            <a:off x="1636532" y="1627909"/>
            <a:ext cx="3605539" cy="416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hlinkClick r:id="rId2" action="ppaction://hlinksldjump"/>
            <a:extLst>
              <a:ext uri="{FF2B5EF4-FFF2-40B4-BE49-F238E27FC236}">
                <a16:creationId xmlns:a16="http://schemas.microsoft.com/office/drawing/2014/main" id="{BF97714F-CA68-C158-7201-EA87574E95FA}"/>
              </a:ext>
            </a:extLst>
          </p:cNvPr>
          <p:cNvSpPr/>
          <p:nvPr/>
        </p:nvSpPr>
        <p:spPr>
          <a:xfrm>
            <a:off x="1379369" y="1571762"/>
            <a:ext cx="104765" cy="49092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hlinkClick r:id="rId3" action="ppaction://hlinksldjump"/>
            <a:extLst>
              <a:ext uri="{FF2B5EF4-FFF2-40B4-BE49-F238E27FC236}">
                <a16:creationId xmlns:a16="http://schemas.microsoft.com/office/drawing/2014/main" id="{5EDD9E29-722C-C1AA-425E-A1D350B1307A}"/>
              </a:ext>
            </a:extLst>
          </p:cNvPr>
          <p:cNvSpPr/>
          <p:nvPr/>
        </p:nvSpPr>
        <p:spPr>
          <a:xfrm>
            <a:off x="1444023" y="942475"/>
            <a:ext cx="721893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9FB140-2175-900C-B4CA-A72D10B72BDC}"/>
              </a:ext>
            </a:extLst>
          </p:cNvPr>
          <p:cNvSpPr/>
          <p:nvPr/>
        </p:nvSpPr>
        <p:spPr>
          <a:xfrm>
            <a:off x="4538678" y="958517"/>
            <a:ext cx="678843" cy="4892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Vote</a:t>
            </a:r>
          </a:p>
        </p:txBody>
      </p:sp>
      <p:sp>
        <p:nvSpPr>
          <p:cNvPr id="33" name="Rechteck 32">
            <a:hlinkClick r:id="rId3" action="ppaction://hlinksldjump"/>
            <a:extLst>
              <a:ext uri="{FF2B5EF4-FFF2-40B4-BE49-F238E27FC236}">
                <a16:creationId xmlns:a16="http://schemas.microsoft.com/office/drawing/2014/main" id="{339EF166-BB37-CF2A-8771-F78337DE6547}"/>
              </a:ext>
            </a:extLst>
          </p:cNvPr>
          <p:cNvSpPr/>
          <p:nvPr/>
        </p:nvSpPr>
        <p:spPr>
          <a:xfrm>
            <a:off x="2263151" y="950496"/>
            <a:ext cx="80865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sp>
        <p:nvSpPr>
          <p:cNvPr id="36" name="Rechteck 35">
            <a:hlinkClick r:id="rId4" action="ppaction://hlinksldjump"/>
            <a:extLst>
              <a:ext uri="{FF2B5EF4-FFF2-40B4-BE49-F238E27FC236}">
                <a16:creationId xmlns:a16="http://schemas.microsoft.com/office/drawing/2014/main" id="{16AB3BC0-1163-DFA2-3A3E-C782C24F7A0F}"/>
              </a:ext>
            </a:extLst>
          </p:cNvPr>
          <p:cNvSpPr/>
          <p:nvPr/>
        </p:nvSpPr>
        <p:spPr>
          <a:xfrm>
            <a:off x="3222527" y="942475"/>
            <a:ext cx="1165429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B864C9D-A0AA-4A59-5606-B5441539C9D7}"/>
              </a:ext>
            </a:extLst>
          </p:cNvPr>
          <p:cNvSpPr txBox="1"/>
          <p:nvPr/>
        </p:nvSpPr>
        <p:spPr>
          <a:xfrm>
            <a:off x="1554108" y="6023443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Status Message…</a:t>
            </a:r>
          </a:p>
        </p:txBody>
      </p:sp>
    </p:spTree>
    <p:extLst>
      <p:ext uri="{BB962C8B-B14F-4D97-AF65-F5344CB8AC3E}">
        <p14:creationId xmlns:p14="http://schemas.microsoft.com/office/powerpoint/2010/main" val="194936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371599" y="882315"/>
            <a:ext cx="7756359" cy="5598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hlinkClick r:id="rId2" action="ppaction://hlinksldjump"/>
            <a:extLst>
              <a:ext uri="{FF2B5EF4-FFF2-40B4-BE49-F238E27FC236}">
                <a16:creationId xmlns:a16="http://schemas.microsoft.com/office/drawing/2014/main" id="{9EF00D03-FC5E-36F4-6A46-629821BDA53F}"/>
              </a:ext>
            </a:extLst>
          </p:cNvPr>
          <p:cNvSpPr/>
          <p:nvPr/>
        </p:nvSpPr>
        <p:spPr>
          <a:xfrm>
            <a:off x="1476365" y="922421"/>
            <a:ext cx="721893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3361CC-3812-520E-570F-C9C77F9DDDF4}"/>
              </a:ext>
            </a:extLst>
          </p:cNvPr>
          <p:cNvSpPr txBox="1"/>
          <p:nvPr/>
        </p:nvSpPr>
        <p:spPr>
          <a:xfrm>
            <a:off x="4627178" y="512983"/>
            <a:ext cx="215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Help (</a:t>
            </a:r>
            <a:r>
              <a:rPr lang="de-DE" dirty="0" err="1"/>
              <a:t>Answerer</a:t>
            </a:r>
            <a:r>
              <a:rPr lang="de-DE" dirty="0"/>
              <a:t> Side)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768E351-0F4B-05D9-D89D-73F622FF4F3D}"/>
              </a:ext>
            </a:extLst>
          </p:cNvPr>
          <p:cNvSpPr/>
          <p:nvPr/>
        </p:nvSpPr>
        <p:spPr>
          <a:xfrm>
            <a:off x="5390639" y="1571762"/>
            <a:ext cx="3657108" cy="435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845A99-2C53-DD73-3BCE-55BF4ADD9AA2}"/>
              </a:ext>
            </a:extLst>
          </p:cNvPr>
          <p:cNvSpPr/>
          <p:nvPr/>
        </p:nvSpPr>
        <p:spPr>
          <a:xfrm>
            <a:off x="1476365" y="1571762"/>
            <a:ext cx="3809509" cy="4355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8FB2D1-E11D-9D04-6345-C383A2453A4F}"/>
              </a:ext>
            </a:extLst>
          </p:cNvPr>
          <p:cNvSpPr/>
          <p:nvPr/>
        </p:nvSpPr>
        <p:spPr>
          <a:xfrm>
            <a:off x="1476365" y="1627909"/>
            <a:ext cx="3753360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99B3FE-5F82-FB44-9D40-5938BCAE7FD9}"/>
              </a:ext>
            </a:extLst>
          </p:cNvPr>
          <p:cNvSpPr/>
          <p:nvPr/>
        </p:nvSpPr>
        <p:spPr>
          <a:xfrm>
            <a:off x="1476364" y="4018183"/>
            <a:ext cx="3753361" cy="1909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BC33E51-C159-6101-1F56-96FF2B43612E}"/>
              </a:ext>
            </a:extLst>
          </p:cNvPr>
          <p:cNvSpPr/>
          <p:nvPr/>
        </p:nvSpPr>
        <p:spPr>
          <a:xfrm>
            <a:off x="5631023" y="1627909"/>
            <a:ext cx="3416724" cy="416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E7570E-53AF-D0A3-798D-ED04D9CE0CA3}"/>
              </a:ext>
            </a:extLst>
          </p:cNvPr>
          <p:cNvSpPr/>
          <p:nvPr/>
        </p:nvSpPr>
        <p:spPr>
          <a:xfrm>
            <a:off x="1476365" y="5983705"/>
            <a:ext cx="2437909" cy="361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Vote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F7BD550-F9B5-2628-9B43-CB1B13B3FB34}"/>
              </a:ext>
            </a:extLst>
          </p:cNvPr>
          <p:cNvSpPr/>
          <p:nvPr/>
        </p:nvSpPr>
        <p:spPr>
          <a:xfrm>
            <a:off x="2422603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53B955B-B426-AAEB-27DE-6FDC3E4861CA}"/>
              </a:ext>
            </a:extLst>
          </p:cNvPr>
          <p:cNvSpPr/>
          <p:nvPr/>
        </p:nvSpPr>
        <p:spPr>
          <a:xfrm>
            <a:off x="3064287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7A6D823-F350-6B49-35AC-F0B82C1735CC}"/>
              </a:ext>
            </a:extLst>
          </p:cNvPr>
          <p:cNvSpPr/>
          <p:nvPr/>
        </p:nvSpPr>
        <p:spPr>
          <a:xfrm>
            <a:off x="3705971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F42194-5136-1708-A37F-75FE63D5BB59}"/>
              </a:ext>
            </a:extLst>
          </p:cNvPr>
          <p:cNvSpPr/>
          <p:nvPr/>
        </p:nvSpPr>
        <p:spPr>
          <a:xfrm>
            <a:off x="4347655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AFE411D-B3B9-7862-8E92-80361A6DE4EF}"/>
              </a:ext>
            </a:extLst>
          </p:cNvPr>
          <p:cNvSpPr/>
          <p:nvPr/>
        </p:nvSpPr>
        <p:spPr>
          <a:xfrm>
            <a:off x="4989339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6ADA347-AE38-ED9D-5C12-CDF171F7DB5A}"/>
              </a:ext>
            </a:extLst>
          </p:cNvPr>
          <p:cNvSpPr/>
          <p:nvPr/>
        </p:nvSpPr>
        <p:spPr>
          <a:xfrm>
            <a:off x="5631023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60AE047-7F55-42D3-5EA8-EF62A88A9025}"/>
              </a:ext>
            </a:extLst>
          </p:cNvPr>
          <p:cNvSpPr/>
          <p:nvPr/>
        </p:nvSpPr>
        <p:spPr>
          <a:xfrm>
            <a:off x="6272707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10719BE-553C-BA8A-AE27-D28D2177F940}"/>
              </a:ext>
            </a:extLst>
          </p:cNvPr>
          <p:cNvSpPr/>
          <p:nvPr/>
        </p:nvSpPr>
        <p:spPr>
          <a:xfrm>
            <a:off x="6914391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A909097-2FD8-6711-BB4B-9A742C8A1F48}"/>
              </a:ext>
            </a:extLst>
          </p:cNvPr>
          <p:cNvSpPr/>
          <p:nvPr/>
        </p:nvSpPr>
        <p:spPr>
          <a:xfrm>
            <a:off x="7556075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78992F0-6FCB-D50F-6561-681D7259E244}"/>
              </a:ext>
            </a:extLst>
          </p:cNvPr>
          <p:cNvSpPr/>
          <p:nvPr/>
        </p:nvSpPr>
        <p:spPr>
          <a:xfrm>
            <a:off x="8197759" y="938099"/>
            <a:ext cx="545431" cy="4892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43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F3F64B-4446-89D3-DF67-135D899DCF90}"/>
              </a:ext>
            </a:extLst>
          </p:cNvPr>
          <p:cNvSpPr/>
          <p:nvPr/>
        </p:nvSpPr>
        <p:spPr>
          <a:xfrm>
            <a:off x="1371597" y="790439"/>
            <a:ext cx="3938337" cy="5578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3361CC-3812-520E-570F-C9C77F9DDDF4}"/>
              </a:ext>
            </a:extLst>
          </p:cNvPr>
          <p:cNvSpPr txBox="1"/>
          <p:nvPr/>
        </p:nvSpPr>
        <p:spPr>
          <a:xfrm>
            <a:off x="1396148" y="421107"/>
            <a:ext cx="39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Team Communications (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153377-FBF7-357C-AA3E-B842B8EAB0DD}"/>
              </a:ext>
            </a:extLst>
          </p:cNvPr>
          <p:cNvSpPr/>
          <p:nvPr/>
        </p:nvSpPr>
        <p:spPr>
          <a:xfrm>
            <a:off x="1724526" y="1750230"/>
            <a:ext cx="3376864" cy="34543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Avatar &amp; </a:t>
            </a:r>
            <a:r>
              <a:rPr lang="de-DE" dirty="0" err="1"/>
              <a:t>Full</a:t>
            </a:r>
            <a:r>
              <a:rPr lang="de-DE" dirty="0"/>
              <a:t> Message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CA9CD7-33B0-989C-30E6-6B6359F3C960}"/>
              </a:ext>
            </a:extLst>
          </p:cNvPr>
          <p:cNvSpPr/>
          <p:nvPr/>
        </p:nvSpPr>
        <p:spPr>
          <a:xfrm>
            <a:off x="1724526" y="895077"/>
            <a:ext cx="3376864" cy="689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0E79A34-5DF9-5A08-203D-0D55F219F772}"/>
              </a:ext>
            </a:extLst>
          </p:cNvPr>
          <p:cNvSpPr/>
          <p:nvPr/>
        </p:nvSpPr>
        <p:spPr>
          <a:xfrm>
            <a:off x="1724526" y="5549470"/>
            <a:ext cx="3376864" cy="689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Reply..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F912A4-AEB2-C2E6-6566-27AEB075BC94}"/>
              </a:ext>
            </a:extLst>
          </p:cNvPr>
          <p:cNvCxnSpPr/>
          <p:nvPr/>
        </p:nvCxnSpPr>
        <p:spPr>
          <a:xfrm>
            <a:off x="1796716" y="1074638"/>
            <a:ext cx="11790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83C547D-ECED-F401-98B5-C202C8E83618}"/>
              </a:ext>
            </a:extLst>
          </p:cNvPr>
          <p:cNvCxnSpPr/>
          <p:nvPr/>
        </p:nvCxnSpPr>
        <p:spPr>
          <a:xfrm>
            <a:off x="2414650" y="1239982"/>
            <a:ext cx="926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286FFCC-DB22-34F5-4423-305B6D543EE0}"/>
              </a:ext>
            </a:extLst>
          </p:cNvPr>
          <p:cNvSpPr/>
          <p:nvPr/>
        </p:nvSpPr>
        <p:spPr>
          <a:xfrm>
            <a:off x="3552405" y="1063614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1E716D0-0F0D-836D-E6DA-87206E2BFE24}"/>
              </a:ext>
            </a:extLst>
          </p:cNvPr>
          <p:cNvSpPr/>
          <p:nvPr/>
        </p:nvSpPr>
        <p:spPr>
          <a:xfrm>
            <a:off x="3896388" y="1239982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6754B70-98D2-653E-1968-3D86B9A8D82C}"/>
              </a:ext>
            </a:extLst>
          </p:cNvPr>
          <p:cNvSpPr/>
          <p:nvPr/>
        </p:nvSpPr>
        <p:spPr>
          <a:xfrm>
            <a:off x="4220642" y="1063613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8F5A054-2CDB-B527-831D-12DEAABC9D64}"/>
              </a:ext>
            </a:extLst>
          </p:cNvPr>
          <p:cNvSpPr/>
          <p:nvPr/>
        </p:nvSpPr>
        <p:spPr>
          <a:xfrm>
            <a:off x="2013282" y="1239982"/>
            <a:ext cx="252986" cy="248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49ED973-B5CC-647B-3365-32B8C0EF9355}"/>
              </a:ext>
            </a:extLst>
          </p:cNvPr>
          <p:cNvSpPr txBox="1"/>
          <p:nvPr/>
        </p:nvSpPr>
        <p:spPr>
          <a:xfrm>
            <a:off x="4189477" y="1263999"/>
            <a:ext cx="106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07591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Tetraplex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Anselm Kiefner</dc:creator>
  <cp:lastModifiedBy>Anselm Kiefner</cp:lastModifiedBy>
  <cp:revision>6</cp:revision>
  <dcterms:created xsi:type="dcterms:W3CDTF">2022-07-11T12:56:39Z</dcterms:created>
  <dcterms:modified xsi:type="dcterms:W3CDTF">2022-07-13T16:25:08Z</dcterms:modified>
</cp:coreProperties>
</file>