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8" r:id="rId8"/>
    <p:sldId id="260" r:id="rId9"/>
    <p:sldId id="269" r:id="rId10"/>
    <p:sldId id="264" r:id="rId11"/>
    <p:sldId id="27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D584-A847-45FF-BBC9-DFCDC76120C5}" v="604" dt="2023-07-05T07:29:0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379" y="-1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elm Kiefner" userId="cd16e2af4d01608f" providerId="LiveId" clId="{95A7D584-A847-45FF-BBC9-DFCDC76120C5}"/>
    <pc:docChg chg="custSel addSld delSld modSld">
      <pc:chgData name="Anselm Kiefner" userId="cd16e2af4d01608f" providerId="LiveId" clId="{95A7D584-A847-45FF-BBC9-DFCDC76120C5}" dt="2023-07-05T07:29:05.686" v="614" actId="20577"/>
      <pc:docMkLst>
        <pc:docMk/>
      </pc:docMkLst>
      <pc:sldChg chg="modSp mod modClrScheme chgLayout">
        <pc:chgData name="Anselm Kiefner" userId="cd16e2af4d01608f" providerId="LiveId" clId="{95A7D584-A847-45FF-BBC9-DFCDC76120C5}" dt="2023-07-05T07:11:30.887" v="19" actId="20577"/>
        <pc:sldMkLst>
          <pc:docMk/>
          <pc:sldMk cId="77256135" sldId="256"/>
        </pc:sldMkLst>
        <pc:spChg chg="mod ord">
          <ac:chgData name="Anselm Kiefner" userId="cd16e2af4d01608f" providerId="LiveId" clId="{95A7D584-A847-45FF-BBC9-DFCDC76120C5}" dt="2023-07-05T07:07:17.134" v="3" actId="700"/>
          <ac:spMkLst>
            <pc:docMk/>
            <pc:sldMk cId="77256135" sldId="256"/>
            <ac:spMk id="2" creationId="{6E2D7EFE-DAEF-D559-E079-BE2885CACD7B}"/>
          </ac:spMkLst>
        </pc:spChg>
        <pc:spChg chg="mod ord">
          <ac:chgData name="Anselm Kiefner" userId="cd16e2af4d01608f" providerId="LiveId" clId="{95A7D584-A847-45FF-BBC9-DFCDC76120C5}" dt="2023-07-05T07:11:30.887" v="19" actId="20577"/>
          <ac:spMkLst>
            <pc:docMk/>
            <pc:sldMk cId="77256135" sldId="256"/>
            <ac:spMk id="3" creationId="{66EAC223-604A-E53F-EADB-5FCF3F050425}"/>
          </ac:spMkLst>
        </pc:spChg>
      </pc:sldChg>
      <pc:sldChg chg="modSp new mod">
        <pc:chgData name="Anselm Kiefner" userId="cd16e2af4d01608f" providerId="LiveId" clId="{95A7D584-A847-45FF-BBC9-DFCDC76120C5}" dt="2023-07-05T07:15:01.378" v="241" actId="20577"/>
        <pc:sldMkLst>
          <pc:docMk/>
          <pc:sldMk cId="3190174708" sldId="257"/>
        </pc:sldMkLst>
        <pc:spChg chg="mod">
          <ac:chgData name="Anselm Kiefner" userId="cd16e2af4d01608f" providerId="LiveId" clId="{95A7D584-A847-45FF-BBC9-DFCDC76120C5}" dt="2023-07-05T07:15:01.378" v="241" actId="20577"/>
          <ac:spMkLst>
            <pc:docMk/>
            <pc:sldMk cId="3190174708" sldId="257"/>
            <ac:spMk id="2" creationId="{C21D459F-BF65-98A3-82FE-E681FB41ADC3}"/>
          </ac:spMkLst>
        </pc:spChg>
      </pc:sldChg>
      <pc:sldChg chg="new del">
        <pc:chgData name="Anselm Kiefner" userId="cd16e2af4d01608f" providerId="LiveId" clId="{95A7D584-A847-45FF-BBC9-DFCDC76120C5}" dt="2023-07-05T07:06:51.630" v="1" actId="2696"/>
        <pc:sldMkLst>
          <pc:docMk/>
          <pc:sldMk cId="3335296952" sldId="257"/>
        </pc:sldMkLst>
      </pc:sldChg>
      <pc:sldChg chg="new del">
        <pc:chgData name="Anselm Kiefner" userId="cd16e2af4d01608f" providerId="LiveId" clId="{95A7D584-A847-45FF-BBC9-DFCDC76120C5}" dt="2023-07-05T07:13:58.796" v="107" actId="2696"/>
        <pc:sldMkLst>
          <pc:docMk/>
          <pc:sldMk cId="2283764196" sldId="258"/>
        </pc:sldMkLst>
      </pc:sldChg>
      <pc:sldChg chg="modSp add mod">
        <pc:chgData name="Anselm Kiefner" userId="cd16e2af4d01608f" providerId="LiveId" clId="{95A7D584-A847-45FF-BBC9-DFCDC76120C5}" dt="2023-07-05T07:14:49.068" v="208" actId="20577"/>
        <pc:sldMkLst>
          <pc:docMk/>
          <pc:sldMk cId="3230060305" sldId="258"/>
        </pc:sldMkLst>
        <pc:spChg chg="mod">
          <ac:chgData name="Anselm Kiefner" userId="cd16e2af4d01608f" providerId="LiveId" clId="{95A7D584-A847-45FF-BBC9-DFCDC76120C5}" dt="2023-07-05T07:14:49.068" v="208" actId="20577"/>
          <ac:spMkLst>
            <pc:docMk/>
            <pc:sldMk cId="3230060305" sldId="258"/>
            <ac:spMk id="2" creationId="{C21D459F-BF65-98A3-82FE-E681FB41ADC3}"/>
          </ac:spMkLst>
        </pc:spChg>
      </pc:sldChg>
      <pc:sldChg chg="modSp new mod">
        <pc:chgData name="Anselm Kiefner" userId="cd16e2af4d01608f" providerId="LiveId" clId="{95A7D584-A847-45FF-BBC9-DFCDC76120C5}" dt="2023-07-05T07:15:15.979" v="289" actId="20577"/>
        <pc:sldMkLst>
          <pc:docMk/>
          <pc:sldMk cId="4139908003" sldId="259"/>
        </pc:sldMkLst>
        <pc:spChg chg="mod">
          <ac:chgData name="Anselm Kiefner" userId="cd16e2af4d01608f" providerId="LiveId" clId="{95A7D584-A847-45FF-BBC9-DFCDC76120C5}" dt="2023-07-05T07:15:15.979" v="289" actId="20577"/>
          <ac:spMkLst>
            <pc:docMk/>
            <pc:sldMk cId="4139908003" sldId="259"/>
            <ac:spMk id="2" creationId="{D08A566F-4CA9-F7DF-ECEB-910A88862795}"/>
          </ac:spMkLst>
        </pc:spChg>
      </pc:sldChg>
      <pc:sldChg chg="modSp add mod">
        <pc:chgData name="Anselm Kiefner" userId="cd16e2af4d01608f" providerId="LiveId" clId="{95A7D584-A847-45FF-BBC9-DFCDC76120C5}" dt="2023-07-05T07:15:41.287" v="358" actId="20577"/>
        <pc:sldMkLst>
          <pc:docMk/>
          <pc:sldMk cId="1747655176" sldId="260"/>
        </pc:sldMkLst>
        <pc:spChg chg="mod">
          <ac:chgData name="Anselm Kiefner" userId="cd16e2af4d01608f" providerId="LiveId" clId="{95A7D584-A847-45FF-BBC9-DFCDC76120C5}" dt="2023-07-05T07:15:41.287" v="358" actId="20577"/>
          <ac:spMkLst>
            <pc:docMk/>
            <pc:sldMk cId="1747655176" sldId="260"/>
            <ac:spMk id="2" creationId="{D08A566F-4CA9-F7DF-ECEB-910A88862795}"/>
          </ac:spMkLst>
        </pc:spChg>
      </pc:sldChg>
      <pc:sldChg chg="modSp new mod">
        <pc:chgData name="Anselm Kiefner" userId="cd16e2af4d01608f" providerId="LiveId" clId="{95A7D584-A847-45FF-BBC9-DFCDC76120C5}" dt="2023-07-05T07:15:57.760" v="371" actId="20577"/>
        <pc:sldMkLst>
          <pc:docMk/>
          <pc:sldMk cId="3351770822" sldId="261"/>
        </pc:sldMkLst>
        <pc:spChg chg="mod">
          <ac:chgData name="Anselm Kiefner" userId="cd16e2af4d01608f" providerId="LiveId" clId="{95A7D584-A847-45FF-BBC9-DFCDC76120C5}" dt="2023-07-05T07:15:57.760" v="371" actId="20577"/>
          <ac:spMkLst>
            <pc:docMk/>
            <pc:sldMk cId="3351770822" sldId="261"/>
            <ac:spMk id="2" creationId="{104ADDBE-2857-21DF-31CF-75966D662895}"/>
          </ac:spMkLst>
        </pc:spChg>
      </pc:sldChg>
      <pc:sldChg chg="modSp new mod">
        <pc:chgData name="Anselm Kiefner" userId="cd16e2af4d01608f" providerId="LiveId" clId="{95A7D584-A847-45FF-BBC9-DFCDC76120C5}" dt="2023-07-05T07:16:31.329" v="451" actId="20577"/>
        <pc:sldMkLst>
          <pc:docMk/>
          <pc:sldMk cId="1993791140" sldId="262"/>
        </pc:sldMkLst>
        <pc:spChg chg="mod">
          <ac:chgData name="Anselm Kiefner" userId="cd16e2af4d01608f" providerId="LiveId" clId="{95A7D584-A847-45FF-BBC9-DFCDC76120C5}" dt="2023-07-05T07:16:31.329" v="451" actId="20577"/>
          <ac:spMkLst>
            <pc:docMk/>
            <pc:sldMk cId="1993791140" sldId="262"/>
            <ac:spMk id="2" creationId="{695C214E-0167-110B-5925-9D6A3ABCA8CD}"/>
          </ac:spMkLst>
        </pc:spChg>
      </pc:sldChg>
      <pc:sldChg chg="modSp new mod">
        <pc:chgData name="Anselm Kiefner" userId="cd16e2af4d01608f" providerId="LiveId" clId="{95A7D584-A847-45FF-BBC9-DFCDC76120C5}" dt="2023-07-05T07:16:58.431" v="479" actId="20577"/>
        <pc:sldMkLst>
          <pc:docMk/>
          <pc:sldMk cId="3969325209" sldId="263"/>
        </pc:sldMkLst>
        <pc:spChg chg="mod">
          <ac:chgData name="Anselm Kiefner" userId="cd16e2af4d01608f" providerId="LiveId" clId="{95A7D584-A847-45FF-BBC9-DFCDC76120C5}" dt="2023-07-05T07:16:41.028" v="460" actId="20577"/>
          <ac:spMkLst>
            <pc:docMk/>
            <pc:sldMk cId="3969325209" sldId="263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16:58.431" v="479" actId="20577"/>
          <ac:spMkLst>
            <pc:docMk/>
            <pc:sldMk cId="3969325209" sldId="263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22.861" v="498" actId="20577"/>
        <pc:sldMkLst>
          <pc:docMk/>
          <pc:sldMk cId="3625188337" sldId="264"/>
        </pc:sldMkLst>
        <pc:spChg chg="mod">
          <ac:chgData name="Anselm Kiefner" userId="cd16e2af4d01608f" providerId="LiveId" clId="{95A7D584-A847-45FF-BBC9-DFCDC76120C5}" dt="2023-07-05T07:24:20.913" v="497" actId="20577"/>
          <ac:spMkLst>
            <pc:docMk/>
            <pc:sldMk cId="3625188337" sldId="264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24:22.861" v="498" actId="20577"/>
          <ac:spMkLst>
            <pc:docMk/>
            <pc:sldMk cId="3625188337" sldId="264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31.568" v="503" actId="20577"/>
        <pc:sldMkLst>
          <pc:docMk/>
          <pc:sldMk cId="4206806281" sldId="265"/>
        </pc:sldMkLst>
        <pc:spChg chg="mod">
          <ac:chgData name="Anselm Kiefner" userId="cd16e2af4d01608f" providerId="LiveId" clId="{95A7D584-A847-45FF-BBC9-DFCDC76120C5}" dt="2023-07-05T07:24:31.568" v="503" actId="20577"/>
          <ac:spMkLst>
            <pc:docMk/>
            <pc:sldMk cId="4206806281" sldId="265"/>
            <ac:spMk id="2" creationId="{0E0F567F-A26B-3FB3-CCB2-26650C9159FD}"/>
          </ac:spMkLst>
        </pc:spChg>
      </pc:sldChg>
      <pc:sldChg chg="modSp new mod">
        <pc:chgData name="Anselm Kiefner" userId="cd16e2af4d01608f" providerId="LiveId" clId="{95A7D584-A847-45FF-BBC9-DFCDC76120C5}" dt="2023-07-05T07:29:05.686" v="614" actId="20577"/>
        <pc:sldMkLst>
          <pc:docMk/>
          <pc:sldMk cId="2207940989" sldId="266"/>
        </pc:sldMkLst>
        <pc:spChg chg="mod">
          <ac:chgData name="Anselm Kiefner" userId="cd16e2af4d01608f" providerId="LiveId" clId="{95A7D584-A847-45FF-BBC9-DFCDC76120C5}" dt="2023-07-05T07:28:24.141" v="511" actId="20577"/>
          <ac:spMkLst>
            <pc:docMk/>
            <pc:sldMk cId="2207940989" sldId="266"/>
            <ac:spMk id="2" creationId="{3315A25A-7A24-8FAB-F04C-2548A815568C}"/>
          </ac:spMkLst>
        </pc:spChg>
        <pc:spChg chg="mod">
          <ac:chgData name="Anselm Kiefner" userId="cd16e2af4d01608f" providerId="LiveId" clId="{95A7D584-A847-45FF-BBC9-DFCDC76120C5}" dt="2023-07-05T07:29:05.686" v="614" actId="20577"/>
          <ac:spMkLst>
            <pc:docMk/>
            <pc:sldMk cId="2207940989" sldId="266"/>
            <ac:spMk id="3" creationId="{CF7DD0E5-FF83-3DE1-69C6-7805CB4A00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06.07.2023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6EAC223-604A-E53F-EADB-5FCF3F05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Pitch </a:t>
            </a:r>
            <a:r>
              <a:rPr lang="de-DE" dirty="0" smtClean="0"/>
              <a:t>Deck version </a:t>
            </a:r>
            <a:r>
              <a:rPr lang="de-DE" smtClean="0"/>
              <a:t>.</a:t>
            </a:r>
            <a:r>
              <a:rPr lang="de-DE" smtClean="0"/>
              <a:t>51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6E2D7EFE-DAEF-D559-E079-BE2885CACD7B}"/>
              </a:ext>
            </a:extLst>
          </p:cNvPr>
          <p:cNvSpPr txBox="1">
            <a:spLocks/>
          </p:cNvSpPr>
          <p:nvPr/>
        </p:nvSpPr>
        <p:spPr>
          <a:xfrm>
            <a:off x="3881120" y="1463040"/>
            <a:ext cx="800608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TetraPlex</a:t>
            </a:r>
            <a:endParaRPr kumimoji="0" lang="de-DE" sz="100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1920" y="3261360"/>
            <a:ext cx="7406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 pitchFamily="34" charset="0"/>
              </a:rPr>
              <a:t>Promoting positive interactions online and </a:t>
            </a:r>
          </a:p>
          <a:p>
            <a:r>
              <a:rPr lang="en-US" sz="2800" dirty="0" smtClean="0">
                <a:latin typeface="Trebuchet MS" pitchFamily="34" charset="0"/>
              </a:rPr>
              <a:t>enhancing understanding between diverse communities and groups via civil discussions, debates and idea exchange.</a:t>
            </a: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" y="1905000"/>
            <a:ext cx="310896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Tetraplex Credits: Facilitating interactions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Buy credits from our store with cash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  <a:defRPr/>
            </a:pPr>
            <a:r>
              <a:rPr lang="en-US" dirty="0" smtClean="0">
                <a:latin typeface="Trebuchet MS" pitchFamily="34" charset="0"/>
              </a:rPr>
              <a:t>Set bounties with credits for tasks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Earn credits as reward for doing tasks for others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Use credits to direct development of Tetraplex itself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25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89096" y="2011680"/>
            <a:ext cx="8152384" cy="4343400"/>
          </a:xfrm>
        </p:spPr>
        <p:txBody>
          <a:bodyPr/>
          <a:lstStyle/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Join us in our quest for a better social network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Say </a:t>
            </a:r>
            <a:r>
              <a:rPr lang="en-US" dirty="0" smtClean="0">
                <a:latin typeface="Trebuchet MS" pitchFamily="34" charset="0"/>
              </a:rPr>
              <a:t>no to </a:t>
            </a:r>
            <a:r>
              <a:rPr lang="en-US" dirty="0" smtClean="0">
                <a:latin typeface="Trebuchet MS" pitchFamily="34" charset="0"/>
              </a:rPr>
              <a:t>anti-social </a:t>
            </a:r>
            <a:r>
              <a:rPr lang="en-US" dirty="0" smtClean="0">
                <a:latin typeface="Trebuchet MS" pitchFamily="34" charset="0"/>
              </a:rPr>
              <a:t>ad based social networks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Say yes to Tetraplex 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346960"/>
            <a:ext cx="310896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Problem: Social Media needs fixing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5E8FA1C-5EA9-21B0-E50C-8ECC1B166C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Social Media have become toxic and </a:t>
            </a:r>
            <a:r>
              <a:rPr lang="de-DE" dirty="0" smtClean="0">
                <a:latin typeface="Trebuchet MS" pitchFamily="34" charset="0"/>
              </a:rPr>
              <a:t>maybe anti </a:t>
            </a:r>
            <a:r>
              <a:rPr lang="de-DE" dirty="0" smtClean="0">
                <a:latin typeface="Trebuchet MS" pitchFamily="34" charset="0"/>
              </a:rPr>
              <a:t>social at times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No widespread platform for civil debate and idea generation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endParaRPr lang="de-DE" dirty="0" smtClean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01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Problem:  Online Identity and anonymity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Too much anonymity leads to bad behavior online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Too little anonymity isn‘t optimal either as it limits discussion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We need a synthesis of opposites that wont lead to a paradox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0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Signal to Noise Ratio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Social media trolls get promoted due to ad based revenue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We need not to be sold off to corporations as mere eyeballs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We should have agency as to what ads we want to see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Untargeted ads = noise 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Good ads = signal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4ADDBE-2857-21DF-31CF-75966D66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 Solution: Tetraplex is the better network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Semi-anonymous </a:t>
            </a:r>
            <a:r>
              <a:rPr lang="en-US" dirty="0" smtClean="0">
                <a:latin typeface="Trebuchet MS" pitchFamily="34" charset="0"/>
              </a:rPr>
              <a:t>social network with a karma system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Karma promotes </a:t>
            </a:r>
            <a:r>
              <a:rPr lang="en-US" dirty="0" smtClean="0">
                <a:latin typeface="Trebuchet MS" pitchFamily="34" charset="0"/>
              </a:rPr>
              <a:t>pro-social </a:t>
            </a:r>
            <a:r>
              <a:rPr lang="en-US" dirty="0" smtClean="0">
                <a:latin typeface="Trebuchet MS" pitchFamily="34" charset="0"/>
              </a:rPr>
              <a:t>behavior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Reward others for good behavior with karma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veil:  The synthesis </a:t>
            </a:r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We make it possible to have anonymity via the veil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The veil can be taken off when we need strong identity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You can resume using the veil when </a:t>
            </a:r>
            <a:r>
              <a:rPr lang="en-US" dirty="0" smtClean="0">
                <a:latin typeface="Trebuchet MS" pitchFamily="34" charset="0"/>
              </a:rPr>
              <a:t>needed</a:t>
            </a:r>
            <a:endParaRPr lang="en-US" dirty="0" smtClean="0">
              <a:latin typeface="Trebuchet MS" pitchFamily="34" charset="0"/>
            </a:endParaRPr>
          </a:p>
          <a:p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Your karma gets deducted if you behave badly even with veil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1399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Tetraplex ads: Better Signal to Noise Ratio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You are not a passive </a:t>
            </a:r>
            <a:r>
              <a:rPr lang="de-DE" dirty="0" smtClean="0">
                <a:latin typeface="Trebuchet MS" pitchFamily="34" charset="0"/>
              </a:rPr>
              <a:t>eyeball...  </a:t>
            </a:r>
            <a:r>
              <a:rPr lang="de-DE" dirty="0" smtClean="0">
                <a:latin typeface="Trebuchet MS" pitchFamily="34" charset="0"/>
              </a:rPr>
              <a:t>you can choose </a:t>
            </a:r>
            <a:r>
              <a:rPr lang="de-DE" dirty="0" smtClean="0">
                <a:latin typeface="Trebuchet MS" pitchFamily="34" charset="0"/>
              </a:rPr>
              <a:t>your ads!</a:t>
            </a: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Less waste for </a:t>
            </a:r>
            <a:r>
              <a:rPr lang="de-DE" dirty="0" smtClean="0">
                <a:latin typeface="Trebuchet MS" pitchFamily="34" charset="0"/>
              </a:rPr>
              <a:t>advertiser </a:t>
            </a: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Get paid with Karma for watching ads you like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Conclusion</a:t>
            </a:r>
            <a:r>
              <a:rPr lang="de-DE" dirty="0" smtClean="0">
                <a:latin typeface="Trebuchet MS" pitchFamily="34" charset="0"/>
              </a:rPr>
              <a:t>: Tetraplex has Better signal to noise ratio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Brainstorm: idea generation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900" dirty="0" smtClean="0">
                <a:latin typeface="Trebuchet MS" pitchFamily="34" charset="0"/>
              </a:rPr>
              <a:t>More open discussions even with your boss or people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29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900" dirty="0" smtClean="0">
                <a:latin typeface="Trebuchet MS" pitchFamily="34" charset="0"/>
              </a:rPr>
              <a:t>Talk with random people and bounce ideas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900" dirty="0" smtClean="0">
                <a:latin typeface="Trebuchet MS" pitchFamily="34" charset="0"/>
              </a:rPr>
              <a:t>Idea generation via exchange and synthesis of opposites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Discuss: Civil debates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900" dirty="0" smtClean="0">
                <a:latin typeface="Trebuchet MS" pitchFamily="34" charset="0"/>
              </a:rPr>
              <a:t>Discussion with </a:t>
            </a:r>
            <a:r>
              <a:rPr lang="en-US" sz="2900" dirty="0" smtClean="0">
                <a:latin typeface="Trebuchet MS" pitchFamily="34" charset="0"/>
              </a:rPr>
              <a:t>vei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 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on means you are judged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by your ideas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29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900" dirty="0" smtClean="0">
                <a:latin typeface="Trebuchet MS" pitchFamily="34" charset="0"/>
              </a:rPr>
              <a:t>- More </a:t>
            </a:r>
            <a:r>
              <a:rPr lang="en-US" sz="2900" dirty="0" smtClean="0">
                <a:latin typeface="Trebuchet MS" pitchFamily="34" charset="0"/>
              </a:rPr>
              <a:t>open debates with the veil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900" dirty="0" smtClean="0">
                <a:latin typeface="Trebuchet MS" pitchFamily="34" charset="0"/>
              </a:rPr>
              <a:t>- Better </a:t>
            </a:r>
            <a:r>
              <a:rPr lang="en-US" sz="2900" dirty="0" smtClean="0">
                <a:latin typeface="Trebuchet MS" pitchFamily="34" charset="0"/>
              </a:rPr>
              <a:t>and civil debates due to karma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29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900" dirty="0" smtClean="0">
                <a:latin typeface="Trebuchet MS" pitchFamily="34" charset="0"/>
              </a:rPr>
              <a:t>- Oxford </a:t>
            </a:r>
            <a:r>
              <a:rPr lang="en-US" sz="2900" dirty="0" smtClean="0">
                <a:latin typeface="Trebuchet MS" pitchFamily="34" charset="0"/>
              </a:rPr>
              <a:t>style debates and voting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103</TotalTime>
  <Words>377</Words>
  <Application>Microsoft Office PowerPoint</Application>
  <PresentationFormat>Custom</PresentationFormat>
  <Paragraphs>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Slide 1</vt:lpstr>
      <vt:lpstr>The Problem: Social Media needs fixing</vt:lpstr>
      <vt:lpstr>Problem:  Online Identity and anonymity</vt:lpstr>
      <vt:lpstr>The Problem: Signal to Noise Ratio</vt:lpstr>
      <vt:lpstr>The Solution: Tetraplex is the better network</vt:lpstr>
      <vt:lpstr>Tetraplex veil:  The synthesis </vt:lpstr>
      <vt:lpstr>Tetraplex ads: Better Signal to Noise Ratio</vt:lpstr>
      <vt:lpstr>Tetraplex Brainstorm: idea generation</vt:lpstr>
      <vt:lpstr>Tetraplex Discuss: Civil debates</vt:lpstr>
      <vt:lpstr>Tetraplex Credits: Facilitating interactions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TetraPlex</dc:title>
  <dc:creator>Anselm Kiefner</dc:creator>
  <cp:lastModifiedBy>Joel Alcarez</cp:lastModifiedBy>
  <cp:revision>11</cp:revision>
  <dcterms:created xsi:type="dcterms:W3CDTF">2023-07-05T07:02:59Z</dcterms:created>
  <dcterms:modified xsi:type="dcterms:W3CDTF">2023-07-06T09:55:11Z</dcterms:modified>
</cp:coreProperties>
</file>