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1" r:id="rId6"/>
    <p:sldId id="259" r:id="rId7"/>
    <p:sldId id="268" r:id="rId8"/>
    <p:sldId id="260" r:id="rId9"/>
    <p:sldId id="269" r:id="rId10"/>
    <p:sldId id="264" r:id="rId11"/>
    <p:sldId id="271" r:id="rId12"/>
    <p:sldId id="27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7D584-A847-45FF-BBC9-DFCDC76120C5}" v="604" dt="2023-07-05T07:29:05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23" autoAdjust="0"/>
  </p:normalViewPr>
  <p:slideViewPr>
    <p:cSldViewPr snapToGrid="0">
      <p:cViewPr>
        <p:scale>
          <a:sx n="1" d="2"/>
          <a:sy n="1" d="2"/>
        </p:scale>
        <p:origin x="-1296" y="-26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0" y="4084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elm Kiefner" userId="cd16e2af4d01608f" providerId="LiveId" clId="{95A7D584-A847-45FF-BBC9-DFCDC76120C5}"/>
    <pc:docChg chg="custSel addSld delSld modSld">
      <pc:chgData name="Anselm Kiefner" userId="cd16e2af4d01608f" providerId="LiveId" clId="{95A7D584-A847-45FF-BBC9-DFCDC76120C5}" dt="2023-07-05T07:29:05.686" v="614" actId="20577"/>
      <pc:docMkLst>
        <pc:docMk/>
      </pc:docMkLst>
      <pc:sldChg chg="modSp mod modClrScheme chgLayout">
        <pc:chgData name="Anselm Kiefner" userId="cd16e2af4d01608f" providerId="LiveId" clId="{95A7D584-A847-45FF-BBC9-DFCDC76120C5}" dt="2023-07-05T07:11:30.887" v="19" actId="20577"/>
        <pc:sldMkLst>
          <pc:docMk/>
          <pc:sldMk cId="77256135" sldId="256"/>
        </pc:sldMkLst>
        <pc:spChg chg="mod ord">
          <ac:chgData name="Anselm Kiefner" userId="cd16e2af4d01608f" providerId="LiveId" clId="{95A7D584-A847-45FF-BBC9-DFCDC76120C5}" dt="2023-07-05T07:07:17.134" v="3" actId="700"/>
          <ac:spMkLst>
            <pc:docMk/>
            <pc:sldMk cId="77256135" sldId="256"/>
            <ac:spMk id="2" creationId="{6E2D7EFE-DAEF-D559-E079-BE2885CACD7B}"/>
          </ac:spMkLst>
        </pc:spChg>
        <pc:spChg chg="mod ord">
          <ac:chgData name="Anselm Kiefner" userId="cd16e2af4d01608f" providerId="LiveId" clId="{95A7D584-A847-45FF-BBC9-DFCDC76120C5}" dt="2023-07-05T07:11:30.887" v="19" actId="20577"/>
          <ac:spMkLst>
            <pc:docMk/>
            <pc:sldMk cId="77256135" sldId="256"/>
            <ac:spMk id="3" creationId="{66EAC223-604A-E53F-EADB-5FCF3F050425}"/>
          </ac:spMkLst>
        </pc:spChg>
      </pc:sldChg>
      <pc:sldChg chg="modSp new mod">
        <pc:chgData name="Anselm Kiefner" userId="cd16e2af4d01608f" providerId="LiveId" clId="{95A7D584-A847-45FF-BBC9-DFCDC76120C5}" dt="2023-07-05T07:15:01.378" v="241" actId="20577"/>
        <pc:sldMkLst>
          <pc:docMk/>
          <pc:sldMk cId="3190174708" sldId="257"/>
        </pc:sldMkLst>
        <pc:spChg chg="mod">
          <ac:chgData name="Anselm Kiefner" userId="cd16e2af4d01608f" providerId="LiveId" clId="{95A7D584-A847-45FF-BBC9-DFCDC76120C5}" dt="2023-07-05T07:15:01.378" v="241" actId="20577"/>
          <ac:spMkLst>
            <pc:docMk/>
            <pc:sldMk cId="3190174708" sldId="257"/>
            <ac:spMk id="2" creationId="{C21D459F-BF65-98A3-82FE-E681FB41ADC3}"/>
          </ac:spMkLst>
        </pc:spChg>
      </pc:sldChg>
      <pc:sldChg chg="new del">
        <pc:chgData name="Anselm Kiefner" userId="cd16e2af4d01608f" providerId="LiveId" clId="{95A7D584-A847-45FF-BBC9-DFCDC76120C5}" dt="2023-07-05T07:06:51.630" v="1" actId="2696"/>
        <pc:sldMkLst>
          <pc:docMk/>
          <pc:sldMk cId="3335296952" sldId="257"/>
        </pc:sldMkLst>
      </pc:sldChg>
      <pc:sldChg chg="new del">
        <pc:chgData name="Anselm Kiefner" userId="cd16e2af4d01608f" providerId="LiveId" clId="{95A7D584-A847-45FF-BBC9-DFCDC76120C5}" dt="2023-07-05T07:13:58.796" v="107" actId="2696"/>
        <pc:sldMkLst>
          <pc:docMk/>
          <pc:sldMk cId="2283764196" sldId="258"/>
        </pc:sldMkLst>
      </pc:sldChg>
      <pc:sldChg chg="modSp add mod">
        <pc:chgData name="Anselm Kiefner" userId="cd16e2af4d01608f" providerId="LiveId" clId="{95A7D584-A847-45FF-BBC9-DFCDC76120C5}" dt="2023-07-05T07:14:49.068" v="208" actId="20577"/>
        <pc:sldMkLst>
          <pc:docMk/>
          <pc:sldMk cId="3230060305" sldId="258"/>
        </pc:sldMkLst>
        <pc:spChg chg="mod">
          <ac:chgData name="Anselm Kiefner" userId="cd16e2af4d01608f" providerId="LiveId" clId="{95A7D584-A847-45FF-BBC9-DFCDC76120C5}" dt="2023-07-05T07:14:49.068" v="208" actId="20577"/>
          <ac:spMkLst>
            <pc:docMk/>
            <pc:sldMk cId="3230060305" sldId="258"/>
            <ac:spMk id="2" creationId="{C21D459F-BF65-98A3-82FE-E681FB41ADC3}"/>
          </ac:spMkLst>
        </pc:spChg>
      </pc:sldChg>
      <pc:sldChg chg="modSp new mod">
        <pc:chgData name="Anselm Kiefner" userId="cd16e2af4d01608f" providerId="LiveId" clId="{95A7D584-A847-45FF-BBC9-DFCDC76120C5}" dt="2023-07-05T07:15:15.979" v="289" actId="20577"/>
        <pc:sldMkLst>
          <pc:docMk/>
          <pc:sldMk cId="4139908003" sldId="259"/>
        </pc:sldMkLst>
        <pc:spChg chg="mod">
          <ac:chgData name="Anselm Kiefner" userId="cd16e2af4d01608f" providerId="LiveId" clId="{95A7D584-A847-45FF-BBC9-DFCDC76120C5}" dt="2023-07-05T07:15:15.979" v="289" actId="20577"/>
          <ac:spMkLst>
            <pc:docMk/>
            <pc:sldMk cId="4139908003" sldId="259"/>
            <ac:spMk id="2" creationId="{D08A566F-4CA9-F7DF-ECEB-910A88862795}"/>
          </ac:spMkLst>
        </pc:spChg>
      </pc:sldChg>
      <pc:sldChg chg="modSp add mod">
        <pc:chgData name="Anselm Kiefner" userId="cd16e2af4d01608f" providerId="LiveId" clId="{95A7D584-A847-45FF-BBC9-DFCDC76120C5}" dt="2023-07-05T07:15:41.287" v="358" actId="20577"/>
        <pc:sldMkLst>
          <pc:docMk/>
          <pc:sldMk cId="1747655176" sldId="260"/>
        </pc:sldMkLst>
        <pc:spChg chg="mod">
          <ac:chgData name="Anselm Kiefner" userId="cd16e2af4d01608f" providerId="LiveId" clId="{95A7D584-A847-45FF-BBC9-DFCDC76120C5}" dt="2023-07-05T07:15:41.287" v="358" actId="20577"/>
          <ac:spMkLst>
            <pc:docMk/>
            <pc:sldMk cId="1747655176" sldId="260"/>
            <ac:spMk id="2" creationId="{D08A566F-4CA9-F7DF-ECEB-910A88862795}"/>
          </ac:spMkLst>
        </pc:spChg>
      </pc:sldChg>
      <pc:sldChg chg="modSp new mod">
        <pc:chgData name="Anselm Kiefner" userId="cd16e2af4d01608f" providerId="LiveId" clId="{95A7D584-A847-45FF-BBC9-DFCDC76120C5}" dt="2023-07-05T07:15:57.760" v="371" actId="20577"/>
        <pc:sldMkLst>
          <pc:docMk/>
          <pc:sldMk cId="3351770822" sldId="261"/>
        </pc:sldMkLst>
        <pc:spChg chg="mod">
          <ac:chgData name="Anselm Kiefner" userId="cd16e2af4d01608f" providerId="LiveId" clId="{95A7D584-A847-45FF-BBC9-DFCDC76120C5}" dt="2023-07-05T07:15:57.760" v="371" actId="20577"/>
          <ac:spMkLst>
            <pc:docMk/>
            <pc:sldMk cId="3351770822" sldId="261"/>
            <ac:spMk id="2" creationId="{104ADDBE-2857-21DF-31CF-75966D662895}"/>
          </ac:spMkLst>
        </pc:spChg>
      </pc:sldChg>
      <pc:sldChg chg="modSp new mod">
        <pc:chgData name="Anselm Kiefner" userId="cd16e2af4d01608f" providerId="LiveId" clId="{95A7D584-A847-45FF-BBC9-DFCDC76120C5}" dt="2023-07-05T07:16:31.329" v="451" actId="20577"/>
        <pc:sldMkLst>
          <pc:docMk/>
          <pc:sldMk cId="1993791140" sldId="262"/>
        </pc:sldMkLst>
        <pc:spChg chg="mod">
          <ac:chgData name="Anselm Kiefner" userId="cd16e2af4d01608f" providerId="LiveId" clId="{95A7D584-A847-45FF-BBC9-DFCDC76120C5}" dt="2023-07-05T07:16:31.329" v="451" actId="20577"/>
          <ac:spMkLst>
            <pc:docMk/>
            <pc:sldMk cId="1993791140" sldId="262"/>
            <ac:spMk id="2" creationId="{695C214E-0167-110B-5925-9D6A3ABCA8CD}"/>
          </ac:spMkLst>
        </pc:spChg>
      </pc:sldChg>
      <pc:sldChg chg="modSp new mod">
        <pc:chgData name="Anselm Kiefner" userId="cd16e2af4d01608f" providerId="LiveId" clId="{95A7D584-A847-45FF-BBC9-DFCDC76120C5}" dt="2023-07-05T07:16:58.431" v="479" actId="20577"/>
        <pc:sldMkLst>
          <pc:docMk/>
          <pc:sldMk cId="3969325209" sldId="263"/>
        </pc:sldMkLst>
        <pc:spChg chg="mod">
          <ac:chgData name="Anselm Kiefner" userId="cd16e2af4d01608f" providerId="LiveId" clId="{95A7D584-A847-45FF-BBC9-DFCDC76120C5}" dt="2023-07-05T07:16:41.028" v="460" actId="20577"/>
          <ac:spMkLst>
            <pc:docMk/>
            <pc:sldMk cId="3969325209" sldId="263"/>
            <ac:spMk id="2" creationId="{0E0F567F-A26B-3FB3-CCB2-26650C9159FD}"/>
          </ac:spMkLst>
        </pc:spChg>
        <pc:spChg chg="mod">
          <ac:chgData name="Anselm Kiefner" userId="cd16e2af4d01608f" providerId="LiveId" clId="{95A7D584-A847-45FF-BBC9-DFCDC76120C5}" dt="2023-07-05T07:16:58.431" v="479" actId="20577"/>
          <ac:spMkLst>
            <pc:docMk/>
            <pc:sldMk cId="3969325209" sldId="263"/>
            <ac:spMk id="3" creationId="{0C8E27EB-6D5D-FD5C-62B8-EF46AD9E1128}"/>
          </ac:spMkLst>
        </pc:spChg>
      </pc:sldChg>
      <pc:sldChg chg="modSp add mod">
        <pc:chgData name="Anselm Kiefner" userId="cd16e2af4d01608f" providerId="LiveId" clId="{95A7D584-A847-45FF-BBC9-DFCDC76120C5}" dt="2023-07-05T07:24:22.861" v="498" actId="20577"/>
        <pc:sldMkLst>
          <pc:docMk/>
          <pc:sldMk cId="3625188337" sldId="264"/>
        </pc:sldMkLst>
        <pc:spChg chg="mod">
          <ac:chgData name="Anselm Kiefner" userId="cd16e2af4d01608f" providerId="LiveId" clId="{95A7D584-A847-45FF-BBC9-DFCDC76120C5}" dt="2023-07-05T07:24:20.913" v="497" actId="20577"/>
          <ac:spMkLst>
            <pc:docMk/>
            <pc:sldMk cId="3625188337" sldId="264"/>
            <ac:spMk id="2" creationId="{0E0F567F-A26B-3FB3-CCB2-26650C9159FD}"/>
          </ac:spMkLst>
        </pc:spChg>
        <pc:spChg chg="mod">
          <ac:chgData name="Anselm Kiefner" userId="cd16e2af4d01608f" providerId="LiveId" clId="{95A7D584-A847-45FF-BBC9-DFCDC76120C5}" dt="2023-07-05T07:24:22.861" v="498" actId="20577"/>
          <ac:spMkLst>
            <pc:docMk/>
            <pc:sldMk cId="3625188337" sldId="264"/>
            <ac:spMk id="3" creationId="{0C8E27EB-6D5D-FD5C-62B8-EF46AD9E1128}"/>
          </ac:spMkLst>
        </pc:spChg>
      </pc:sldChg>
      <pc:sldChg chg="modSp add mod">
        <pc:chgData name="Anselm Kiefner" userId="cd16e2af4d01608f" providerId="LiveId" clId="{95A7D584-A847-45FF-BBC9-DFCDC76120C5}" dt="2023-07-05T07:24:31.568" v="503" actId="20577"/>
        <pc:sldMkLst>
          <pc:docMk/>
          <pc:sldMk cId="4206806281" sldId="265"/>
        </pc:sldMkLst>
        <pc:spChg chg="mod">
          <ac:chgData name="Anselm Kiefner" userId="cd16e2af4d01608f" providerId="LiveId" clId="{95A7D584-A847-45FF-BBC9-DFCDC76120C5}" dt="2023-07-05T07:24:31.568" v="503" actId="20577"/>
          <ac:spMkLst>
            <pc:docMk/>
            <pc:sldMk cId="4206806281" sldId="265"/>
            <ac:spMk id="2" creationId="{0E0F567F-A26B-3FB3-CCB2-26650C9159FD}"/>
          </ac:spMkLst>
        </pc:spChg>
      </pc:sldChg>
      <pc:sldChg chg="modSp new mod">
        <pc:chgData name="Anselm Kiefner" userId="cd16e2af4d01608f" providerId="LiveId" clId="{95A7D584-A847-45FF-BBC9-DFCDC76120C5}" dt="2023-07-05T07:29:05.686" v="614" actId="20577"/>
        <pc:sldMkLst>
          <pc:docMk/>
          <pc:sldMk cId="2207940989" sldId="266"/>
        </pc:sldMkLst>
        <pc:spChg chg="mod">
          <ac:chgData name="Anselm Kiefner" userId="cd16e2af4d01608f" providerId="LiveId" clId="{95A7D584-A847-45FF-BBC9-DFCDC76120C5}" dt="2023-07-05T07:28:24.141" v="511" actId="20577"/>
          <ac:spMkLst>
            <pc:docMk/>
            <pc:sldMk cId="2207940989" sldId="266"/>
            <ac:spMk id="2" creationId="{3315A25A-7A24-8FAB-F04C-2548A815568C}"/>
          </ac:spMkLst>
        </pc:spChg>
        <pc:spChg chg="mod">
          <ac:chgData name="Anselm Kiefner" userId="cd16e2af4d01608f" providerId="LiveId" clId="{95A7D584-A847-45FF-BBC9-DFCDC76120C5}" dt="2023-07-05T07:29:05.686" v="614" actId="20577"/>
          <ac:spMkLst>
            <pc:docMk/>
            <pc:sldMk cId="2207940989" sldId="266"/>
            <ac:spMk id="3" creationId="{CF7DD0E5-FF83-3DE1-69C6-7805CB4A00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03D9E9-6871-4375-AC09-0A65C85665EF}" type="datetimeFigureOut">
              <a:rPr lang="de-DE" smtClean="0"/>
              <a:pPr/>
              <a:t>21.07.2023</a:t>
            </a:fld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21.07.2023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D703D9E9-6871-4375-AC09-0A65C85665EF}" type="datetimeFigureOut">
              <a:rPr lang="de-DE" smtClean="0"/>
              <a:pPr/>
              <a:t>21.07.2023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21.07.2023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21.07.2023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03D9E9-6871-4375-AC09-0A65C85665EF}" type="datetimeFigureOut">
              <a:rPr lang="de-DE" smtClean="0"/>
              <a:pPr/>
              <a:t>21.07.2023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03D9E9-6871-4375-AC09-0A65C85665EF}" type="datetimeFigureOut">
              <a:rPr lang="de-DE" smtClean="0"/>
              <a:pPr/>
              <a:t>21.07.2023</a:t>
            </a:fld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21.07.2023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21.07.2023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21.07.2023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D703D9E9-6871-4375-AC09-0A65C85665EF}" type="datetimeFigureOut">
              <a:rPr lang="de-DE" smtClean="0"/>
              <a:pPr/>
              <a:t>21.07.2023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03D9E9-6871-4375-AC09-0A65C85665EF}" type="datetimeFigureOut">
              <a:rPr lang="de-DE" smtClean="0"/>
              <a:pPr/>
              <a:t>21.07.2023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66EAC223-604A-E53F-EADB-5FCF3F050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Pitch </a:t>
            </a:r>
            <a:r>
              <a:rPr lang="de-DE" dirty="0" smtClean="0"/>
              <a:t>Deck version .54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175760" y="2072640"/>
            <a:ext cx="7406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Trebuchet MS" pitchFamily="34" charset="0"/>
              </a:rPr>
              <a:t>Positive interactions </a:t>
            </a:r>
            <a:r>
              <a:rPr lang="en-US" sz="4000" dirty="0" smtClean="0">
                <a:latin typeface="Trebuchet MS" pitchFamily="34" charset="0"/>
              </a:rPr>
              <a:t>online </a:t>
            </a:r>
          </a:p>
          <a:p>
            <a:r>
              <a:rPr lang="en-US" sz="4000" dirty="0" smtClean="0">
                <a:latin typeface="Trebuchet MS" pitchFamily="34" charset="0"/>
              </a:rPr>
              <a:t>enhancing understanding between diverse communities and groups via </a:t>
            </a:r>
            <a:r>
              <a:rPr lang="en-US" sz="4000" dirty="0" smtClean="0">
                <a:solidFill>
                  <a:srgbClr val="00B050"/>
                </a:solidFill>
                <a:latin typeface="Trebuchet MS" pitchFamily="34" charset="0"/>
              </a:rPr>
              <a:t>civil discussions</a:t>
            </a:r>
            <a:r>
              <a:rPr lang="en-US" sz="4000" dirty="0" smtClean="0">
                <a:latin typeface="Trebuchet MS" pitchFamily="34" charset="0"/>
              </a:rPr>
              <a:t>, </a:t>
            </a:r>
            <a:r>
              <a:rPr lang="en-US" sz="4000" dirty="0" smtClean="0">
                <a:solidFill>
                  <a:srgbClr val="C00000"/>
                </a:solidFill>
                <a:latin typeface="Trebuchet MS" pitchFamily="34" charset="0"/>
              </a:rPr>
              <a:t>debates</a:t>
            </a:r>
            <a:r>
              <a:rPr lang="en-US" sz="4000" dirty="0" smtClean="0">
                <a:latin typeface="Trebuchet MS" pitchFamily="34" charset="0"/>
              </a:rPr>
              <a:t> and </a:t>
            </a:r>
            <a:r>
              <a:rPr lang="en-US" sz="4000" dirty="0" smtClean="0">
                <a:solidFill>
                  <a:srgbClr val="FFFF00"/>
                </a:solidFill>
                <a:latin typeface="Trebuchet MS" pitchFamily="34" charset="0"/>
              </a:rPr>
              <a:t>idea exchange</a:t>
            </a:r>
            <a:r>
              <a:rPr lang="en-US" sz="4000" dirty="0" smtClean="0">
                <a:latin typeface="Trebuchet MS" pitchFamily="34" charset="0"/>
              </a:rPr>
              <a:t>.</a:t>
            </a:r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1480" y="1996440"/>
            <a:ext cx="3566160" cy="3566160"/>
          </a:xfrm>
          <a:prstGeom prst="rect">
            <a:avLst/>
          </a:prstGeom>
        </p:spPr>
      </p:pic>
      <p:pic>
        <p:nvPicPr>
          <p:cNvPr id="7" name="Picture 6" descr="HelloWorldRainbowplotitalicstringasdots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35280"/>
            <a:ext cx="11216640" cy="152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2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E0F567F-A26B-3FB3-CCB2-26650C91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080"/>
            <a:ext cx="11414760" cy="990600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Credits: Facilitating interactions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C8E27EB-6D5D-FD5C-62B8-EF46AD9E11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77824" y="1950720"/>
            <a:ext cx="10871200" cy="44958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Buy credits from our store with cash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Set bounties with credits for tasks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Earn credits as reward for doing tasks for others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Use credits to direct development </a:t>
            </a: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of Tetraplex itself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251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Kognitivdiemste:  AI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  <a:defRPr/>
            </a:pPr>
            <a:endParaRPr lang="en-US" sz="32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A synthesis of </a:t>
            </a:r>
            <a:r>
              <a:rPr lang="en-US" sz="3200" dirty="0" smtClean="0">
                <a:solidFill>
                  <a:srgbClr val="00B050"/>
                </a:solidFill>
                <a:latin typeface="Trebuchet MS" pitchFamily="34" charset="0"/>
              </a:rPr>
              <a:t>Natural  (human user generated)</a:t>
            </a: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and </a:t>
            </a:r>
            <a:r>
              <a:rPr lang="en-US" sz="3200" dirty="0" smtClean="0">
                <a:solidFill>
                  <a:srgbClr val="C00000"/>
                </a:solidFill>
                <a:latin typeface="Trebuchet MS" pitchFamily="34" charset="0"/>
              </a:rPr>
              <a:t>Artificial Intelligence (bots crawling the web)</a:t>
            </a: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and of </a:t>
            </a:r>
            <a:r>
              <a:rPr lang="en-US" sz="3200" dirty="0" smtClean="0">
                <a:solidFill>
                  <a:srgbClr val="C00000"/>
                </a:solidFill>
                <a:latin typeface="Trebuchet MS" pitchFamily="34" charset="0"/>
              </a:rPr>
              <a:t>statistical inference</a:t>
            </a:r>
            <a:r>
              <a:rPr lang="en-US" sz="3200" dirty="0" smtClean="0">
                <a:latin typeface="Trebuchet MS" pitchFamily="34" charset="0"/>
              </a:rPr>
              <a:t> and </a:t>
            </a:r>
            <a:r>
              <a:rPr lang="en-US" sz="3200" dirty="0" smtClean="0">
                <a:solidFill>
                  <a:srgbClr val="00B050"/>
                </a:solidFill>
                <a:latin typeface="Trebuchet MS" pitchFamily="34" charset="0"/>
              </a:rPr>
              <a:t>logical deduction from </a:t>
            </a:r>
          </a:p>
          <a:p>
            <a:pPr lvl="0">
              <a:buNone/>
              <a:defRPr/>
            </a:pPr>
            <a:r>
              <a:rPr lang="en-US" sz="3200" dirty="0" smtClean="0">
                <a:solidFill>
                  <a:srgbClr val="00B050"/>
                </a:solidFill>
                <a:latin typeface="Trebuchet MS" pitchFamily="34" charset="0"/>
              </a:rPr>
              <a:t>ontological  and semantic data.</a:t>
            </a:r>
          </a:p>
          <a:p>
            <a:pPr lvl="0">
              <a:buNone/>
              <a:defRPr/>
            </a:pPr>
            <a:endParaRPr lang="en-US" sz="32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Tetraplex will give better answers for your questions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4" y="274320"/>
            <a:ext cx="10871200" cy="9906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FFFF00"/>
                </a:solidFill>
              </a:rPr>
              <a:t>The Conclusion</a:t>
            </a:r>
            <a:endParaRPr lang="en-US" sz="66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89096" y="1874520"/>
            <a:ext cx="8152384" cy="4343400"/>
          </a:xfrm>
        </p:spPr>
        <p:txBody>
          <a:bodyPr/>
          <a:lstStyle/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Join us in our quest for a </a:t>
            </a:r>
            <a:r>
              <a:rPr lang="en-US" dirty="0" smtClean="0">
                <a:solidFill>
                  <a:srgbClr val="00B050"/>
                </a:solidFill>
                <a:latin typeface="Trebuchet MS" pitchFamily="34" charset="0"/>
              </a:rPr>
              <a:t>better social network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Say no to </a:t>
            </a:r>
            <a:r>
              <a:rPr lang="en-US" dirty="0" smtClean="0">
                <a:solidFill>
                  <a:srgbClr val="FF0000"/>
                </a:solidFill>
                <a:latin typeface="Trebuchet MS" pitchFamily="34" charset="0"/>
              </a:rPr>
              <a:t>anti-social ad based social networks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6600" dirty="0" smtClean="0">
                <a:solidFill>
                  <a:srgbClr val="FFFF00"/>
                </a:solidFill>
                <a:latin typeface="Trebuchet MS" pitchFamily="34" charset="0"/>
              </a:rPr>
              <a:t>Say yes to Tetraplex 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8640" y="2346960"/>
            <a:ext cx="3108960" cy="3108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The Problem: Social Media needs fixing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5E8FA1C-5EA9-21B0-E50C-8ECC1B166C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88720" y="1920240"/>
            <a:ext cx="1050036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Social Media have become </a:t>
            </a:r>
            <a:r>
              <a:rPr lang="de-DE" sz="4400" dirty="0" smtClean="0">
                <a:solidFill>
                  <a:srgbClr val="FF0000"/>
                </a:solidFill>
                <a:latin typeface="Trebuchet MS" pitchFamily="34" charset="0"/>
              </a:rPr>
              <a:t>toxic</a:t>
            </a:r>
            <a:r>
              <a:rPr lang="de-DE" sz="4400" dirty="0" smtClean="0">
                <a:latin typeface="Trebuchet MS" pitchFamily="34" charset="0"/>
              </a:rPr>
              <a:t> </a:t>
            </a: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maybe </a:t>
            </a:r>
            <a:r>
              <a:rPr lang="de-DE" sz="4400" dirty="0" smtClean="0">
                <a:solidFill>
                  <a:srgbClr val="FF0000"/>
                </a:solidFill>
                <a:latin typeface="Trebuchet MS" pitchFamily="34" charset="0"/>
              </a:rPr>
              <a:t>anti social</a:t>
            </a:r>
            <a:r>
              <a:rPr lang="de-DE" sz="4400" dirty="0" smtClean="0">
                <a:latin typeface="Trebuchet MS" pitchFamily="34" charset="0"/>
              </a:rPr>
              <a:t> at times</a:t>
            </a:r>
          </a:p>
          <a:p>
            <a:pPr>
              <a:buNone/>
            </a:pPr>
            <a:endParaRPr lang="de-DE" sz="44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No mainstream platform for </a:t>
            </a:r>
            <a:r>
              <a:rPr lang="de-DE" sz="4400" dirty="0" smtClean="0">
                <a:solidFill>
                  <a:srgbClr val="00B050"/>
                </a:solidFill>
                <a:latin typeface="Trebuchet MS" pitchFamily="34" charset="0"/>
              </a:rPr>
              <a:t>civil debate</a:t>
            </a: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and </a:t>
            </a:r>
            <a:r>
              <a:rPr lang="de-DE" sz="4400" dirty="0" smtClean="0">
                <a:solidFill>
                  <a:srgbClr val="FFFF00"/>
                </a:solidFill>
                <a:latin typeface="Trebuchet MS" pitchFamily="34" charset="0"/>
              </a:rPr>
              <a:t>idea generation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endParaRPr lang="de-DE" dirty="0" smtClean="0">
              <a:latin typeface="Trebuchet MS" pitchFamily="34" charset="0"/>
            </a:endParaRPr>
          </a:p>
          <a:p>
            <a:endParaRPr lang="de-DE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017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Problem:  Online Identity and anonymity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sz="36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Too much anonymity leads to </a:t>
            </a:r>
            <a:r>
              <a:rPr lang="de-DE" sz="4300" dirty="0" smtClean="0">
                <a:solidFill>
                  <a:srgbClr val="FF0000"/>
                </a:solidFill>
                <a:latin typeface="Trebuchet MS" pitchFamily="34" charset="0"/>
              </a:rPr>
              <a:t>bad behavior online</a:t>
            </a:r>
          </a:p>
          <a:p>
            <a:pPr>
              <a:buNone/>
            </a:pPr>
            <a:endParaRPr lang="de-DE" sz="43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Too little anonymity isn‘t good either </a:t>
            </a:r>
          </a:p>
          <a:p>
            <a:pPr>
              <a:buNone/>
            </a:pPr>
            <a:r>
              <a:rPr lang="de-DE" sz="4300" dirty="0" smtClean="0">
                <a:solidFill>
                  <a:srgbClr val="FF0000"/>
                </a:solidFill>
                <a:latin typeface="Trebuchet MS" pitchFamily="34" charset="0"/>
              </a:rPr>
              <a:t>it limits discussion</a:t>
            </a:r>
          </a:p>
          <a:p>
            <a:pPr>
              <a:buNone/>
            </a:pPr>
            <a:endParaRPr lang="de-DE" sz="43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Need a </a:t>
            </a:r>
            <a:r>
              <a:rPr lang="de-DE" sz="4300" dirty="0" smtClean="0">
                <a:solidFill>
                  <a:srgbClr val="00B050"/>
                </a:solidFill>
                <a:latin typeface="Trebuchet MS" pitchFamily="34" charset="0"/>
              </a:rPr>
              <a:t>synthesis</a:t>
            </a:r>
            <a:r>
              <a:rPr lang="de-DE" sz="4300" dirty="0" smtClean="0">
                <a:latin typeface="Trebuchet MS" pitchFamily="34" charset="0"/>
              </a:rPr>
              <a:t> of </a:t>
            </a:r>
            <a:r>
              <a:rPr lang="de-DE" sz="4300" dirty="0" smtClean="0">
                <a:solidFill>
                  <a:srgbClr val="FF0000"/>
                </a:solidFill>
                <a:latin typeface="Trebuchet MS" pitchFamily="34" charset="0"/>
              </a:rPr>
              <a:t>opposites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00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The Problem: Signal to Noise Ratio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solidFill>
                  <a:srgbClr val="FF0000"/>
                </a:solidFill>
                <a:latin typeface="Trebuchet MS" pitchFamily="34" charset="0"/>
              </a:rPr>
              <a:t>Social media trolls </a:t>
            </a:r>
            <a:r>
              <a:rPr lang="de-DE" sz="3500" dirty="0" smtClean="0">
                <a:latin typeface="Trebuchet MS" pitchFamily="34" charset="0"/>
              </a:rPr>
              <a:t>get promoted due to ad based revenue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latin typeface="Trebuchet MS" pitchFamily="34" charset="0"/>
              </a:rPr>
              <a:t>We need not to be </a:t>
            </a:r>
            <a:r>
              <a:rPr lang="de-DE" sz="3500" dirty="0" smtClean="0">
                <a:solidFill>
                  <a:srgbClr val="FF0000"/>
                </a:solidFill>
                <a:latin typeface="Trebuchet MS" pitchFamily="34" charset="0"/>
              </a:rPr>
              <a:t>sold off to corporations as eyeballs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latin typeface="Trebuchet MS" pitchFamily="34" charset="0"/>
              </a:rPr>
              <a:t>We should have</a:t>
            </a:r>
            <a:r>
              <a:rPr lang="de-DE" sz="3500" dirty="0" smtClean="0">
                <a:solidFill>
                  <a:srgbClr val="00B050"/>
                </a:solidFill>
                <a:latin typeface="Trebuchet MS" pitchFamily="34" charset="0"/>
              </a:rPr>
              <a:t> agency as to what ads we want to see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solidFill>
                  <a:srgbClr val="FF0000"/>
                </a:solidFill>
                <a:latin typeface="Trebuchet MS" pitchFamily="34" charset="0"/>
              </a:rPr>
              <a:t>Untargeted ads = noise   </a:t>
            </a:r>
            <a:r>
              <a:rPr lang="de-DE" sz="3500" dirty="0" smtClean="0">
                <a:latin typeface="Trebuchet MS" pitchFamily="34" charset="0"/>
              </a:rPr>
              <a:t>/   </a:t>
            </a:r>
            <a:r>
              <a:rPr lang="de-DE" sz="3500" dirty="0" smtClean="0">
                <a:solidFill>
                  <a:srgbClr val="00B050"/>
                </a:solidFill>
                <a:latin typeface="Trebuchet MS" pitchFamily="34" charset="0"/>
              </a:rPr>
              <a:t>Good ads = signal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04ADDBE-2857-21DF-31CF-75966D66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880"/>
            <a:ext cx="12192000" cy="990600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The Solution: Tetraplex is the better network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320800" y="1691640"/>
            <a:ext cx="10871200" cy="4495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solidFill>
                  <a:srgbClr val="FF0000"/>
                </a:solidFill>
                <a:latin typeface="Trebuchet MS" pitchFamily="34" charset="0"/>
              </a:rPr>
              <a:t>Semi</a:t>
            </a:r>
            <a:r>
              <a:rPr lang="en-US" sz="7100" dirty="0" smtClean="0">
                <a:latin typeface="Trebuchet MS" pitchFamily="34" charset="0"/>
              </a:rPr>
              <a:t>-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anonymous</a:t>
            </a:r>
            <a:r>
              <a:rPr lang="en-US" sz="7100" dirty="0" smtClean="0">
                <a:latin typeface="Trebuchet MS" pitchFamily="34" charset="0"/>
              </a:rPr>
              <a:t> social network</a:t>
            </a: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with a 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karma system</a:t>
            </a:r>
          </a:p>
          <a:p>
            <a:pPr>
              <a:buNone/>
            </a:pPr>
            <a:endParaRPr lang="en-US" sz="71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Karma promotes 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pro-social behavior</a:t>
            </a:r>
          </a:p>
          <a:p>
            <a:pPr>
              <a:buNone/>
            </a:pPr>
            <a:endParaRPr lang="en-US" sz="71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Reward 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good behavior </a:t>
            </a:r>
            <a:r>
              <a:rPr lang="en-US" sz="7100" dirty="0" smtClean="0">
                <a:latin typeface="Trebuchet MS" pitchFamily="34" charset="0"/>
              </a:rPr>
              <a:t>with 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karma</a:t>
            </a: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17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veil:  The synthesis 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2011680"/>
            <a:ext cx="108712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We make it possible to have anonymity via the veil</a:t>
            </a:r>
          </a:p>
          <a:p>
            <a:pPr>
              <a:buNone/>
            </a:pPr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The veil can be taken off when we need strong identity</a:t>
            </a:r>
          </a:p>
          <a:p>
            <a:pPr>
              <a:buNone/>
            </a:pPr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You can resume using the veil when needed</a:t>
            </a:r>
          </a:p>
          <a:p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Karma gets </a:t>
            </a:r>
            <a:r>
              <a:rPr lang="en-US" sz="3200" dirty="0" smtClean="0">
                <a:solidFill>
                  <a:srgbClr val="FF0000"/>
                </a:solidFill>
                <a:latin typeface="Trebuchet MS" pitchFamily="34" charset="0"/>
              </a:rPr>
              <a:t>deducted</a:t>
            </a:r>
            <a:r>
              <a:rPr lang="en-US" sz="3200" dirty="0" smtClean="0">
                <a:latin typeface="Trebuchet MS" pitchFamily="34" charset="0"/>
              </a:rPr>
              <a:t> if you </a:t>
            </a:r>
            <a:r>
              <a:rPr lang="en-US" sz="3200" dirty="0" smtClean="0">
                <a:solidFill>
                  <a:srgbClr val="FF0000"/>
                </a:solidFill>
                <a:latin typeface="Trebuchet MS" pitchFamily="34" charset="0"/>
              </a:rPr>
              <a:t>behave badly</a:t>
            </a:r>
            <a:r>
              <a:rPr lang="en-US" sz="3200" dirty="0" smtClean="0">
                <a:latin typeface="Trebuchet MS" pitchFamily="34" charset="0"/>
              </a:rPr>
              <a:t> even with veil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xmlns="" val="41399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" y="228600"/>
            <a:ext cx="1184148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Tetraplex ads: Better Signal to Noise Ratio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latin typeface="Trebuchet MS" pitchFamily="34" charset="0"/>
              </a:rPr>
              <a:t>You are not a </a:t>
            </a:r>
            <a:r>
              <a:rPr lang="de-DE" sz="3200" dirty="0" smtClean="0">
                <a:solidFill>
                  <a:srgbClr val="FF0000"/>
                </a:solidFill>
                <a:latin typeface="Trebuchet MS" pitchFamily="34" charset="0"/>
              </a:rPr>
              <a:t>passive eyeball</a:t>
            </a:r>
            <a:r>
              <a:rPr lang="de-DE" sz="3200" dirty="0" smtClean="0">
                <a:latin typeface="Trebuchet MS" pitchFamily="34" charset="0"/>
              </a:rPr>
              <a:t>...  you can </a:t>
            </a:r>
            <a:r>
              <a:rPr lang="de-DE" sz="3200" dirty="0" smtClean="0">
                <a:solidFill>
                  <a:srgbClr val="00B050"/>
                </a:solidFill>
                <a:latin typeface="Trebuchet MS" pitchFamily="34" charset="0"/>
              </a:rPr>
              <a:t>choose your ads</a:t>
            </a:r>
            <a:r>
              <a:rPr lang="de-DE" sz="3200" dirty="0" smtClean="0">
                <a:latin typeface="Trebuchet MS" pitchFamily="34" charset="0"/>
              </a:rPr>
              <a:t>!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solidFill>
                  <a:srgbClr val="00B050"/>
                </a:solidFill>
                <a:latin typeface="Trebuchet MS" pitchFamily="34" charset="0"/>
              </a:rPr>
              <a:t>Less waste </a:t>
            </a:r>
            <a:r>
              <a:rPr lang="de-DE" sz="3200" dirty="0" smtClean="0">
                <a:latin typeface="Trebuchet MS" pitchFamily="34" charset="0"/>
              </a:rPr>
              <a:t>for advertiser 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solidFill>
                  <a:srgbClr val="00B050"/>
                </a:solidFill>
                <a:latin typeface="Trebuchet MS" pitchFamily="34" charset="0"/>
              </a:rPr>
              <a:t>Get paid</a:t>
            </a:r>
            <a:r>
              <a:rPr lang="de-DE" sz="3200" dirty="0" smtClean="0">
                <a:latin typeface="Trebuchet MS" pitchFamily="34" charset="0"/>
              </a:rPr>
              <a:t> with Karma for </a:t>
            </a:r>
            <a:r>
              <a:rPr lang="de-DE" sz="3200" dirty="0" smtClean="0">
                <a:solidFill>
                  <a:srgbClr val="00B050"/>
                </a:solidFill>
                <a:latin typeface="Trebuchet MS" pitchFamily="34" charset="0"/>
              </a:rPr>
              <a:t>watching ads you like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solidFill>
                  <a:srgbClr val="FFFF00"/>
                </a:solidFill>
                <a:latin typeface="Trebuchet MS" pitchFamily="34" charset="0"/>
              </a:rPr>
              <a:t>Conclusion: Tetraplex has Better signal to noise ratio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Brainstorm: idea generation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 txBox="1">
            <a:spLocks/>
          </p:cNvSpPr>
          <p:nvPr/>
        </p:nvSpPr>
        <p:spPr>
          <a:xfrm>
            <a:off x="832104" y="208788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More </a:t>
            </a:r>
            <a:r>
              <a:rPr lang="en-US" sz="4000" dirty="0" smtClean="0">
                <a:solidFill>
                  <a:srgbClr val="00B050"/>
                </a:solidFill>
                <a:latin typeface="Trebuchet MS" pitchFamily="34" charset="0"/>
              </a:rPr>
              <a:t>open discussions</a:t>
            </a:r>
            <a:r>
              <a:rPr lang="en-US" sz="4000" dirty="0" smtClean="0">
                <a:latin typeface="Trebuchet MS" pitchFamily="34" charset="0"/>
              </a:rPr>
              <a:t> even with your boss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400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Talk with random people and bounce ideas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solidFill>
                  <a:srgbClr val="FFFF00"/>
                </a:solidFill>
                <a:latin typeface="Trebuchet MS" pitchFamily="34" charset="0"/>
              </a:rPr>
              <a:t>Idea generation </a:t>
            </a:r>
            <a:r>
              <a:rPr lang="en-US" sz="4000" dirty="0" smtClean="0">
                <a:latin typeface="Trebuchet MS" pitchFamily="34" charset="0"/>
              </a:rPr>
              <a:t>via exchange and </a:t>
            </a:r>
            <a:r>
              <a:rPr lang="en-US" sz="4000" dirty="0" smtClean="0">
                <a:solidFill>
                  <a:srgbClr val="00B050"/>
                </a:solidFill>
                <a:latin typeface="Trebuchet MS" pitchFamily="34" charset="0"/>
              </a:rPr>
              <a:t>synthesis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of </a:t>
            </a:r>
            <a:r>
              <a:rPr lang="en-US" sz="4000" dirty="0" smtClean="0">
                <a:solidFill>
                  <a:srgbClr val="FF0000"/>
                </a:solidFill>
                <a:latin typeface="Trebuchet MS" pitchFamily="34" charset="0"/>
              </a:rPr>
              <a:t>opposites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76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Discuss: Civil debates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 txBox="1">
            <a:spLocks/>
          </p:cNvSpPr>
          <p:nvPr/>
        </p:nvSpPr>
        <p:spPr>
          <a:xfrm>
            <a:off x="969264" y="175260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Discussion with </a:t>
            </a:r>
            <a:r>
              <a:rPr lang="en-US" sz="3090" dirty="0" smtClean="0">
                <a:solidFill>
                  <a:srgbClr val="FFFF00"/>
                </a:solidFill>
                <a:latin typeface="Trebuchet MS" pitchFamily="34" charset="0"/>
              </a:rPr>
              <a:t>vei</a:t>
            </a:r>
            <a:r>
              <a:rPr kumimoji="0" lang="en-US" sz="309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l</a:t>
            </a:r>
            <a:r>
              <a:rPr kumimoji="0" lang="en-US" sz="309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on means you are </a:t>
            </a:r>
            <a:r>
              <a:rPr kumimoji="0" lang="en-US" sz="309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judged</a:t>
            </a:r>
            <a:r>
              <a:rPr kumimoji="0" lang="en-US" sz="309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by your ideas</a:t>
            </a:r>
            <a:endParaRPr kumimoji="0" lang="en-US" sz="309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309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More </a:t>
            </a:r>
            <a:r>
              <a:rPr lang="en-US" sz="3090" dirty="0" smtClean="0">
                <a:solidFill>
                  <a:srgbClr val="00B050"/>
                </a:solidFill>
                <a:latin typeface="Trebuchet MS" pitchFamily="34" charset="0"/>
              </a:rPr>
              <a:t>open debates </a:t>
            </a:r>
            <a:r>
              <a:rPr lang="en-US" sz="3090" dirty="0" smtClean="0">
                <a:latin typeface="Trebuchet MS" pitchFamily="34" charset="0"/>
              </a:rPr>
              <a:t>with the </a:t>
            </a:r>
            <a:r>
              <a:rPr lang="en-US" sz="3090" dirty="0" smtClean="0">
                <a:solidFill>
                  <a:srgbClr val="FFFF00"/>
                </a:solidFill>
                <a:latin typeface="Trebuchet MS" pitchFamily="34" charset="0"/>
              </a:rPr>
              <a:t>veil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309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</a:t>
            </a:r>
            <a:r>
              <a:rPr lang="en-US" sz="3090" dirty="0" smtClean="0">
                <a:solidFill>
                  <a:srgbClr val="00B050"/>
                </a:solidFill>
                <a:latin typeface="Trebuchet MS" pitchFamily="34" charset="0"/>
              </a:rPr>
              <a:t>Better and civil debates</a:t>
            </a:r>
            <a:r>
              <a:rPr lang="en-US" sz="3090" dirty="0" smtClean="0">
                <a:latin typeface="Trebuchet MS" pitchFamily="34" charset="0"/>
              </a:rPr>
              <a:t> due to </a:t>
            </a:r>
            <a:r>
              <a:rPr lang="en-US" sz="3090" dirty="0" smtClean="0">
                <a:solidFill>
                  <a:srgbClr val="00B050"/>
                </a:solidFill>
                <a:latin typeface="Trebuchet MS" pitchFamily="34" charset="0"/>
              </a:rPr>
              <a:t>karma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309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Oxford style debates and voting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76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198</TotalTime>
  <Words>405</Words>
  <Application>Microsoft Office PowerPoint</Application>
  <PresentationFormat>Custom</PresentationFormat>
  <Paragraphs>96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Slide 1</vt:lpstr>
      <vt:lpstr>The Problem: Social Media needs fixing</vt:lpstr>
      <vt:lpstr>Problem:  Online Identity and anonymity</vt:lpstr>
      <vt:lpstr>The Problem: Signal to Noise Ratio</vt:lpstr>
      <vt:lpstr>The Solution: Tetraplex is the better network</vt:lpstr>
      <vt:lpstr>Tetraplex veil:  The synthesis </vt:lpstr>
      <vt:lpstr>Tetraplex ads: Better Signal to Noise Ratio</vt:lpstr>
      <vt:lpstr>Tetraplex Brainstorm: idea generation</vt:lpstr>
      <vt:lpstr>Tetraplex Discuss: Civil debates</vt:lpstr>
      <vt:lpstr>Tetraplex Credits: Facilitating interactions</vt:lpstr>
      <vt:lpstr>Tetraplex Kognitivdiemste:  AI Services</vt:lpstr>
      <vt:lpstr>The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TetraPlex</dc:title>
  <dc:creator>Anselm Kiefner</dc:creator>
  <cp:lastModifiedBy>Joel Alcarez</cp:lastModifiedBy>
  <cp:revision>24</cp:revision>
  <dcterms:created xsi:type="dcterms:W3CDTF">2023-07-05T07:02:59Z</dcterms:created>
  <dcterms:modified xsi:type="dcterms:W3CDTF">2023-07-21T15:39:40Z</dcterms:modified>
</cp:coreProperties>
</file>