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5" r:id="rId13"/>
    <p:sldId id="272" r:id="rId14"/>
    <p:sldId id="274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>
        <p:scale>
          <a:sx n="1" d="2"/>
          <a:sy n="1" d="2"/>
        </p:scale>
        <p:origin x="-1296" y="-2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11.08.2023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</a:t>
            </a:r>
            <a:r>
              <a:rPr lang="de-DE" dirty="0" smtClean="0"/>
              <a:t>Deck version .54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 smtClean="0">
                <a:latin typeface="Trebuchet MS" pitchFamily="34" charset="0"/>
              </a:rPr>
              <a:t>online </a:t>
            </a:r>
          </a:p>
          <a:p>
            <a:r>
              <a:rPr lang="en-US" sz="4000" dirty="0" smtClean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 smtClean="0">
                <a:latin typeface="Trebuchet MS" pitchFamily="34" charset="0"/>
              </a:rPr>
              <a:t>, </a:t>
            </a:r>
            <a:r>
              <a:rPr lang="en-US" sz="4000" dirty="0" smtClean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 smtClean="0">
                <a:latin typeface="Trebuchet MS" pitchFamily="34" charset="0"/>
              </a:rPr>
              <a:t> and </a:t>
            </a: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 smtClean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2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Credits: Facilitating interactions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62518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Kognitivdienste: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 synthesis of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 smtClean="0">
                <a:latin typeface="Trebuchet MS" pitchFamily="34" charset="0"/>
              </a:rPr>
              <a:t>and of </a:t>
            </a:r>
            <a:r>
              <a:rPr lang="en-US" sz="3200" dirty="0" smtClean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 smtClean="0">
                <a:latin typeface="Trebuchet MS" pitchFamily="34" charset="0"/>
              </a:rPr>
              <a:t> and </a:t>
            </a: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 smtClean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Founding Team / Senior Leadership</a:t>
            </a:r>
            <a:endParaRPr lang="en-US" dirty="0"/>
          </a:p>
        </p:txBody>
      </p:sp>
      <p:pic>
        <p:nvPicPr>
          <p:cNvPr id="4" name="Content Placeholder 3" descr="member_255512817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222683" y="2110740"/>
            <a:ext cx="1828800" cy="1828800"/>
          </a:xfrm>
        </p:spPr>
      </p:pic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560" y="2118360"/>
            <a:ext cx="1889760" cy="1889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1880" y="4114801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Anselm </a:t>
            </a:r>
            <a:r>
              <a:rPr lang="en-US" sz="2000" b="1" dirty="0" err="1" smtClean="0">
                <a:solidFill>
                  <a:srgbClr val="FFFF00"/>
                </a:solidFill>
                <a:latin typeface="Arial Narrow" pitchFamily="34" charset="0"/>
              </a:rPr>
              <a:t>Kiefner</a:t>
            </a:r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 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CEO</a:t>
            </a:r>
          </a:p>
          <a:p>
            <a:r>
              <a:rPr lang="en-US" sz="2000" b="1" dirty="0" smtClean="0">
                <a:latin typeface="Arial Narrow" pitchFamily="34" charset="0"/>
              </a:rPr>
              <a:t>Open Source</a:t>
            </a:r>
          </a:p>
          <a:p>
            <a:r>
              <a:rPr lang="en-US" sz="2000" b="1" dirty="0" smtClean="0">
                <a:latin typeface="Arial Narrow" pitchFamily="34" charset="0"/>
              </a:rPr>
              <a:t>Fuzzy Logic Library</a:t>
            </a:r>
          </a:p>
          <a:p>
            <a:r>
              <a:rPr lang="en-US" sz="2000" b="1" dirty="0" smtClean="0">
                <a:latin typeface="Arial Narrow" pitchFamily="34" charset="0"/>
              </a:rPr>
              <a:t>Author</a:t>
            </a:r>
            <a:endParaRPr lang="en-US" sz="2000" b="1" dirty="0" smtClean="0">
              <a:latin typeface="Arial Narrow" pitchFamily="34" charset="0"/>
            </a:endParaRPr>
          </a:p>
          <a:p>
            <a:endParaRPr lang="en-US" sz="32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440" y="4206240"/>
            <a:ext cx="19555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Joel Alcarez,</a:t>
            </a:r>
          </a:p>
          <a:p>
            <a:r>
              <a:rPr lang="en-US" sz="2000" b="1" dirty="0" smtClean="0">
                <a:solidFill>
                  <a:srgbClr val="FFFF00"/>
                </a:solidFill>
                <a:latin typeface="Arial Narrow" pitchFamily="34" charset="0"/>
              </a:rPr>
              <a:t>CSO, Interim CTO</a:t>
            </a:r>
          </a:p>
          <a:p>
            <a:r>
              <a:rPr lang="en-US" sz="2000" b="1" dirty="0" smtClean="0">
                <a:latin typeface="Arial Narrow" pitchFamily="34" charset="0"/>
              </a:rPr>
              <a:t>20+ years in IT</a:t>
            </a:r>
          </a:p>
          <a:p>
            <a:r>
              <a:rPr lang="en-US" sz="2000" b="1" dirty="0" smtClean="0">
                <a:latin typeface="Arial Narrow" pitchFamily="34" charset="0"/>
              </a:rPr>
              <a:t>Done Startups </a:t>
            </a:r>
          </a:p>
          <a:p>
            <a:r>
              <a:rPr lang="en-US" sz="2000" b="1" dirty="0" smtClean="0">
                <a:latin typeface="Arial Narrow" pitchFamily="34" charset="0"/>
              </a:rPr>
              <a:t>Previously</a:t>
            </a:r>
            <a:endParaRPr lang="en-US" sz="2000" b="1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Total Global Social Media Market Size</a:t>
            </a:r>
            <a:endParaRPr lang="en-US" dirty="0"/>
          </a:p>
        </p:txBody>
      </p:sp>
      <p:pic>
        <p:nvPicPr>
          <p:cNvPr id="4" name="Picture 3" descr="socialmediamark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861" y="1783080"/>
            <a:ext cx="11425122" cy="4518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561" y="3307081"/>
            <a:ext cx="822959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231.1Billion USD (2023)</a:t>
            </a:r>
            <a:endParaRPr lang="en-US" sz="4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solidFill>
                  <a:srgbClr val="FFFF00"/>
                </a:solidFill>
              </a:rPr>
              <a:t>Can Tetraplex be a unicorn?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=""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Capture even less than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0.5%</a:t>
            </a:r>
            <a:r>
              <a:rPr lang="en-US" sz="4800" dirty="0" smtClean="0">
                <a:latin typeface="Trebuchet MS" pitchFamily="34" charset="0"/>
              </a:rPr>
              <a:t> of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230 billion USD </a:t>
            </a:r>
            <a:r>
              <a:rPr lang="en-US" sz="4800" dirty="0" smtClean="0">
                <a:latin typeface="Trebuchet MS" pitchFamily="34" charset="0"/>
              </a:rPr>
              <a:t>that’s </a:t>
            </a:r>
            <a:r>
              <a:rPr lang="en-US" sz="4800" dirty="0" smtClean="0">
                <a:solidFill>
                  <a:srgbClr val="00B050"/>
                </a:solidFill>
                <a:latin typeface="Trebuchet MS" pitchFamily="34" charset="0"/>
              </a:rPr>
              <a:t>1.15 billion USD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wasn’t the first social media page/app there was MySpace its possible to switch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  Tetraplex is definitely not the first but will be less toxic than </a:t>
            </a:r>
            <a:r>
              <a:rPr lang="en-US" sz="4800" dirty="0" err="1" smtClean="0">
                <a:latin typeface="Trebuchet MS" pitchFamily="34" charset="0"/>
              </a:rPr>
              <a:t>Facebook</a:t>
            </a:r>
            <a:r>
              <a:rPr lang="en-US" sz="4800" dirty="0" smtClean="0">
                <a:latin typeface="Trebuchet MS" pitchFamily="34" charset="0"/>
              </a:rPr>
              <a:t> or X (former Twitter)</a:t>
            </a:r>
          </a:p>
          <a:p>
            <a:pPr lvl="0">
              <a:buNone/>
              <a:defRPr/>
            </a:pPr>
            <a:r>
              <a:rPr lang="en-US" sz="4800" dirty="0" smtClean="0">
                <a:latin typeface="Trebuchet MS" pitchFamily="34" charset="0"/>
              </a:rPr>
              <a:t>	</a:t>
            </a: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The Conclusion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Join us in our quest for a </a:t>
            </a:r>
            <a:r>
              <a:rPr lang="en-US" dirty="0" smtClean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 smtClean="0">
                <a:latin typeface="Trebuchet MS" pitchFamily="34" charset="0"/>
              </a:rPr>
              <a:t>Say no to </a:t>
            </a:r>
            <a:r>
              <a:rPr lang="en-US" dirty="0" smtClean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 smtClean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Problem: Social Media needs fixing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Social Media have become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 smtClean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maybe </a:t>
            </a:r>
            <a:r>
              <a:rPr lang="de-DE" sz="4400" dirty="0" smtClean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 smtClean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No mainstream platform for </a:t>
            </a:r>
            <a:r>
              <a:rPr lang="de-DE" sz="4400" dirty="0" smtClean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 smtClean="0">
                <a:latin typeface="Trebuchet MS" pitchFamily="34" charset="0"/>
              </a:rPr>
              <a:t>and </a:t>
            </a:r>
            <a:r>
              <a:rPr lang="de-DE" sz="4400" dirty="0" smtClean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endParaRPr lang="de-DE" dirty="0" smtClean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0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Problem:  Online Identity and anonymity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sz="36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much anonymity leads to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 smtClean="0">
                <a:latin typeface="Trebuchet MS" pitchFamily="34" charset="0"/>
              </a:rPr>
              <a:t>Need a </a:t>
            </a:r>
            <a:r>
              <a:rPr lang="de-DE" sz="43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 smtClean="0">
                <a:latin typeface="Trebuchet MS" pitchFamily="34" charset="0"/>
              </a:rPr>
              <a:t> of </a:t>
            </a:r>
            <a:r>
              <a:rPr lang="de-DE" sz="43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006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The Problem: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 smtClean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need not to be </a:t>
            </a: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latin typeface="Trebuchet MS" pitchFamily="34" charset="0"/>
              </a:rPr>
              <a:t>We should have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 smtClean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 smtClean="0">
                <a:latin typeface="Trebuchet MS" pitchFamily="34" charset="0"/>
              </a:rPr>
              <a:t>/   </a:t>
            </a:r>
            <a:r>
              <a:rPr lang="de-DE" sz="3500" dirty="0" smtClean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The Solution: Tetraplex is the better network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 smtClean="0">
                <a:latin typeface="Trebuchet MS" pitchFamily="34" charset="0"/>
              </a:rPr>
              <a:t>-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 smtClean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with a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Karma promotes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 smtClean="0">
                <a:latin typeface="Trebuchet MS" pitchFamily="34" charset="0"/>
              </a:rPr>
              <a:t>Reward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 smtClean="0">
                <a:latin typeface="Trebuchet MS" pitchFamily="34" charset="0"/>
              </a:rPr>
              <a:t>with </a:t>
            </a:r>
            <a:r>
              <a:rPr lang="en-US" sz="710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 smtClea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17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veil:  The synthesis 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 smtClean="0">
                <a:latin typeface="Trebuchet MS" pitchFamily="34" charset="0"/>
              </a:rPr>
              <a:t>Karma gets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 smtClean="0">
                <a:latin typeface="Trebuchet MS" pitchFamily="34" charset="0"/>
              </a:rPr>
              <a:t> if you </a:t>
            </a:r>
            <a:r>
              <a:rPr lang="en-US" sz="3200" dirty="0" smtClean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 smtClean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="" xmlns:p14="http://schemas.microsoft.com/office/powerpoint/2010/main" val="41399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Tetraplex ads: Better Signal to Noise Ratio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latin typeface="Trebuchet MS" pitchFamily="34" charset="0"/>
              </a:rPr>
              <a:t>You are not a </a:t>
            </a:r>
            <a:r>
              <a:rPr lang="de-DE" sz="3200" dirty="0" smtClean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 smtClean="0">
                <a:latin typeface="Trebuchet MS" pitchFamily="34" charset="0"/>
              </a:rPr>
              <a:t>...  you can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 smtClean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 smtClean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 smtClean="0">
                <a:latin typeface="Trebuchet MS" pitchFamily="34" charset="0"/>
              </a:rPr>
              <a:t> with Karma for </a:t>
            </a:r>
            <a:r>
              <a:rPr lang="de-DE" sz="3200" dirty="0" smtClean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 smtClean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 smtClean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 smtClean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Brainstorm: idea generation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More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 smtClean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 smtClean="0">
                <a:latin typeface="Trebuchet MS" pitchFamily="34" charset="0"/>
              </a:rPr>
              <a:t>via exchange and </a:t>
            </a:r>
            <a:r>
              <a:rPr lang="en-US" sz="4000" dirty="0" smtClean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 smtClean="0">
                <a:latin typeface="Trebuchet MS" pitchFamily="34" charset="0"/>
              </a:rPr>
              <a:t>of </a:t>
            </a:r>
            <a:r>
              <a:rPr lang="en-US" sz="4000" dirty="0" smtClean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olidFill>
                  <a:srgbClr val="FFFF00"/>
                </a:solidFill>
              </a:rPr>
              <a:t>Tetraplex Discuss: Civil debates</a:t>
            </a:r>
            <a:endParaRPr lang="de-DE" b="1" dirty="0">
              <a:solidFill>
                <a:srgbClr val="FFFF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=""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Discussion with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More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 smtClean="0">
                <a:latin typeface="Trebuchet MS" pitchFamily="34" charset="0"/>
              </a:rPr>
              <a:t>with the </a:t>
            </a:r>
            <a:r>
              <a:rPr lang="en-US" sz="3090" dirty="0" smtClean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 smtClean="0">
                <a:latin typeface="Trebuchet MS" pitchFamily="34" charset="0"/>
              </a:rPr>
              <a:t> due to </a:t>
            </a:r>
            <a:r>
              <a:rPr lang="en-US" sz="3090" dirty="0" smtClean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 smtClean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 smtClean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76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254</TotalTime>
  <Words>502</Words>
  <Application>Microsoft Office PowerPoint</Application>
  <PresentationFormat>Custom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Median</vt:lpstr>
      <vt:lpstr>Slide 1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Founding Team / Senior Leadership</vt:lpstr>
      <vt:lpstr>Total Global Social Media Market Size</vt:lpstr>
      <vt:lpstr>Can Tetraplex be a unicorn? </vt:lpstr>
      <vt:lpstr>The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Joel Alcarez</cp:lastModifiedBy>
  <cp:revision>29</cp:revision>
  <dcterms:created xsi:type="dcterms:W3CDTF">2023-07-05T07:02:59Z</dcterms:created>
  <dcterms:modified xsi:type="dcterms:W3CDTF">2023-08-10T23:23:39Z</dcterms:modified>
</cp:coreProperties>
</file>