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changesInfos/changesInfo1.xml" ContentType="application/vnd.ms-powerpoint.changesinfo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7" r:id="rId5"/>
    <p:sldId id="261" r:id="rId6"/>
    <p:sldId id="259" r:id="rId7"/>
    <p:sldId id="268" r:id="rId8"/>
    <p:sldId id="260" r:id="rId9"/>
    <p:sldId id="269" r:id="rId10"/>
    <p:sldId id="264" r:id="rId11"/>
    <p:sldId id="270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5A7D584-A847-45FF-BBC9-DFCDC76120C5}" v="604" dt="2023-07-05T07:29:05.6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" d="2"/>
          <a:sy n="1" d="2"/>
        </p:scale>
        <p:origin x="-787" y="-18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selm Kiefner" userId="cd16e2af4d01608f" providerId="LiveId" clId="{95A7D584-A847-45FF-BBC9-DFCDC76120C5}"/>
    <pc:docChg chg="custSel addSld delSld modSld">
      <pc:chgData name="Anselm Kiefner" userId="cd16e2af4d01608f" providerId="LiveId" clId="{95A7D584-A847-45FF-BBC9-DFCDC76120C5}" dt="2023-07-05T07:29:05.686" v="614" actId="20577"/>
      <pc:docMkLst>
        <pc:docMk/>
      </pc:docMkLst>
      <pc:sldChg chg="modSp mod modClrScheme chgLayout">
        <pc:chgData name="Anselm Kiefner" userId="cd16e2af4d01608f" providerId="LiveId" clId="{95A7D584-A847-45FF-BBC9-DFCDC76120C5}" dt="2023-07-05T07:11:30.887" v="19" actId="20577"/>
        <pc:sldMkLst>
          <pc:docMk/>
          <pc:sldMk cId="77256135" sldId="256"/>
        </pc:sldMkLst>
        <pc:spChg chg="mod ord">
          <ac:chgData name="Anselm Kiefner" userId="cd16e2af4d01608f" providerId="LiveId" clId="{95A7D584-A847-45FF-BBC9-DFCDC76120C5}" dt="2023-07-05T07:07:17.134" v="3" actId="700"/>
          <ac:spMkLst>
            <pc:docMk/>
            <pc:sldMk cId="77256135" sldId="256"/>
            <ac:spMk id="2" creationId="{6E2D7EFE-DAEF-D559-E079-BE2885CACD7B}"/>
          </ac:spMkLst>
        </pc:spChg>
        <pc:spChg chg="mod ord">
          <ac:chgData name="Anselm Kiefner" userId="cd16e2af4d01608f" providerId="LiveId" clId="{95A7D584-A847-45FF-BBC9-DFCDC76120C5}" dt="2023-07-05T07:11:30.887" v="19" actId="20577"/>
          <ac:spMkLst>
            <pc:docMk/>
            <pc:sldMk cId="77256135" sldId="256"/>
            <ac:spMk id="3" creationId="{66EAC223-604A-E53F-EADB-5FCF3F050425}"/>
          </ac:spMkLst>
        </pc:spChg>
      </pc:sldChg>
      <pc:sldChg chg="modSp new mod">
        <pc:chgData name="Anselm Kiefner" userId="cd16e2af4d01608f" providerId="LiveId" clId="{95A7D584-A847-45FF-BBC9-DFCDC76120C5}" dt="2023-07-05T07:15:01.378" v="241" actId="20577"/>
        <pc:sldMkLst>
          <pc:docMk/>
          <pc:sldMk cId="3190174708" sldId="257"/>
        </pc:sldMkLst>
        <pc:spChg chg="mod">
          <ac:chgData name="Anselm Kiefner" userId="cd16e2af4d01608f" providerId="LiveId" clId="{95A7D584-A847-45FF-BBC9-DFCDC76120C5}" dt="2023-07-05T07:15:01.378" v="241" actId="20577"/>
          <ac:spMkLst>
            <pc:docMk/>
            <pc:sldMk cId="3190174708" sldId="257"/>
            <ac:spMk id="2" creationId="{C21D459F-BF65-98A3-82FE-E681FB41ADC3}"/>
          </ac:spMkLst>
        </pc:spChg>
      </pc:sldChg>
      <pc:sldChg chg="new del">
        <pc:chgData name="Anselm Kiefner" userId="cd16e2af4d01608f" providerId="LiveId" clId="{95A7D584-A847-45FF-BBC9-DFCDC76120C5}" dt="2023-07-05T07:06:51.630" v="1" actId="2696"/>
        <pc:sldMkLst>
          <pc:docMk/>
          <pc:sldMk cId="3335296952" sldId="257"/>
        </pc:sldMkLst>
      </pc:sldChg>
      <pc:sldChg chg="new del">
        <pc:chgData name="Anselm Kiefner" userId="cd16e2af4d01608f" providerId="LiveId" clId="{95A7D584-A847-45FF-BBC9-DFCDC76120C5}" dt="2023-07-05T07:13:58.796" v="107" actId="2696"/>
        <pc:sldMkLst>
          <pc:docMk/>
          <pc:sldMk cId="2283764196" sldId="258"/>
        </pc:sldMkLst>
      </pc:sldChg>
      <pc:sldChg chg="modSp add mod">
        <pc:chgData name="Anselm Kiefner" userId="cd16e2af4d01608f" providerId="LiveId" clId="{95A7D584-A847-45FF-BBC9-DFCDC76120C5}" dt="2023-07-05T07:14:49.068" v="208" actId="20577"/>
        <pc:sldMkLst>
          <pc:docMk/>
          <pc:sldMk cId="3230060305" sldId="258"/>
        </pc:sldMkLst>
        <pc:spChg chg="mod">
          <ac:chgData name="Anselm Kiefner" userId="cd16e2af4d01608f" providerId="LiveId" clId="{95A7D584-A847-45FF-BBC9-DFCDC76120C5}" dt="2023-07-05T07:14:49.068" v="208" actId="20577"/>
          <ac:spMkLst>
            <pc:docMk/>
            <pc:sldMk cId="3230060305" sldId="258"/>
            <ac:spMk id="2" creationId="{C21D459F-BF65-98A3-82FE-E681FB41ADC3}"/>
          </ac:spMkLst>
        </pc:spChg>
      </pc:sldChg>
      <pc:sldChg chg="modSp new mod">
        <pc:chgData name="Anselm Kiefner" userId="cd16e2af4d01608f" providerId="LiveId" clId="{95A7D584-A847-45FF-BBC9-DFCDC76120C5}" dt="2023-07-05T07:15:15.979" v="289" actId="20577"/>
        <pc:sldMkLst>
          <pc:docMk/>
          <pc:sldMk cId="4139908003" sldId="259"/>
        </pc:sldMkLst>
        <pc:spChg chg="mod">
          <ac:chgData name="Anselm Kiefner" userId="cd16e2af4d01608f" providerId="LiveId" clId="{95A7D584-A847-45FF-BBC9-DFCDC76120C5}" dt="2023-07-05T07:15:15.979" v="289" actId="20577"/>
          <ac:spMkLst>
            <pc:docMk/>
            <pc:sldMk cId="4139908003" sldId="259"/>
            <ac:spMk id="2" creationId="{D08A566F-4CA9-F7DF-ECEB-910A88862795}"/>
          </ac:spMkLst>
        </pc:spChg>
      </pc:sldChg>
      <pc:sldChg chg="modSp add mod">
        <pc:chgData name="Anselm Kiefner" userId="cd16e2af4d01608f" providerId="LiveId" clId="{95A7D584-A847-45FF-BBC9-DFCDC76120C5}" dt="2023-07-05T07:15:41.287" v="358" actId="20577"/>
        <pc:sldMkLst>
          <pc:docMk/>
          <pc:sldMk cId="1747655176" sldId="260"/>
        </pc:sldMkLst>
        <pc:spChg chg="mod">
          <ac:chgData name="Anselm Kiefner" userId="cd16e2af4d01608f" providerId="LiveId" clId="{95A7D584-A847-45FF-BBC9-DFCDC76120C5}" dt="2023-07-05T07:15:41.287" v="358" actId="20577"/>
          <ac:spMkLst>
            <pc:docMk/>
            <pc:sldMk cId="1747655176" sldId="260"/>
            <ac:spMk id="2" creationId="{D08A566F-4CA9-F7DF-ECEB-910A88862795}"/>
          </ac:spMkLst>
        </pc:spChg>
      </pc:sldChg>
      <pc:sldChg chg="modSp new mod">
        <pc:chgData name="Anselm Kiefner" userId="cd16e2af4d01608f" providerId="LiveId" clId="{95A7D584-A847-45FF-BBC9-DFCDC76120C5}" dt="2023-07-05T07:15:57.760" v="371" actId="20577"/>
        <pc:sldMkLst>
          <pc:docMk/>
          <pc:sldMk cId="3351770822" sldId="261"/>
        </pc:sldMkLst>
        <pc:spChg chg="mod">
          <ac:chgData name="Anselm Kiefner" userId="cd16e2af4d01608f" providerId="LiveId" clId="{95A7D584-A847-45FF-BBC9-DFCDC76120C5}" dt="2023-07-05T07:15:57.760" v="371" actId="20577"/>
          <ac:spMkLst>
            <pc:docMk/>
            <pc:sldMk cId="3351770822" sldId="261"/>
            <ac:spMk id="2" creationId="{104ADDBE-2857-21DF-31CF-75966D662895}"/>
          </ac:spMkLst>
        </pc:spChg>
      </pc:sldChg>
      <pc:sldChg chg="modSp new mod">
        <pc:chgData name="Anselm Kiefner" userId="cd16e2af4d01608f" providerId="LiveId" clId="{95A7D584-A847-45FF-BBC9-DFCDC76120C5}" dt="2023-07-05T07:16:31.329" v="451" actId="20577"/>
        <pc:sldMkLst>
          <pc:docMk/>
          <pc:sldMk cId="1993791140" sldId="262"/>
        </pc:sldMkLst>
        <pc:spChg chg="mod">
          <ac:chgData name="Anselm Kiefner" userId="cd16e2af4d01608f" providerId="LiveId" clId="{95A7D584-A847-45FF-BBC9-DFCDC76120C5}" dt="2023-07-05T07:16:31.329" v="451" actId="20577"/>
          <ac:spMkLst>
            <pc:docMk/>
            <pc:sldMk cId="1993791140" sldId="262"/>
            <ac:spMk id="2" creationId="{695C214E-0167-110B-5925-9D6A3ABCA8CD}"/>
          </ac:spMkLst>
        </pc:spChg>
      </pc:sldChg>
      <pc:sldChg chg="modSp new mod">
        <pc:chgData name="Anselm Kiefner" userId="cd16e2af4d01608f" providerId="LiveId" clId="{95A7D584-A847-45FF-BBC9-DFCDC76120C5}" dt="2023-07-05T07:16:58.431" v="479" actId="20577"/>
        <pc:sldMkLst>
          <pc:docMk/>
          <pc:sldMk cId="3969325209" sldId="263"/>
        </pc:sldMkLst>
        <pc:spChg chg="mod">
          <ac:chgData name="Anselm Kiefner" userId="cd16e2af4d01608f" providerId="LiveId" clId="{95A7D584-A847-45FF-BBC9-DFCDC76120C5}" dt="2023-07-05T07:16:41.028" v="460" actId="20577"/>
          <ac:spMkLst>
            <pc:docMk/>
            <pc:sldMk cId="3969325209" sldId="263"/>
            <ac:spMk id="2" creationId="{0E0F567F-A26B-3FB3-CCB2-26650C9159FD}"/>
          </ac:spMkLst>
        </pc:spChg>
        <pc:spChg chg="mod">
          <ac:chgData name="Anselm Kiefner" userId="cd16e2af4d01608f" providerId="LiveId" clId="{95A7D584-A847-45FF-BBC9-DFCDC76120C5}" dt="2023-07-05T07:16:58.431" v="479" actId="20577"/>
          <ac:spMkLst>
            <pc:docMk/>
            <pc:sldMk cId="3969325209" sldId="263"/>
            <ac:spMk id="3" creationId="{0C8E27EB-6D5D-FD5C-62B8-EF46AD9E1128}"/>
          </ac:spMkLst>
        </pc:spChg>
      </pc:sldChg>
      <pc:sldChg chg="modSp add mod">
        <pc:chgData name="Anselm Kiefner" userId="cd16e2af4d01608f" providerId="LiveId" clId="{95A7D584-A847-45FF-BBC9-DFCDC76120C5}" dt="2023-07-05T07:24:22.861" v="498" actId="20577"/>
        <pc:sldMkLst>
          <pc:docMk/>
          <pc:sldMk cId="3625188337" sldId="264"/>
        </pc:sldMkLst>
        <pc:spChg chg="mod">
          <ac:chgData name="Anselm Kiefner" userId="cd16e2af4d01608f" providerId="LiveId" clId="{95A7D584-A847-45FF-BBC9-DFCDC76120C5}" dt="2023-07-05T07:24:20.913" v="497" actId="20577"/>
          <ac:spMkLst>
            <pc:docMk/>
            <pc:sldMk cId="3625188337" sldId="264"/>
            <ac:spMk id="2" creationId="{0E0F567F-A26B-3FB3-CCB2-26650C9159FD}"/>
          </ac:spMkLst>
        </pc:spChg>
        <pc:spChg chg="mod">
          <ac:chgData name="Anselm Kiefner" userId="cd16e2af4d01608f" providerId="LiveId" clId="{95A7D584-A847-45FF-BBC9-DFCDC76120C5}" dt="2023-07-05T07:24:22.861" v="498" actId="20577"/>
          <ac:spMkLst>
            <pc:docMk/>
            <pc:sldMk cId="3625188337" sldId="264"/>
            <ac:spMk id="3" creationId="{0C8E27EB-6D5D-FD5C-62B8-EF46AD9E1128}"/>
          </ac:spMkLst>
        </pc:spChg>
      </pc:sldChg>
      <pc:sldChg chg="modSp add mod">
        <pc:chgData name="Anselm Kiefner" userId="cd16e2af4d01608f" providerId="LiveId" clId="{95A7D584-A847-45FF-BBC9-DFCDC76120C5}" dt="2023-07-05T07:24:31.568" v="503" actId="20577"/>
        <pc:sldMkLst>
          <pc:docMk/>
          <pc:sldMk cId="4206806281" sldId="265"/>
        </pc:sldMkLst>
        <pc:spChg chg="mod">
          <ac:chgData name="Anselm Kiefner" userId="cd16e2af4d01608f" providerId="LiveId" clId="{95A7D584-A847-45FF-BBC9-DFCDC76120C5}" dt="2023-07-05T07:24:31.568" v="503" actId="20577"/>
          <ac:spMkLst>
            <pc:docMk/>
            <pc:sldMk cId="4206806281" sldId="265"/>
            <ac:spMk id="2" creationId="{0E0F567F-A26B-3FB3-CCB2-26650C9159FD}"/>
          </ac:spMkLst>
        </pc:spChg>
      </pc:sldChg>
      <pc:sldChg chg="modSp new mod">
        <pc:chgData name="Anselm Kiefner" userId="cd16e2af4d01608f" providerId="LiveId" clId="{95A7D584-A847-45FF-BBC9-DFCDC76120C5}" dt="2023-07-05T07:29:05.686" v="614" actId="20577"/>
        <pc:sldMkLst>
          <pc:docMk/>
          <pc:sldMk cId="2207940989" sldId="266"/>
        </pc:sldMkLst>
        <pc:spChg chg="mod">
          <ac:chgData name="Anselm Kiefner" userId="cd16e2af4d01608f" providerId="LiveId" clId="{95A7D584-A847-45FF-BBC9-DFCDC76120C5}" dt="2023-07-05T07:28:24.141" v="511" actId="20577"/>
          <ac:spMkLst>
            <pc:docMk/>
            <pc:sldMk cId="2207940989" sldId="266"/>
            <ac:spMk id="2" creationId="{3315A25A-7A24-8FAB-F04C-2548A815568C}"/>
          </ac:spMkLst>
        </pc:spChg>
        <pc:spChg chg="mod">
          <ac:chgData name="Anselm Kiefner" userId="cd16e2af4d01608f" providerId="LiveId" clId="{95A7D584-A847-45FF-BBC9-DFCDC76120C5}" dt="2023-07-05T07:29:05.686" v="614" actId="20577"/>
          <ac:spMkLst>
            <pc:docMk/>
            <pc:sldMk cId="2207940989" sldId="266"/>
            <ac:spMk id="3" creationId="{CF7DD0E5-FF83-3DE1-69C6-7805CB4A00D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12192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-12192" y="6053328"/>
            <a:ext cx="2999232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145536" y="6044184"/>
            <a:ext cx="90464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149600" y="4038600"/>
            <a:ext cx="8636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149600" y="6050037"/>
            <a:ext cx="89408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01600" y="6068699"/>
            <a:ext cx="27432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D703D9E9-6871-4375-AC09-0A65C85665EF}" type="datetimeFigureOut">
              <a:rPr lang="de-DE" smtClean="0"/>
              <a:pPr/>
              <a:t>17.07.2023</a:t>
            </a:fld>
            <a:endParaRPr lang="de-DE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780524" y="236539"/>
            <a:ext cx="78232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0668000" y="228600"/>
            <a:ext cx="11176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7333882-20C1-4C48-9C8E-9879F17E166B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3D9E9-6871-4375-AC09-0A65C85665EF}" type="datetimeFigureOut">
              <a:rPr lang="de-DE" smtClean="0"/>
              <a:pPr/>
              <a:t>17.07.2023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33882-20C1-4C48-9C8E-9879F17E166B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37600" y="609601"/>
            <a:ext cx="27432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74168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37600" y="6248403"/>
            <a:ext cx="2946400" cy="365125"/>
          </a:xfrm>
        </p:spPr>
        <p:txBody>
          <a:bodyPr/>
          <a:lstStyle/>
          <a:p>
            <a:fld id="{D703D9E9-6871-4375-AC09-0A65C85665EF}" type="datetimeFigureOut">
              <a:rPr lang="de-DE" smtClean="0"/>
              <a:pPr/>
              <a:t>17.07.2023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2" y="6248208"/>
            <a:ext cx="7431311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7" name="Rectangle 6"/>
          <p:cNvSpPr/>
          <p:nvPr/>
        </p:nvSpPr>
        <p:spPr bwMode="white">
          <a:xfrm>
            <a:off x="8128424" y="0"/>
            <a:ext cx="42672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8189384" y="609600"/>
            <a:ext cx="3048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8189384" y="0"/>
            <a:ext cx="3048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075084" y="103716"/>
            <a:ext cx="533400" cy="325968"/>
          </a:xfrm>
        </p:spPr>
        <p:txBody>
          <a:bodyPr/>
          <a:lstStyle/>
          <a:p>
            <a:fld id="{C7333882-20C1-4C48-9C8E-9879F17E166B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864" y="228600"/>
            <a:ext cx="108712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3D9E9-6871-4375-AC09-0A65C85665EF}" type="datetimeFigureOut">
              <a:rPr lang="de-DE" smtClean="0"/>
              <a:pPr/>
              <a:t>17.07.2023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7333882-20C1-4C48-9C8E-9879F17E166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816864" y="1600200"/>
            <a:ext cx="108712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1" y="2743200"/>
            <a:ext cx="9497484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12192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7272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1828800" y="1600200"/>
            <a:ext cx="103632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00200"/>
            <a:ext cx="1016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3D9E9-6871-4375-AC09-0A65C85665EF}" type="datetimeFigureOut">
              <a:rPr lang="de-DE" smtClean="0"/>
              <a:pPr/>
              <a:t>17.07.2023</a:t>
            </a:fld>
            <a:endParaRPr lang="de-DE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7272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C7333882-20C1-4C48-9C8E-9879F17E166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812800" y="1589567"/>
            <a:ext cx="5181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459868" y="1589567"/>
            <a:ext cx="5181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D703D9E9-6871-4375-AC09-0A65C85665EF}" type="datetimeFigureOut">
              <a:rPr lang="de-DE" smtClean="0"/>
              <a:pPr/>
              <a:t>17.07.2023</a:t>
            </a:fld>
            <a:endParaRPr lang="de-DE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C7333882-20C1-4C48-9C8E-9879F17E166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273050"/>
            <a:ext cx="108712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812800" y="2438400"/>
            <a:ext cx="51816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6400800" y="2438400"/>
            <a:ext cx="51816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D703D9E9-6871-4375-AC09-0A65C85665EF}" type="datetimeFigureOut">
              <a:rPr lang="de-DE" smtClean="0"/>
              <a:pPr/>
              <a:t>17.07.2023</a:t>
            </a:fld>
            <a:endParaRPr lang="de-DE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C7333882-20C1-4C48-9C8E-9879F17E166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de-DE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812800" y="1752600"/>
            <a:ext cx="51816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6400800" y="1752600"/>
            <a:ext cx="51816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3D9E9-6871-4375-AC09-0A65C85665EF}" type="datetimeFigureOut">
              <a:rPr lang="de-DE" smtClean="0"/>
              <a:pPr/>
              <a:t>17.07.2023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7333882-20C1-4C48-9C8E-9879F17E166B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3D9E9-6871-4375-AC09-0A65C85665EF}" type="datetimeFigureOut">
              <a:rPr lang="de-DE" smtClean="0"/>
              <a:pPr/>
              <a:t>17.07.2023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711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7333882-20C1-4C48-9C8E-9879F17E166B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3050"/>
            <a:ext cx="107696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3D9E9-6871-4375-AC09-0A65C85665EF}" type="datetimeFigureOut">
              <a:rPr lang="de-DE" smtClean="0"/>
              <a:pPr/>
              <a:t>17.07.2023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7333882-20C1-4C48-9C8E-9879F17E166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812800" y="1752600"/>
            <a:ext cx="21336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3149600" y="1752600"/>
            <a:ext cx="85344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33600" y="5486400"/>
            <a:ext cx="97536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12192" y="4572000"/>
            <a:ext cx="12192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-12192" y="4663440"/>
            <a:ext cx="195072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2060448" y="4654296"/>
            <a:ext cx="10131552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4648200"/>
            <a:ext cx="97536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930400" y="0"/>
            <a:ext cx="134112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8331200" y="6248401"/>
            <a:ext cx="3556000" cy="365125"/>
          </a:xfrm>
        </p:spPr>
        <p:txBody>
          <a:bodyPr rtlCol="0"/>
          <a:lstStyle/>
          <a:p>
            <a:fld id="{D703D9E9-6871-4375-AC09-0A65C85665EF}" type="datetimeFigureOut">
              <a:rPr lang="de-DE" smtClean="0"/>
              <a:pPr/>
              <a:t>17.07.2023</a:t>
            </a:fld>
            <a:endParaRPr lang="de-DE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9304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C7333882-20C1-4C48-9C8E-9879F17E166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2133600" y="6248207"/>
            <a:ext cx="6096000" cy="365125"/>
          </a:xfrm>
        </p:spPr>
        <p:txBody>
          <a:bodyPr rtlCol="0"/>
          <a:lstStyle/>
          <a:p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80768" y="0"/>
            <a:ext cx="10111232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812800" y="228600"/>
            <a:ext cx="108712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816864" y="1600200"/>
            <a:ext cx="108712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128000" y="6248401"/>
            <a:ext cx="3556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703D9E9-6871-4375-AC09-0A65C85665EF}" type="datetimeFigureOut">
              <a:rPr lang="de-DE" smtClean="0"/>
              <a:pPr/>
              <a:t>17.07.2023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812801" y="6248207"/>
            <a:ext cx="7228111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12192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7112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787400" y="1280160"/>
            <a:ext cx="1140460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7112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C7333882-20C1-4C48-9C8E-9879F17E166B}" type="slidenum">
              <a:rPr lang="de-DE" smtClean="0"/>
              <a:pPr/>
              <a:t>‹#›</a:t>
            </a:fld>
            <a:endParaRPr lang="de-DE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="" xmlns:a16="http://schemas.microsoft.com/office/drawing/2014/main" id="{66EAC223-604A-E53F-EADB-5FCF3F0504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Pitch </a:t>
            </a:r>
            <a:r>
              <a:rPr lang="de-DE" dirty="0" smtClean="0"/>
              <a:t>Deck version </a:t>
            </a:r>
            <a:r>
              <a:rPr lang="de-DE" smtClean="0"/>
              <a:t>.</a:t>
            </a:r>
            <a:r>
              <a:rPr lang="de-DE" smtClean="0"/>
              <a:t>53</a:t>
            </a:r>
            <a:endParaRPr lang="de-DE" dirty="0"/>
          </a:p>
        </p:txBody>
      </p:sp>
      <p:sp>
        <p:nvSpPr>
          <p:cNvPr id="5" name="TextBox 4"/>
          <p:cNvSpPr txBox="1"/>
          <p:nvPr/>
        </p:nvSpPr>
        <p:spPr>
          <a:xfrm>
            <a:off x="4175760" y="2072640"/>
            <a:ext cx="740664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Trebuchet MS" pitchFamily="34" charset="0"/>
              </a:rPr>
              <a:t>Positive interactions online </a:t>
            </a:r>
          </a:p>
          <a:p>
            <a:r>
              <a:rPr lang="en-US" sz="4000" dirty="0" smtClean="0">
                <a:latin typeface="Trebuchet MS" pitchFamily="34" charset="0"/>
              </a:rPr>
              <a:t>enhancing understanding between diverse communities and groups via civil discussions, debates and idea exchange.</a:t>
            </a:r>
          </a:p>
        </p:txBody>
      </p:sp>
      <p:pic>
        <p:nvPicPr>
          <p:cNvPr id="6" name="Picture 5" descr="image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7200" y="1981200"/>
            <a:ext cx="3566160" cy="3566160"/>
          </a:xfrm>
          <a:prstGeom prst="rect">
            <a:avLst/>
          </a:prstGeom>
        </p:spPr>
      </p:pic>
      <p:pic>
        <p:nvPicPr>
          <p:cNvPr id="7" name="Picture 6" descr="HelloWorldRainbowplotitalicstringasdots.bmp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335280"/>
            <a:ext cx="11216640" cy="152067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77256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0E0F567F-A26B-3FB3-CCB2-26650C915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Tetraplex Credits: Facilitating interactions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0C8E27EB-6D5D-FD5C-62B8-EF46AD9E1128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877824" y="1889760"/>
            <a:ext cx="10871200" cy="4495800"/>
          </a:xfrm>
        </p:spPr>
        <p:txBody>
          <a:bodyPr>
            <a:normAutofit fontScale="77500" lnSpcReduction="20000"/>
          </a:bodyPr>
          <a:lstStyle/>
          <a:p>
            <a:pPr lvl="0">
              <a:buNone/>
              <a:defRPr/>
            </a:pPr>
            <a:r>
              <a:rPr lang="en-US" sz="4800" dirty="0" smtClean="0">
                <a:latin typeface="Trebuchet MS" pitchFamily="34" charset="0"/>
              </a:rPr>
              <a:t>Buy credits from our store with cash</a:t>
            </a:r>
          </a:p>
          <a:p>
            <a:pPr lvl="0">
              <a:buNone/>
              <a:defRPr/>
            </a:pPr>
            <a:endParaRPr lang="en-US" sz="4800" dirty="0" smtClean="0">
              <a:latin typeface="Trebuchet MS" pitchFamily="34" charset="0"/>
            </a:endParaRPr>
          </a:p>
          <a:p>
            <a:pPr>
              <a:buNone/>
              <a:defRPr/>
            </a:pPr>
            <a:r>
              <a:rPr lang="en-US" sz="4800" dirty="0" smtClean="0">
                <a:latin typeface="Trebuchet MS" pitchFamily="34" charset="0"/>
              </a:rPr>
              <a:t>Set bounties with credits for tasks</a:t>
            </a:r>
          </a:p>
          <a:p>
            <a:pPr lvl="0">
              <a:buNone/>
              <a:defRPr/>
            </a:pPr>
            <a:endParaRPr lang="en-US" sz="4800" dirty="0" smtClean="0">
              <a:latin typeface="Trebuchet MS" pitchFamily="34" charset="0"/>
            </a:endParaRPr>
          </a:p>
          <a:p>
            <a:pPr lvl="0">
              <a:buNone/>
              <a:defRPr/>
            </a:pPr>
            <a:r>
              <a:rPr lang="en-US" sz="4800" dirty="0" smtClean="0">
                <a:latin typeface="Trebuchet MS" pitchFamily="34" charset="0"/>
              </a:rPr>
              <a:t>Earn credits as reward for doing tasks for others</a:t>
            </a:r>
          </a:p>
          <a:p>
            <a:pPr lvl="0">
              <a:buNone/>
              <a:defRPr/>
            </a:pPr>
            <a:endParaRPr lang="en-US" sz="4800" dirty="0" smtClean="0">
              <a:latin typeface="Trebuchet MS" pitchFamily="34" charset="0"/>
            </a:endParaRPr>
          </a:p>
          <a:p>
            <a:pPr lvl="0">
              <a:buNone/>
              <a:defRPr/>
            </a:pPr>
            <a:r>
              <a:rPr lang="en-US" sz="4800" dirty="0" smtClean="0">
                <a:latin typeface="Trebuchet MS" pitchFamily="34" charset="0"/>
              </a:rPr>
              <a:t>Use credits to direct development </a:t>
            </a:r>
          </a:p>
          <a:p>
            <a:pPr lvl="0">
              <a:buNone/>
              <a:defRPr/>
            </a:pPr>
            <a:r>
              <a:rPr lang="en-US" sz="4800" dirty="0" smtClean="0">
                <a:latin typeface="Trebuchet MS" pitchFamily="34" charset="0"/>
              </a:rPr>
              <a:t>of Tetraplex itself</a:t>
            </a:r>
          </a:p>
          <a:p>
            <a:pPr lvl="0">
              <a:buNone/>
              <a:defRPr/>
            </a:pPr>
            <a:endParaRPr lang="en-US" dirty="0" smtClean="0">
              <a:latin typeface="Trebuchet MS" pitchFamily="34" charset="0"/>
            </a:endParaRPr>
          </a:p>
          <a:p>
            <a:pPr>
              <a:buNone/>
            </a:pPr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3625188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689096" y="2011680"/>
            <a:ext cx="8152384" cy="4343400"/>
          </a:xfrm>
        </p:spPr>
        <p:txBody>
          <a:bodyPr/>
          <a:lstStyle/>
          <a:p>
            <a:pPr lvl="0">
              <a:buNone/>
              <a:defRPr/>
            </a:pPr>
            <a:endParaRPr lang="en-US" dirty="0" smtClean="0">
              <a:latin typeface="Trebuchet MS" pitchFamily="34" charset="0"/>
            </a:endParaRPr>
          </a:p>
          <a:p>
            <a:pPr lvl="0">
              <a:buNone/>
              <a:defRPr/>
            </a:pPr>
            <a:r>
              <a:rPr lang="en-US" dirty="0" smtClean="0">
                <a:latin typeface="Trebuchet MS" pitchFamily="34" charset="0"/>
              </a:rPr>
              <a:t>Join us in our quest for a better social network</a:t>
            </a:r>
          </a:p>
          <a:p>
            <a:pPr lvl="0">
              <a:buNone/>
              <a:defRPr/>
            </a:pPr>
            <a:endParaRPr lang="en-US" dirty="0" smtClean="0">
              <a:latin typeface="Trebuchet MS" pitchFamily="34" charset="0"/>
            </a:endParaRPr>
          </a:p>
          <a:p>
            <a:pPr lvl="0">
              <a:buNone/>
              <a:defRPr/>
            </a:pPr>
            <a:r>
              <a:rPr lang="en-US" dirty="0" smtClean="0">
                <a:latin typeface="Trebuchet MS" pitchFamily="34" charset="0"/>
              </a:rPr>
              <a:t>Say no to anti-social ad based social networks</a:t>
            </a:r>
          </a:p>
          <a:p>
            <a:pPr lvl="0">
              <a:buNone/>
              <a:defRPr/>
            </a:pPr>
            <a:endParaRPr lang="en-US" dirty="0" smtClean="0">
              <a:latin typeface="Trebuchet MS" pitchFamily="34" charset="0"/>
            </a:endParaRPr>
          </a:p>
          <a:p>
            <a:pPr lvl="0">
              <a:buNone/>
              <a:defRPr/>
            </a:pPr>
            <a:r>
              <a:rPr lang="en-US" sz="6600" dirty="0" smtClean="0">
                <a:latin typeface="Trebuchet MS" pitchFamily="34" charset="0"/>
              </a:rPr>
              <a:t>Say yes to Tetraplex </a:t>
            </a:r>
          </a:p>
          <a:p>
            <a:pPr lvl="0">
              <a:buNone/>
              <a:defRPr/>
            </a:pPr>
            <a:endParaRPr lang="en-US" dirty="0" smtClean="0">
              <a:latin typeface="Trebuchet MS" pitchFamily="34" charset="0"/>
            </a:endParaRPr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 descr="image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48640" y="2346960"/>
            <a:ext cx="3108960" cy="31089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C21D459F-BF65-98A3-82FE-E681FB41A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The Problem: Social Media needs fixing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75E8FA1C-5EA9-21B0-E50C-8ECC1B166C3E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188720" y="1920240"/>
            <a:ext cx="10500360" cy="493776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de-DE" sz="4400" dirty="0" smtClean="0">
                <a:latin typeface="Trebuchet MS" pitchFamily="34" charset="0"/>
              </a:rPr>
              <a:t>Social Media have become toxic </a:t>
            </a:r>
          </a:p>
          <a:p>
            <a:pPr>
              <a:buNone/>
            </a:pPr>
            <a:r>
              <a:rPr lang="de-DE" sz="4400" dirty="0" smtClean="0">
                <a:latin typeface="Trebuchet MS" pitchFamily="34" charset="0"/>
              </a:rPr>
              <a:t>maybe anti social at times</a:t>
            </a:r>
          </a:p>
          <a:p>
            <a:pPr>
              <a:buNone/>
            </a:pPr>
            <a:endParaRPr lang="de-DE" sz="4400" dirty="0" smtClean="0">
              <a:latin typeface="Trebuchet MS" pitchFamily="34" charset="0"/>
            </a:endParaRPr>
          </a:p>
          <a:p>
            <a:pPr>
              <a:buNone/>
            </a:pPr>
            <a:r>
              <a:rPr lang="de-DE" sz="4400" dirty="0" smtClean="0">
                <a:latin typeface="Trebuchet MS" pitchFamily="34" charset="0"/>
              </a:rPr>
              <a:t>No mainstream platform for civil debate</a:t>
            </a:r>
          </a:p>
          <a:p>
            <a:pPr>
              <a:buNone/>
            </a:pPr>
            <a:r>
              <a:rPr lang="de-DE" sz="4400" dirty="0" smtClean="0">
                <a:latin typeface="Trebuchet MS" pitchFamily="34" charset="0"/>
              </a:rPr>
              <a:t>and idea generation</a:t>
            </a:r>
          </a:p>
          <a:p>
            <a:pPr>
              <a:buNone/>
            </a:pPr>
            <a:endParaRPr lang="de-DE" dirty="0" smtClean="0">
              <a:latin typeface="Trebuchet MS" pitchFamily="34" charset="0"/>
            </a:endParaRPr>
          </a:p>
          <a:p>
            <a:pPr>
              <a:buNone/>
            </a:pPr>
            <a:endParaRPr lang="de-DE" dirty="0" smtClean="0">
              <a:latin typeface="Trebuchet MS" pitchFamily="34" charset="0"/>
            </a:endParaRPr>
          </a:p>
          <a:p>
            <a:endParaRPr lang="de-DE" dirty="0" smtClean="0">
              <a:latin typeface="Trebuchet MS" pitchFamily="34" charset="0"/>
            </a:endParaRPr>
          </a:p>
          <a:p>
            <a:endParaRPr lang="de-DE" dirty="0">
              <a:latin typeface="Trebuchet MS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90174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C21D459F-BF65-98A3-82FE-E681FB41A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Problem:  Online Identity and anonymity</a:t>
            </a:r>
            <a:endParaRPr lang="de-DE" dirty="0"/>
          </a:p>
        </p:txBody>
      </p:sp>
      <p:sp>
        <p:nvSpPr>
          <p:cNvPr id="4" name="Content Placeholder 2"/>
          <p:cNvSpPr>
            <a:spLocks noGrp="1"/>
          </p:cNvSpPr>
          <p:nvPr>
            <p:ph sz="quarter" idx="1"/>
          </p:nvPr>
        </p:nvSpPr>
        <p:spPr>
          <a:xfrm>
            <a:off x="816864" y="1600200"/>
            <a:ext cx="10871200" cy="449580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endParaRPr lang="de-DE" dirty="0" smtClean="0">
              <a:latin typeface="Trebuchet MS" pitchFamily="34" charset="0"/>
            </a:endParaRPr>
          </a:p>
          <a:p>
            <a:pPr>
              <a:buNone/>
            </a:pPr>
            <a:endParaRPr lang="de-DE" sz="3600" dirty="0" smtClean="0">
              <a:latin typeface="Trebuchet MS" pitchFamily="34" charset="0"/>
            </a:endParaRPr>
          </a:p>
          <a:p>
            <a:pPr>
              <a:buNone/>
            </a:pPr>
            <a:r>
              <a:rPr lang="de-DE" sz="4300" dirty="0" smtClean="0">
                <a:latin typeface="Trebuchet MS" pitchFamily="34" charset="0"/>
              </a:rPr>
              <a:t>Too much anonymity leads to bad behavior online</a:t>
            </a:r>
          </a:p>
          <a:p>
            <a:pPr>
              <a:buNone/>
            </a:pPr>
            <a:endParaRPr lang="de-DE" sz="4300" dirty="0" smtClean="0">
              <a:latin typeface="Trebuchet MS" pitchFamily="34" charset="0"/>
            </a:endParaRPr>
          </a:p>
          <a:p>
            <a:pPr>
              <a:buNone/>
            </a:pPr>
            <a:r>
              <a:rPr lang="de-DE" sz="4300" dirty="0" smtClean="0">
                <a:latin typeface="Trebuchet MS" pitchFamily="34" charset="0"/>
              </a:rPr>
              <a:t>Too little anonymity isn‘t good either </a:t>
            </a:r>
          </a:p>
          <a:p>
            <a:pPr>
              <a:buNone/>
            </a:pPr>
            <a:r>
              <a:rPr lang="de-DE" sz="4300" dirty="0" smtClean="0">
                <a:latin typeface="Trebuchet MS" pitchFamily="34" charset="0"/>
              </a:rPr>
              <a:t>it limits discussion</a:t>
            </a:r>
          </a:p>
          <a:p>
            <a:pPr>
              <a:buNone/>
            </a:pPr>
            <a:endParaRPr lang="de-DE" sz="4300" dirty="0" smtClean="0">
              <a:latin typeface="Trebuchet MS" pitchFamily="34" charset="0"/>
            </a:endParaRPr>
          </a:p>
          <a:p>
            <a:pPr>
              <a:buNone/>
            </a:pPr>
            <a:r>
              <a:rPr lang="de-DE" sz="4300" dirty="0" smtClean="0">
                <a:latin typeface="Trebuchet MS" pitchFamily="34" charset="0"/>
              </a:rPr>
              <a:t>Need a synthesis of opposites</a:t>
            </a: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230060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Problem: Signal to Noise Ratio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sz="quarter" idx="1"/>
          </p:nvPr>
        </p:nvSpPr>
        <p:spPr>
          <a:xfrm>
            <a:off x="816864" y="1600200"/>
            <a:ext cx="10871200" cy="44958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endParaRPr lang="de-DE" dirty="0" smtClean="0">
              <a:latin typeface="Trebuchet MS" pitchFamily="34" charset="0"/>
            </a:endParaRPr>
          </a:p>
          <a:p>
            <a:pPr>
              <a:buNone/>
            </a:pPr>
            <a:r>
              <a:rPr lang="de-DE" sz="3500" dirty="0" smtClean="0">
                <a:latin typeface="Trebuchet MS" pitchFamily="34" charset="0"/>
              </a:rPr>
              <a:t>Social media trolls get promoted due to ad based revenue</a:t>
            </a:r>
          </a:p>
          <a:p>
            <a:pPr>
              <a:buNone/>
            </a:pPr>
            <a:endParaRPr lang="de-DE" sz="3500" dirty="0" smtClean="0">
              <a:latin typeface="Trebuchet MS" pitchFamily="34" charset="0"/>
            </a:endParaRPr>
          </a:p>
          <a:p>
            <a:pPr>
              <a:buNone/>
            </a:pPr>
            <a:r>
              <a:rPr lang="de-DE" sz="3500" dirty="0" smtClean="0">
                <a:latin typeface="Trebuchet MS" pitchFamily="34" charset="0"/>
              </a:rPr>
              <a:t>We need not to be sold off to corporations as eyeballs</a:t>
            </a:r>
          </a:p>
          <a:p>
            <a:pPr>
              <a:buNone/>
            </a:pPr>
            <a:endParaRPr lang="de-DE" sz="3500" dirty="0" smtClean="0">
              <a:latin typeface="Trebuchet MS" pitchFamily="34" charset="0"/>
            </a:endParaRPr>
          </a:p>
          <a:p>
            <a:pPr>
              <a:buNone/>
            </a:pPr>
            <a:r>
              <a:rPr lang="de-DE" sz="3500" dirty="0" smtClean="0">
                <a:latin typeface="Trebuchet MS" pitchFamily="34" charset="0"/>
              </a:rPr>
              <a:t>We should have agency as to what ads we want to see</a:t>
            </a:r>
          </a:p>
          <a:p>
            <a:pPr>
              <a:buNone/>
            </a:pPr>
            <a:endParaRPr lang="de-DE" sz="3500" dirty="0" smtClean="0">
              <a:latin typeface="Trebuchet MS" pitchFamily="34" charset="0"/>
            </a:endParaRPr>
          </a:p>
          <a:p>
            <a:pPr>
              <a:buNone/>
            </a:pPr>
            <a:r>
              <a:rPr lang="de-DE" sz="3500" dirty="0" smtClean="0">
                <a:latin typeface="Trebuchet MS" pitchFamily="34" charset="0"/>
              </a:rPr>
              <a:t>Untargeted ads = noise   /   Good ads = signal</a:t>
            </a:r>
          </a:p>
          <a:p>
            <a:pPr>
              <a:buNone/>
            </a:pPr>
            <a:endParaRPr lang="de-DE" dirty="0" smtClean="0">
              <a:latin typeface="Trebuchet MS" pitchFamily="34" charset="0"/>
            </a:endParaRPr>
          </a:p>
          <a:p>
            <a:pPr>
              <a:buNone/>
            </a:pPr>
            <a:endParaRPr lang="de-DE" dirty="0" smtClean="0">
              <a:latin typeface="Trebuchet MS" pitchFamily="34" charset="0"/>
            </a:endParaRP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104ADDBE-2857-21DF-31CF-75966D662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The Solution: Tetraplex is the better network</a:t>
            </a:r>
            <a:endParaRPr lang="de-DE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1320800" y="1691640"/>
            <a:ext cx="10871200" cy="4495800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endParaRPr lang="en-US" dirty="0" smtClean="0">
              <a:latin typeface="Trebuchet MS" pitchFamily="34" charset="0"/>
            </a:endParaRPr>
          </a:p>
          <a:p>
            <a:pPr>
              <a:buNone/>
            </a:pPr>
            <a:endParaRPr lang="en-US" dirty="0" smtClean="0">
              <a:latin typeface="Trebuchet MS" pitchFamily="34" charset="0"/>
            </a:endParaRPr>
          </a:p>
          <a:p>
            <a:pPr>
              <a:buNone/>
            </a:pPr>
            <a:r>
              <a:rPr lang="en-US" sz="7100" dirty="0" smtClean="0">
                <a:latin typeface="Trebuchet MS" pitchFamily="34" charset="0"/>
              </a:rPr>
              <a:t>Semi-anonymous social network</a:t>
            </a:r>
          </a:p>
          <a:p>
            <a:pPr>
              <a:buNone/>
            </a:pPr>
            <a:r>
              <a:rPr lang="en-US" sz="7100" dirty="0" smtClean="0">
                <a:latin typeface="Trebuchet MS" pitchFamily="34" charset="0"/>
              </a:rPr>
              <a:t>with a karma system</a:t>
            </a:r>
          </a:p>
          <a:p>
            <a:pPr>
              <a:buNone/>
            </a:pPr>
            <a:endParaRPr lang="en-US" sz="7100" dirty="0" smtClean="0">
              <a:latin typeface="Trebuchet MS" pitchFamily="34" charset="0"/>
            </a:endParaRPr>
          </a:p>
          <a:p>
            <a:pPr>
              <a:buNone/>
            </a:pPr>
            <a:r>
              <a:rPr lang="en-US" sz="7100" dirty="0" smtClean="0">
                <a:latin typeface="Trebuchet MS" pitchFamily="34" charset="0"/>
              </a:rPr>
              <a:t>Karma promotes pro-social behavior</a:t>
            </a:r>
          </a:p>
          <a:p>
            <a:pPr>
              <a:buNone/>
            </a:pPr>
            <a:endParaRPr lang="en-US" sz="7100" dirty="0" smtClean="0">
              <a:latin typeface="Trebuchet MS" pitchFamily="34" charset="0"/>
            </a:endParaRPr>
          </a:p>
          <a:p>
            <a:pPr>
              <a:buNone/>
            </a:pPr>
            <a:r>
              <a:rPr lang="en-US" sz="7100" dirty="0" smtClean="0">
                <a:latin typeface="Trebuchet MS" pitchFamily="34" charset="0"/>
              </a:rPr>
              <a:t>Reward good behavior with karma</a:t>
            </a:r>
          </a:p>
          <a:p>
            <a:pPr>
              <a:buNone/>
            </a:pPr>
            <a:endParaRPr lang="en-US" dirty="0" smtClean="0">
              <a:latin typeface="Trebuchet MS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51770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D08A566F-4CA9-F7DF-ECEB-910A88862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Tetraplex veil:  The synthesis </a:t>
            </a:r>
            <a:endParaRPr lang="de-DE" dirty="0"/>
          </a:p>
        </p:txBody>
      </p:sp>
      <p:sp>
        <p:nvSpPr>
          <p:cNvPr id="13" name="Inhaltsplatzhalter 2">
            <a:extLst>
              <a:ext uri="{FF2B5EF4-FFF2-40B4-BE49-F238E27FC236}">
                <a16:creationId xmlns="" xmlns:a16="http://schemas.microsoft.com/office/drawing/2014/main" id="{FAC69121-968E-B939-3377-5335E9638EE8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816864" y="1600200"/>
            <a:ext cx="10871200" cy="44958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3200" dirty="0" smtClean="0">
                <a:latin typeface="Trebuchet MS" pitchFamily="34" charset="0"/>
              </a:rPr>
              <a:t>We make it possible to have anonymity via the veil</a:t>
            </a:r>
          </a:p>
          <a:p>
            <a:pPr>
              <a:buNone/>
            </a:pPr>
            <a:endParaRPr lang="en-US" sz="3200" dirty="0" smtClean="0">
              <a:latin typeface="Trebuchet MS" pitchFamily="34" charset="0"/>
            </a:endParaRPr>
          </a:p>
          <a:p>
            <a:pPr>
              <a:buNone/>
            </a:pPr>
            <a:r>
              <a:rPr lang="en-US" sz="3200" dirty="0" smtClean="0">
                <a:latin typeface="Trebuchet MS" pitchFamily="34" charset="0"/>
              </a:rPr>
              <a:t>The veil can be taken off when we need strong identity</a:t>
            </a:r>
          </a:p>
          <a:p>
            <a:pPr>
              <a:buNone/>
            </a:pPr>
            <a:endParaRPr lang="en-US" sz="3200" dirty="0" smtClean="0">
              <a:latin typeface="Trebuchet MS" pitchFamily="34" charset="0"/>
            </a:endParaRPr>
          </a:p>
          <a:p>
            <a:pPr>
              <a:buNone/>
            </a:pPr>
            <a:r>
              <a:rPr lang="en-US" sz="3200" dirty="0" smtClean="0">
                <a:latin typeface="Trebuchet MS" pitchFamily="34" charset="0"/>
              </a:rPr>
              <a:t>You can resume using the veil when needed</a:t>
            </a:r>
          </a:p>
          <a:p>
            <a:endParaRPr lang="en-US" sz="3200" dirty="0" smtClean="0">
              <a:latin typeface="Trebuchet MS" pitchFamily="34" charset="0"/>
            </a:endParaRPr>
          </a:p>
          <a:p>
            <a:pPr>
              <a:buNone/>
            </a:pPr>
            <a:r>
              <a:rPr lang="en-US" sz="3200" dirty="0" smtClean="0">
                <a:latin typeface="Trebuchet MS" pitchFamily="34" charset="0"/>
              </a:rPr>
              <a:t>Karma gets deducted if you behave badly even with veil</a:t>
            </a:r>
            <a:endParaRPr lang="de-DE" sz="3200" dirty="0"/>
          </a:p>
        </p:txBody>
      </p:sp>
    </p:spTree>
    <p:extLst>
      <p:ext uri="{BB962C8B-B14F-4D97-AF65-F5344CB8AC3E}">
        <p14:creationId xmlns="" xmlns:p14="http://schemas.microsoft.com/office/powerpoint/2010/main" val="4139908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Tetraplex ads: Better Signal to Noise Ratio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sz="quarter" idx="1"/>
          </p:nvPr>
        </p:nvSpPr>
        <p:spPr>
          <a:xfrm>
            <a:off x="816864" y="1600200"/>
            <a:ext cx="10871200" cy="44958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endParaRPr lang="de-DE" dirty="0" smtClean="0">
              <a:latin typeface="Trebuchet MS" pitchFamily="34" charset="0"/>
            </a:endParaRPr>
          </a:p>
          <a:p>
            <a:pPr>
              <a:buNone/>
            </a:pPr>
            <a:r>
              <a:rPr lang="de-DE" sz="3200" dirty="0" smtClean="0">
                <a:latin typeface="Trebuchet MS" pitchFamily="34" charset="0"/>
              </a:rPr>
              <a:t>You are not a passive eyeball...  you can choose your ads!</a:t>
            </a:r>
          </a:p>
          <a:p>
            <a:pPr>
              <a:buNone/>
            </a:pPr>
            <a:endParaRPr lang="de-DE" sz="3200" dirty="0" smtClean="0">
              <a:latin typeface="Trebuchet MS" pitchFamily="34" charset="0"/>
            </a:endParaRPr>
          </a:p>
          <a:p>
            <a:pPr>
              <a:buNone/>
            </a:pPr>
            <a:r>
              <a:rPr lang="de-DE" sz="3200" dirty="0" smtClean="0">
                <a:latin typeface="Trebuchet MS" pitchFamily="34" charset="0"/>
              </a:rPr>
              <a:t>Less waste for advertiser </a:t>
            </a:r>
          </a:p>
          <a:p>
            <a:pPr>
              <a:buNone/>
            </a:pPr>
            <a:endParaRPr lang="de-DE" sz="3200" dirty="0" smtClean="0">
              <a:latin typeface="Trebuchet MS" pitchFamily="34" charset="0"/>
            </a:endParaRPr>
          </a:p>
          <a:p>
            <a:pPr>
              <a:buNone/>
            </a:pPr>
            <a:r>
              <a:rPr lang="de-DE" sz="3200" dirty="0" smtClean="0">
                <a:latin typeface="Trebuchet MS" pitchFamily="34" charset="0"/>
              </a:rPr>
              <a:t>Get paid with Karma for watching ads you like</a:t>
            </a:r>
          </a:p>
          <a:p>
            <a:pPr>
              <a:buNone/>
            </a:pPr>
            <a:endParaRPr lang="de-DE" sz="3200" dirty="0" smtClean="0">
              <a:latin typeface="Trebuchet MS" pitchFamily="34" charset="0"/>
            </a:endParaRPr>
          </a:p>
          <a:p>
            <a:pPr>
              <a:buNone/>
            </a:pPr>
            <a:r>
              <a:rPr lang="de-DE" sz="3200" dirty="0" smtClean="0">
                <a:latin typeface="Trebuchet MS" pitchFamily="34" charset="0"/>
              </a:rPr>
              <a:t>Conclusion: Tetraplex has Better signal to noise ratio</a:t>
            </a:r>
          </a:p>
          <a:p>
            <a:pPr>
              <a:buNone/>
            </a:pPr>
            <a:endParaRPr lang="de-DE" dirty="0" smtClean="0">
              <a:latin typeface="Trebuchet MS" pitchFamily="34" charset="0"/>
            </a:endParaRP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D08A566F-4CA9-F7DF-ECEB-910A88862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Tetraplex Brainstorm: idea generation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FAC69121-968E-B939-3377-5335E9638EE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de-DE" dirty="0" smtClean="0"/>
          </a:p>
          <a:p>
            <a:endParaRPr lang="de-DE" dirty="0"/>
          </a:p>
        </p:txBody>
      </p:sp>
      <p:sp>
        <p:nvSpPr>
          <p:cNvPr id="8" name="Inhaltsplatzhalter 2">
            <a:extLst>
              <a:ext uri="{FF2B5EF4-FFF2-40B4-BE49-F238E27FC236}">
                <a16:creationId xmlns="" xmlns:a16="http://schemas.microsoft.com/office/drawing/2014/main" id="{FAC69121-968E-B939-3377-5335E9638EE8}"/>
              </a:ext>
            </a:extLst>
          </p:cNvPr>
          <p:cNvSpPr txBox="1">
            <a:spLocks/>
          </p:cNvSpPr>
          <p:nvPr/>
        </p:nvSpPr>
        <p:spPr>
          <a:xfrm>
            <a:off x="832104" y="2087880"/>
            <a:ext cx="10871200" cy="44958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r>
              <a:rPr lang="en-US" sz="4000" dirty="0" smtClean="0">
                <a:latin typeface="Trebuchet MS" pitchFamily="34" charset="0"/>
              </a:rPr>
              <a:t>More open discussions even with your boss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endParaRPr lang="en-US" sz="4000" dirty="0" smtClean="0">
              <a:latin typeface="Trebuchet MS" pitchFamily="34" charset="0"/>
            </a:endParaRP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r>
              <a:rPr lang="en-US" sz="4000" dirty="0" smtClean="0">
                <a:latin typeface="Trebuchet MS" pitchFamily="34" charset="0"/>
              </a:rPr>
              <a:t>Talk with random people and bounce ideas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endParaRPr kumimoji="0" lang="en-US" sz="4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rebuchet MS" pitchFamily="34" charset="0"/>
              <a:ea typeface="+mn-ea"/>
              <a:cs typeface="+mn-cs"/>
            </a:endParaRP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r>
              <a:rPr lang="en-US" sz="4000" dirty="0" smtClean="0">
                <a:latin typeface="Trebuchet MS" pitchFamily="34" charset="0"/>
              </a:rPr>
              <a:t>Idea generation via exchange and synthesis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r>
              <a:rPr lang="en-US" sz="4000" dirty="0" smtClean="0">
                <a:latin typeface="Trebuchet MS" pitchFamily="34" charset="0"/>
              </a:rPr>
              <a:t>of opposites</a:t>
            </a:r>
            <a:endParaRPr kumimoji="0" lang="en-US" sz="4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rebuchet MS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47655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D08A566F-4CA9-F7DF-ECEB-910A88862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Tetraplex Discuss: Civil debates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FAC69121-968E-B939-3377-5335E9638EE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de-DE" dirty="0" smtClean="0"/>
          </a:p>
          <a:p>
            <a:endParaRPr lang="de-DE" dirty="0"/>
          </a:p>
        </p:txBody>
      </p:sp>
      <p:sp>
        <p:nvSpPr>
          <p:cNvPr id="8" name="Inhaltsplatzhalter 2">
            <a:extLst>
              <a:ext uri="{FF2B5EF4-FFF2-40B4-BE49-F238E27FC236}">
                <a16:creationId xmlns="" xmlns:a16="http://schemas.microsoft.com/office/drawing/2014/main" id="{FAC69121-968E-B939-3377-5335E9638EE8}"/>
              </a:ext>
            </a:extLst>
          </p:cNvPr>
          <p:cNvSpPr txBox="1">
            <a:spLocks/>
          </p:cNvSpPr>
          <p:nvPr/>
        </p:nvSpPr>
        <p:spPr>
          <a:xfrm>
            <a:off x="969264" y="1752600"/>
            <a:ext cx="10871200" cy="44958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endParaRPr kumimoji="0" lang="en-US" sz="29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rebuchet MS" pitchFamily="34" charset="0"/>
              <a:ea typeface="+mn-ea"/>
              <a:cs typeface="+mn-cs"/>
            </a:endParaRP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r>
              <a:rPr lang="en-US" sz="3090" dirty="0" smtClean="0">
                <a:latin typeface="Trebuchet MS" pitchFamily="34" charset="0"/>
              </a:rPr>
              <a:t>Discussion with vei</a:t>
            </a:r>
            <a:r>
              <a:rPr kumimoji="0" lang="en-US" sz="309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rebuchet MS" pitchFamily="34" charset="0"/>
                <a:ea typeface="+mn-ea"/>
                <a:cs typeface="+mn-cs"/>
              </a:rPr>
              <a:t>l on means you are judged</a:t>
            </a:r>
            <a:r>
              <a:rPr kumimoji="0" lang="en-US" sz="309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rebuchet MS" pitchFamily="34" charset="0"/>
                <a:ea typeface="+mn-ea"/>
                <a:cs typeface="+mn-cs"/>
              </a:rPr>
              <a:t> by your ideas</a:t>
            </a:r>
            <a:endParaRPr kumimoji="0" lang="en-US" sz="309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rebuchet MS" pitchFamily="34" charset="0"/>
              <a:ea typeface="+mn-ea"/>
              <a:cs typeface="+mn-cs"/>
            </a:endParaRP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endParaRPr lang="en-US" sz="3090" dirty="0" smtClean="0">
              <a:latin typeface="Trebuchet MS" pitchFamily="34" charset="0"/>
            </a:endParaRP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r>
              <a:rPr lang="en-US" sz="3090" dirty="0" smtClean="0">
                <a:latin typeface="Trebuchet MS" pitchFamily="34" charset="0"/>
              </a:rPr>
              <a:t>- More open debates with the veil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endParaRPr kumimoji="0" lang="en-US" sz="309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rebuchet MS" pitchFamily="34" charset="0"/>
              <a:ea typeface="+mn-ea"/>
              <a:cs typeface="+mn-cs"/>
            </a:endParaRP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r>
              <a:rPr lang="en-US" sz="3090" dirty="0" smtClean="0">
                <a:latin typeface="Trebuchet MS" pitchFamily="34" charset="0"/>
              </a:rPr>
              <a:t>- Better and civil debates due to karma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endParaRPr lang="en-US" sz="3090" dirty="0" smtClean="0">
              <a:latin typeface="Trebuchet MS" pitchFamily="34" charset="0"/>
            </a:endParaRP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r>
              <a:rPr lang="en-US" sz="3090" dirty="0" smtClean="0">
                <a:latin typeface="Trebuchet MS" pitchFamily="34" charset="0"/>
              </a:rPr>
              <a:t>- Oxford style debates and voting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endParaRPr kumimoji="0" lang="en-US" sz="29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rebuchet MS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47655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131</TotalTime>
  <Words>360</Words>
  <Application>Microsoft Office PowerPoint</Application>
  <PresentationFormat>Custom</PresentationFormat>
  <Paragraphs>88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Median</vt:lpstr>
      <vt:lpstr>Slide 1</vt:lpstr>
      <vt:lpstr>The Problem: Social Media needs fixing</vt:lpstr>
      <vt:lpstr>Problem:  Online Identity and anonymity</vt:lpstr>
      <vt:lpstr>The Problem: Signal to Noise Ratio</vt:lpstr>
      <vt:lpstr>The Solution: Tetraplex is the better network</vt:lpstr>
      <vt:lpstr>Tetraplex veil:  The synthesis </vt:lpstr>
      <vt:lpstr>Tetraplex ads: Better Signal to Noise Ratio</vt:lpstr>
      <vt:lpstr>Tetraplex Brainstorm: idea generation</vt:lpstr>
      <vt:lpstr>Tetraplex Discuss: Civil debates</vt:lpstr>
      <vt:lpstr>Tetraplex Credits: Facilitating interactions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TetraPlex</dc:title>
  <dc:creator>Anselm Kiefner</dc:creator>
  <cp:lastModifiedBy>Joel Alcarez</cp:lastModifiedBy>
  <cp:revision>19</cp:revision>
  <dcterms:created xsi:type="dcterms:W3CDTF">2023-07-05T07:02:59Z</dcterms:created>
  <dcterms:modified xsi:type="dcterms:W3CDTF">2023-07-17T08:13:41Z</dcterms:modified>
</cp:coreProperties>
</file>