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2" r:id="rId13"/>
    <p:sldId id="274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>
        <p:scale>
          <a:sx n="1" d="2"/>
          <a:sy n="1" d="2"/>
        </p:scale>
        <p:origin x="-1296" y="-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10.08.2023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 smtClean="0">
                <a:latin typeface="Trebuchet MS" pitchFamily="34" charset="0"/>
              </a:rPr>
              <a:t>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 smtClean="0">
                <a:latin typeface="Trebuchet MS" pitchFamily="34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 smtClean="0">
                <a:latin typeface="Trebuchet MS" pitchFamily="34" charset="0"/>
              </a:rPr>
              <a:t> and </a:t>
            </a: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 smtClean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Credits: Facilitating interactions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Kognitivdienste: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 synthesis of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of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 smtClean="0">
                <a:latin typeface="Trebuchet MS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Total Global Social Media </a:t>
            </a:r>
            <a:r>
              <a:rPr lang="de-DE" b="1" dirty="0" smtClean="0">
                <a:solidFill>
                  <a:srgbClr val="FFFF00"/>
                </a:solidFill>
              </a:rPr>
              <a:t>M</a:t>
            </a:r>
            <a:r>
              <a:rPr lang="de-DE" b="1" dirty="0" smtClean="0">
                <a:solidFill>
                  <a:srgbClr val="FFFF00"/>
                </a:solidFill>
              </a:rPr>
              <a:t>arket </a:t>
            </a:r>
            <a:r>
              <a:rPr lang="de-DE" b="1" dirty="0" smtClean="0">
                <a:solidFill>
                  <a:srgbClr val="FFFF00"/>
                </a:solidFill>
              </a:rPr>
              <a:t>S</a:t>
            </a:r>
            <a:r>
              <a:rPr lang="de-DE" b="1" dirty="0" smtClean="0">
                <a:solidFill>
                  <a:srgbClr val="FFFF00"/>
                </a:solidFill>
              </a:rPr>
              <a:t>ize</a:t>
            </a:r>
            <a:endParaRPr lang="en-US" dirty="0"/>
          </a:p>
        </p:txBody>
      </p:sp>
      <p:pic>
        <p:nvPicPr>
          <p:cNvPr id="4" name="Picture 3" descr="socialmediamark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861" y="1783080"/>
            <a:ext cx="11425122" cy="4518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561" y="3307081"/>
            <a:ext cx="822959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231.1Billion USD (2023)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Can Tetraplex be a unicorn?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</a:t>
            </a:r>
            <a:r>
              <a:rPr lang="en-US" sz="4800" dirty="0" smtClean="0">
                <a:latin typeface="Trebuchet MS" pitchFamily="34" charset="0"/>
              </a:rPr>
              <a:t>C</a:t>
            </a:r>
            <a:r>
              <a:rPr lang="en-US" sz="4800" dirty="0" smtClean="0">
                <a:latin typeface="Trebuchet MS" pitchFamily="34" charset="0"/>
              </a:rPr>
              <a:t>apture even less than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0.5%</a:t>
            </a:r>
            <a:r>
              <a:rPr lang="en-US" sz="4800" dirty="0" smtClean="0">
                <a:latin typeface="Trebuchet MS" pitchFamily="34" charset="0"/>
              </a:rPr>
              <a:t> of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230 billion USD </a:t>
            </a:r>
            <a:r>
              <a:rPr lang="en-US" sz="4800" dirty="0" smtClean="0">
                <a:latin typeface="Trebuchet MS" pitchFamily="34" charset="0"/>
              </a:rPr>
              <a:t>that’s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1.15 billion USD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</a:t>
            </a: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</a:t>
            </a:r>
            <a:r>
              <a:rPr lang="en-US" sz="4800" dirty="0" smtClean="0">
                <a:latin typeface="Trebuchet MS" pitchFamily="34" charset="0"/>
              </a:rPr>
              <a:t>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wasn’t the first social media page/app there was MySpace its possible to switch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Tetraplex is definitely not the first but will be less toxic than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or X (former Twitter)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	</a:t>
            </a: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The Conclusion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</a:t>
            </a: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Problem: Social Media needs fixing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 smtClean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 smtClean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</a:t>
            </a:r>
            <a:r>
              <a:rPr lang="de-DE" sz="4400" dirty="0" smtClean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Problem:  Online Identity and anonymity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</a:t>
            </a:r>
            <a:r>
              <a:rPr lang="de-DE" sz="43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 smtClean="0">
                <a:latin typeface="Trebuchet MS" pitchFamily="34" charset="0"/>
              </a:rPr>
              <a:t> of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The Problem: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 smtClean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</a:t>
            </a: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 smtClean="0">
                <a:latin typeface="Trebuchet MS" pitchFamily="34" charset="0"/>
              </a:rPr>
              <a:t>/   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Solution: Tetraplex is the better network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 smtClean="0">
                <a:latin typeface="Trebuchet MS" pitchFamily="34" charset="0"/>
              </a:rPr>
              <a:t>-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 smtClean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veil:  The synthesis 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 smtClean="0">
                <a:latin typeface="Trebuchet MS" pitchFamily="34" charset="0"/>
              </a:rPr>
              <a:t> if you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 smtClean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xmlns="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Tetraplex ads: Better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</a:t>
            </a:r>
            <a:r>
              <a:rPr lang="de-DE" sz="3200" dirty="0" smtClean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 smtClean="0">
                <a:latin typeface="Trebuchet MS" pitchFamily="34" charset="0"/>
              </a:rPr>
              <a:t>...  you can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 smtClean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 smtClean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 smtClean="0">
                <a:latin typeface="Trebuchet MS" pitchFamily="34" charset="0"/>
              </a:rPr>
              <a:t> with Karma for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Brainstorm: idea generation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 smtClean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 smtClean="0">
                <a:latin typeface="Trebuchet MS" pitchFamily="34" charset="0"/>
              </a:rPr>
              <a:t>via exchange and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Discuss: Civil debates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 smtClean="0">
                <a:latin typeface="Trebuchet MS" pitchFamily="34" charset="0"/>
              </a:rPr>
              <a:t>with the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 smtClean="0">
                <a:latin typeface="Trebuchet MS" pitchFamily="34" charset="0"/>
              </a:rPr>
              <a:t> due to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225</TotalTime>
  <Words>473</Words>
  <Application>Microsoft Office PowerPoint</Application>
  <PresentationFormat>Custom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Total Global Social Media Market Size</vt:lpstr>
      <vt:lpstr>Can Tetraplex be a unicorn? 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28</cp:revision>
  <dcterms:created xsi:type="dcterms:W3CDTF">2023-07-05T07:02:59Z</dcterms:created>
  <dcterms:modified xsi:type="dcterms:W3CDTF">2023-08-10T14:07:51Z</dcterms:modified>
</cp:coreProperties>
</file>