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7D584-A847-45FF-BBC9-DFCDC76120C5}" v="604" dt="2023-07-05T07:29:0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elm Kiefner" userId="cd16e2af4d01608f" providerId="LiveId" clId="{95A7D584-A847-45FF-BBC9-DFCDC76120C5}"/>
    <pc:docChg chg="custSel addSld delSld modSld">
      <pc:chgData name="Anselm Kiefner" userId="cd16e2af4d01608f" providerId="LiveId" clId="{95A7D584-A847-45FF-BBC9-DFCDC76120C5}" dt="2023-07-05T07:29:05.686" v="614" actId="20577"/>
      <pc:docMkLst>
        <pc:docMk/>
      </pc:docMkLst>
      <pc:sldChg chg="modSp mod modClrScheme chgLayout">
        <pc:chgData name="Anselm Kiefner" userId="cd16e2af4d01608f" providerId="LiveId" clId="{95A7D584-A847-45FF-BBC9-DFCDC76120C5}" dt="2023-07-05T07:11:30.887" v="19" actId="20577"/>
        <pc:sldMkLst>
          <pc:docMk/>
          <pc:sldMk cId="77256135" sldId="256"/>
        </pc:sldMkLst>
        <pc:spChg chg="mod ord">
          <ac:chgData name="Anselm Kiefner" userId="cd16e2af4d01608f" providerId="LiveId" clId="{95A7D584-A847-45FF-BBC9-DFCDC76120C5}" dt="2023-07-05T07:07:17.134" v="3" actId="700"/>
          <ac:spMkLst>
            <pc:docMk/>
            <pc:sldMk cId="77256135" sldId="256"/>
            <ac:spMk id="2" creationId="{6E2D7EFE-DAEF-D559-E079-BE2885CACD7B}"/>
          </ac:spMkLst>
        </pc:spChg>
        <pc:spChg chg="mod ord">
          <ac:chgData name="Anselm Kiefner" userId="cd16e2af4d01608f" providerId="LiveId" clId="{95A7D584-A847-45FF-BBC9-DFCDC76120C5}" dt="2023-07-05T07:11:30.887" v="19" actId="20577"/>
          <ac:spMkLst>
            <pc:docMk/>
            <pc:sldMk cId="77256135" sldId="256"/>
            <ac:spMk id="3" creationId="{66EAC223-604A-E53F-EADB-5FCF3F050425}"/>
          </ac:spMkLst>
        </pc:spChg>
      </pc:sldChg>
      <pc:sldChg chg="modSp new mod">
        <pc:chgData name="Anselm Kiefner" userId="cd16e2af4d01608f" providerId="LiveId" clId="{95A7D584-A847-45FF-BBC9-DFCDC76120C5}" dt="2023-07-05T07:15:01.378" v="241" actId="20577"/>
        <pc:sldMkLst>
          <pc:docMk/>
          <pc:sldMk cId="3190174708" sldId="257"/>
        </pc:sldMkLst>
        <pc:spChg chg="mod">
          <ac:chgData name="Anselm Kiefner" userId="cd16e2af4d01608f" providerId="LiveId" clId="{95A7D584-A847-45FF-BBC9-DFCDC76120C5}" dt="2023-07-05T07:15:01.378" v="241" actId="20577"/>
          <ac:spMkLst>
            <pc:docMk/>
            <pc:sldMk cId="3190174708" sldId="257"/>
            <ac:spMk id="2" creationId="{C21D459F-BF65-98A3-82FE-E681FB41ADC3}"/>
          </ac:spMkLst>
        </pc:spChg>
      </pc:sldChg>
      <pc:sldChg chg="new del">
        <pc:chgData name="Anselm Kiefner" userId="cd16e2af4d01608f" providerId="LiveId" clId="{95A7D584-A847-45FF-BBC9-DFCDC76120C5}" dt="2023-07-05T07:06:51.630" v="1" actId="2696"/>
        <pc:sldMkLst>
          <pc:docMk/>
          <pc:sldMk cId="3335296952" sldId="257"/>
        </pc:sldMkLst>
      </pc:sldChg>
      <pc:sldChg chg="new del">
        <pc:chgData name="Anselm Kiefner" userId="cd16e2af4d01608f" providerId="LiveId" clId="{95A7D584-A847-45FF-BBC9-DFCDC76120C5}" dt="2023-07-05T07:13:58.796" v="107" actId="2696"/>
        <pc:sldMkLst>
          <pc:docMk/>
          <pc:sldMk cId="2283764196" sldId="258"/>
        </pc:sldMkLst>
      </pc:sldChg>
      <pc:sldChg chg="modSp add mod">
        <pc:chgData name="Anselm Kiefner" userId="cd16e2af4d01608f" providerId="LiveId" clId="{95A7D584-A847-45FF-BBC9-DFCDC76120C5}" dt="2023-07-05T07:14:49.068" v="208" actId="20577"/>
        <pc:sldMkLst>
          <pc:docMk/>
          <pc:sldMk cId="3230060305" sldId="258"/>
        </pc:sldMkLst>
        <pc:spChg chg="mod">
          <ac:chgData name="Anselm Kiefner" userId="cd16e2af4d01608f" providerId="LiveId" clId="{95A7D584-A847-45FF-BBC9-DFCDC76120C5}" dt="2023-07-05T07:14:49.068" v="208" actId="20577"/>
          <ac:spMkLst>
            <pc:docMk/>
            <pc:sldMk cId="3230060305" sldId="258"/>
            <ac:spMk id="2" creationId="{C21D459F-BF65-98A3-82FE-E681FB41ADC3}"/>
          </ac:spMkLst>
        </pc:spChg>
      </pc:sldChg>
      <pc:sldChg chg="modSp new mod">
        <pc:chgData name="Anselm Kiefner" userId="cd16e2af4d01608f" providerId="LiveId" clId="{95A7D584-A847-45FF-BBC9-DFCDC76120C5}" dt="2023-07-05T07:15:15.979" v="289" actId="20577"/>
        <pc:sldMkLst>
          <pc:docMk/>
          <pc:sldMk cId="4139908003" sldId="259"/>
        </pc:sldMkLst>
        <pc:spChg chg="mod">
          <ac:chgData name="Anselm Kiefner" userId="cd16e2af4d01608f" providerId="LiveId" clId="{95A7D584-A847-45FF-BBC9-DFCDC76120C5}" dt="2023-07-05T07:15:15.979" v="289" actId="20577"/>
          <ac:spMkLst>
            <pc:docMk/>
            <pc:sldMk cId="4139908003" sldId="259"/>
            <ac:spMk id="2" creationId="{D08A566F-4CA9-F7DF-ECEB-910A88862795}"/>
          </ac:spMkLst>
        </pc:spChg>
      </pc:sldChg>
      <pc:sldChg chg="modSp add mod">
        <pc:chgData name="Anselm Kiefner" userId="cd16e2af4d01608f" providerId="LiveId" clId="{95A7D584-A847-45FF-BBC9-DFCDC76120C5}" dt="2023-07-05T07:15:41.287" v="358" actId="20577"/>
        <pc:sldMkLst>
          <pc:docMk/>
          <pc:sldMk cId="1747655176" sldId="260"/>
        </pc:sldMkLst>
        <pc:spChg chg="mod">
          <ac:chgData name="Anselm Kiefner" userId="cd16e2af4d01608f" providerId="LiveId" clId="{95A7D584-A847-45FF-BBC9-DFCDC76120C5}" dt="2023-07-05T07:15:41.287" v="358" actId="20577"/>
          <ac:spMkLst>
            <pc:docMk/>
            <pc:sldMk cId="1747655176" sldId="260"/>
            <ac:spMk id="2" creationId="{D08A566F-4CA9-F7DF-ECEB-910A88862795}"/>
          </ac:spMkLst>
        </pc:spChg>
      </pc:sldChg>
      <pc:sldChg chg="modSp new mod">
        <pc:chgData name="Anselm Kiefner" userId="cd16e2af4d01608f" providerId="LiveId" clId="{95A7D584-A847-45FF-BBC9-DFCDC76120C5}" dt="2023-07-05T07:15:57.760" v="371" actId="20577"/>
        <pc:sldMkLst>
          <pc:docMk/>
          <pc:sldMk cId="3351770822" sldId="261"/>
        </pc:sldMkLst>
        <pc:spChg chg="mod">
          <ac:chgData name="Anselm Kiefner" userId="cd16e2af4d01608f" providerId="LiveId" clId="{95A7D584-A847-45FF-BBC9-DFCDC76120C5}" dt="2023-07-05T07:15:57.760" v="371" actId="20577"/>
          <ac:spMkLst>
            <pc:docMk/>
            <pc:sldMk cId="3351770822" sldId="261"/>
            <ac:spMk id="2" creationId="{104ADDBE-2857-21DF-31CF-75966D662895}"/>
          </ac:spMkLst>
        </pc:spChg>
      </pc:sldChg>
      <pc:sldChg chg="modSp new mod">
        <pc:chgData name="Anselm Kiefner" userId="cd16e2af4d01608f" providerId="LiveId" clId="{95A7D584-A847-45FF-BBC9-DFCDC76120C5}" dt="2023-07-05T07:16:31.329" v="451" actId="20577"/>
        <pc:sldMkLst>
          <pc:docMk/>
          <pc:sldMk cId="1993791140" sldId="262"/>
        </pc:sldMkLst>
        <pc:spChg chg="mod">
          <ac:chgData name="Anselm Kiefner" userId="cd16e2af4d01608f" providerId="LiveId" clId="{95A7D584-A847-45FF-BBC9-DFCDC76120C5}" dt="2023-07-05T07:16:31.329" v="451" actId="20577"/>
          <ac:spMkLst>
            <pc:docMk/>
            <pc:sldMk cId="1993791140" sldId="262"/>
            <ac:spMk id="2" creationId="{695C214E-0167-110B-5925-9D6A3ABCA8CD}"/>
          </ac:spMkLst>
        </pc:spChg>
      </pc:sldChg>
      <pc:sldChg chg="modSp new mod">
        <pc:chgData name="Anselm Kiefner" userId="cd16e2af4d01608f" providerId="LiveId" clId="{95A7D584-A847-45FF-BBC9-DFCDC76120C5}" dt="2023-07-05T07:16:58.431" v="479" actId="20577"/>
        <pc:sldMkLst>
          <pc:docMk/>
          <pc:sldMk cId="3969325209" sldId="263"/>
        </pc:sldMkLst>
        <pc:spChg chg="mod">
          <ac:chgData name="Anselm Kiefner" userId="cd16e2af4d01608f" providerId="LiveId" clId="{95A7D584-A847-45FF-BBC9-DFCDC76120C5}" dt="2023-07-05T07:16:41.028" v="460" actId="20577"/>
          <ac:spMkLst>
            <pc:docMk/>
            <pc:sldMk cId="3969325209" sldId="263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16:58.431" v="479" actId="20577"/>
          <ac:spMkLst>
            <pc:docMk/>
            <pc:sldMk cId="3969325209" sldId="263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22.861" v="498" actId="20577"/>
        <pc:sldMkLst>
          <pc:docMk/>
          <pc:sldMk cId="3625188337" sldId="264"/>
        </pc:sldMkLst>
        <pc:spChg chg="mod">
          <ac:chgData name="Anselm Kiefner" userId="cd16e2af4d01608f" providerId="LiveId" clId="{95A7D584-A847-45FF-BBC9-DFCDC76120C5}" dt="2023-07-05T07:24:20.913" v="497" actId="20577"/>
          <ac:spMkLst>
            <pc:docMk/>
            <pc:sldMk cId="3625188337" sldId="264"/>
            <ac:spMk id="2" creationId="{0E0F567F-A26B-3FB3-CCB2-26650C9159FD}"/>
          </ac:spMkLst>
        </pc:spChg>
        <pc:spChg chg="mod">
          <ac:chgData name="Anselm Kiefner" userId="cd16e2af4d01608f" providerId="LiveId" clId="{95A7D584-A847-45FF-BBC9-DFCDC76120C5}" dt="2023-07-05T07:24:22.861" v="498" actId="20577"/>
          <ac:spMkLst>
            <pc:docMk/>
            <pc:sldMk cId="3625188337" sldId="264"/>
            <ac:spMk id="3" creationId="{0C8E27EB-6D5D-FD5C-62B8-EF46AD9E1128}"/>
          </ac:spMkLst>
        </pc:spChg>
      </pc:sldChg>
      <pc:sldChg chg="modSp add mod">
        <pc:chgData name="Anselm Kiefner" userId="cd16e2af4d01608f" providerId="LiveId" clId="{95A7D584-A847-45FF-BBC9-DFCDC76120C5}" dt="2023-07-05T07:24:31.568" v="503" actId="20577"/>
        <pc:sldMkLst>
          <pc:docMk/>
          <pc:sldMk cId="4206806281" sldId="265"/>
        </pc:sldMkLst>
        <pc:spChg chg="mod">
          <ac:chgData name="Anselm Kiefner" userId="cd16e2af4d01608f" providerId="LiveId" clId="{95A7D584-A847-45FF-BBC9-DFCDC76120C5}" dt="2023-07-05T07:24:31.568" v="503" actId="20577"/>
          <ac:spMkLst>
            <pc:docMk/>
            <pc:sldMk cId="4206806281" sldId="265"/>
            <ac:spMk id="2" creationId="{0E0F567F-A26B-3FB3-CCB2-26650C9159FD}"/>
          </ac:spMkLst>
        </pc:spChg>
      </pc:sldChg>
      <pc:sldChg chg="modSp new mod">
        <pc:chgData name="Anselm Kiefner" userId="cd16e2af4d01608f" providerId="LiveId" clId="{95A7D584-A847-45FF-BBC9-DFCDC76120C5}" dt="2023-07-05T07:29:05.686" v="614" actId="20577"/>
        <pc:sldMkLst>
          <pc:docMk/>
          <pc:sldMk cId="2207940989" sldId="266"/>
        </pc:sldMkLst>
        <pc:spChg chg="mod">
          <ac:chgData name="Anselm Kiefner" userId="cd16e2af4d01608f" providerId="LiveId" clId="{95A7D584-A847-45FF-BBC9-DFCDC76120C5}" dt="2023-07-05T07:28:24.141" v="511" actId="20577"/>
          <ac:spMkLst>
            <pc:docMk/>
            <pc:sldMk cId="2207940989" sldId="266"/>
            <ac:spMk id="2" creationId="{3315A25A-7A24-8FAB-F04C-2548A815568C}"/>
          </ac:spMkLst>
        </pc:spChg>
        <pc:spChg chg="mod">
          <ac:chgData name="Anselm Kiefner" userId="cd16e2af4d01608f" providerId="LiveId" clId="{95A7D584-A847-45FF-BBC9-DFCDC76120C5}" dt="2023-07-05T07:29:05.686" v="614" actId="20577"/>
          <ac:spMkLst>
            <pc:docMk/>
            <pc:sldMk cId="2207940989" sldId="266"/>
            <ac:spMk id="3" creationId="{CF7DD0E5-FF83-3DE1-69C6-7805CB4A00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2E7CD-D77D-4F49-BDF6-6F24AD591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9590B0-B684-D6F7-C1E9-0069E09A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11C25E-54E9-0467-D071-88E2BB4E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F40FC8-7ED5-AD6B-B61D-517BEDA9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75BD57-BD58-7BD0-B79D-0D8639B7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4B1EB-9F9C-B3C9-035F-8825EDCF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68DA1F-34F7-13A0-C03F-8108BE0DB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B297A6-8759-AC23-E8EF-19DF3DA9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DBA34E-18FF-3933-FA43-C7B363BB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91BA2B-0CE7-3696-0F96-22E70095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9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F8FA74-4A1F-CADC-0598-7C27AE057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73A704-FA66-0777-693B-DA1E1E767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C38533-DF63-3C6E-171D-371EC9C8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AAB2E-4D6D-63F9-B4D7-6C6305E1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78F261-F890-1330-315D-589D0686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54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C6FF5-E9B3-19DC-CE78-B0B0BFF1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ECD137-943F-513E-4411-3CADCCFD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D6A4C0-48FC-5042-FA29-0725DCCE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011B1-C4F8-2341-EFA3-3357BE74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5928BF-CA1A-E28A-B45A-E44F36B3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3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BA34B-5141-DB5E-F02D-1273C3A5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BF1F28-29CD-5CF6-0144-EF2C54488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389FA2-9909-83B0-49B6-C39873CC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916413-9434-C968-B122-2BAA8DEF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8511C7-8439-6B39-77F2-94FD699D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73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03723-BCA4-D501-2CF5-1EEC7759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E17ED-F0DB-9C73-1E29-4151CA357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EED5AE-0A38-3F61-C95C-98F671A87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2C6442-C597-C874-BBE7-47C09157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BD8BA-87DE-EC4F-90BA-F6AA0D02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185D5C-893D-29F8-01F2-4670C52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38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35EEE-BCAE-7DAD-8A22-68CFDA8D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AEA62-C913-4006-324B-A20A4F705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E9DAA9-DB39-6CE9-7E1B-FBE400E5F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371886-584B-258B-637D-B37747633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AC2149-9BC1-7671-785F-7F15A4F7A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6A8CF6-8C1B-ECB4-BD0B-D05A8091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630148-D534-2F34-3387-ADD03C50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D0BA2A-F400-DFBA-44A9-82C9C2A5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05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3017C-5AF8-1DFC-17FA-D53CEC50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E32356-637F-B711-BB8E-91547376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43CC48-9072-CE05-3B35-61842AF2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7AB616-5AFF-F8E2-73DF-4FB032C1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3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16FB6C-BB4A-8DCB-C83C-291CC3D98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FA4793-3CDE-E7AF-78FF-8BE4BEF6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04AC51-1F9A-9C80-73AE-A399648E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15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1586F-B01B-019D-C377-5DD45D5C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B27696-B5B7-3AAA-8381-A50558895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02AA58-CAE3-CDB2-DD8D-F878BE937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3D9CA6-0B5B-E0BE-9ED2-2A3C3390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8A0F4C-C434-3E19-78B5-4C504726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E12B52-BDCA-6705-8EF0-838E2ABD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71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72A39-F5D8-26FF-EBB3-2C108CB6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C6E053-E1CD-6DF0-EB7C-EAB66C407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BAD1C2-517B-7876-F730-9182FE220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4B0970-FB61-E7FF-6345-63A09451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474B73-56A4-3954-D3A9-4FF9F692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BCEDE4-1919-7B2F-AE2A-22767C77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34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797E71-70AD-3D74-334D-08ADED77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E4ED2E-DA59-294D-66F9-90C4D4F51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72AAC-94A6-A791-B1E2-EADD2AD50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D9E9-6871-4375-AC09-0A65C85665EF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9EC4F2-2D09-711B-225E-383AD1B40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1E3A9D-B4E2-44CF-35A7-8EF3E29D5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33882-20C1-4C48-9C8E-9879F17E16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86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D7EFE-DAEF-D559-E079-BE2885CAC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TetraPlex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EAC223-604A-E53F-EADB-5FCF3F05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772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F567F-A26B-3FB3-CCB2-26650C91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Karma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E27EB-6D5D-FD5C-62B8-EF46AD9E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80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5A25A-7A24-8FAB-F04C-2548A815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Roadmap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DD0E5-FF83-3DE1-69C6-7805CB4A0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Minimal viable </a:t>
            </a:r>
            <a:r>
              <a:rPr lang="de-DE" err="1"/>
              <a:t>Product</a:t>
            </a:r>
            <a:endParaRPr lang="de-DE"/>
          </a:p>
          <a:p>
            <a:r>
              <a:rPr lang="de-DE"/>
              <a:t>Karma &amp; </a:t>
            </a:r>
            <a:r>
              <a:rPr lang="de-DE" err="1"/>
              <a:t>Credits</a:t>
            </a:r>
            <a:endParaRPr lang="de-DE"/>
          </a:p>
          <a:p>
            <a:r>
              <a:rPr lang="de-DE" err="1"/>
              <a:t>Bounties</a:t>
            </a:r>
            <a:r>
              <a:rPr lang="de-DE"/>
              <a:t> </a:t>
            </a:r>
            <a:r>
              <a:rPr lang="de-DE" err="1"/>
              <a:t>using</a:t>
            </a:r>
            <a:r>
              <a:rPr lang="de-DE"/>
              <a:t> Karma and Credits</a:t>
            </a:r>
          </a:p>
        </p:txBody>
      </p:sp>
    </p:spTree>
    <p:extLst>
      <p:ext uri="{BB962C8B-B14F-4D97-AF65-F5344CB8AC3E}">
        <p14:creationId xmlns:p14="http://schemas.microsoft.com/office/powerpoint/2010/main" val="220794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Socialnetworks</a:t>
            </a:r>
            <a:r>
              <a:rPr lang="de-DE"/>
              <a:t> </a:t>
            </a:r>
            <a:r>
              <a:rPr lang="de-DE" err="1"/>
              <a:t>have</a:t>
            </a:r>
            <a:r>
              <a:rPr lang="de-DE"/>
              <a:t> </a:t>
            </a:r>
            <a:r>
              <a:rPr lang="de-DE" err="1"/>
              <a:t>become</a:t>
            </a:r>
            <a:r>
              <a:rPr lang="de-DE"/>
              <a:t> </a:t>
            </a:r>
            <a:r>
              <a:rPr lang="de-DE" err="1"/>
              <a:t>toxic</a:t>
            </a:r>
            <a:r>
              <a:rPr lang="de-DE"/>
              <a:t> - </a:t>
            </a:r>
            <a:r>
              <a:rPr lang="de-DE" err="1"/>
              <a:t>there</a:t>
            </a:r>
            <a:r>
              <a:rPr lang="de-DE"/>
              <a:t> </a:t>
            </a:r>
            <a:r>
              <a:rPr lang="de-DE" err="1"/>
              <a:t>has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a </a:t>
            </a:r>
            <a:r>
              <a:rPr lang="de-DE" err="1"/>
              <a:t>better</a:t>
            </a:r>
            <a:r>
              <a:rPr lang="de-DE"/>
              <a:t> </a:t>
            </a:r>
            <a:r>
              <a:rPr lang="de-DE" err="1"/>
              <a:t>way</a:t>
            </a:r>
            <a:r>
              <a:rPr lang="de-DE"/>
              <a:t>!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8FA1C-5EA9-21B0-E50C-8ECC1B16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17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Unchecked</a:t>
            </a:r>
            <a:r>
              <a:rPr lang="de-DE"/>
              <a:t> </a:t>
            </a:r>
            <a:r>
              <a:rPr lang="de-DE" err="1"/>
              <a:t>Anonymity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bad</a:t>
            </a:r>
            <a:r>
              <a:rPr lang="de-DE"/>
              <a:t> – </a:t>
            </a:r>
            <a:r>
              <a:rPr lang="de-DE" err="1"/>
              <a:t>There</a:t>
            </a:r>
            <a:r>
              <a:rPr lang="de-DE"/>
              <a:t> </a:t>
            </a:r>
            <a:r>
              <a:rPr lang="de-DE" err="1"/>
              <a:t>has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a </a:t>
            </a:r>
            <a:r>
              <a:rPr lang="de-DE" err="1"/>
              <a:t>better</a:t>
            </a:r>
            <a:r>
              <a:rPr lang="de-DE"/>
              <a:t> </a:t>
            </a:r>
            <a:r>
              <a:rPr lang="de-DE" err="1"/>
              <a:t>way</a:t>
            </a:r>
            <a:r>
              <a:rPr lang="de-DE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8FA1C-5EA9-21B0-E50C-8ECC1B16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06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ADDBE-2857-21DF-31CF-75966D66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6D4E1-7519-83ED-4DDC-18D7F2822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77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Anonymity</a:t>
            </a:r>
            <a:r>
              <a:rPr lang="de-DE"/>
              <a:t> </a:t>
            </a:r>
            <a:r>
              <a:rPr lang="de-DE" err="1"/>
              <a:t>overcomes</a:t>
            </a:r>
            <a:r>
              <a:rPr lang="de-DE"/>
              <a:t> </a:t>
            </a:r>
            <a:r>
              <a:rPr lang="de-DE" err="1"/>
              <a:t>Stereotyping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908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Civilized</a:t>
            </a:r>
            <a:r>
              <a:rPr lang="de-DE"/>
              <a:t> </a:t>
            </a:r>
            <a:r>
              <a:rPr lang="de-DE" err="1"/>
              <a:t>discussions</a:t>
            </a:r>
            <a:r>
              <a:rPr lang="de-DE"/>
              <a:t>, </a:t>
            </a:r>
            <a:r>
              <a:rPr lang="de-DE" err="1"/>
              <a:t>collaborations</a:t>
            </a:r>
            <a:r>
              <a:rPr lang="de-DE"/>
              <a:t>, </a:t>
            </a:r>
            <a:r>
              <a:rPr lang="de-DE" err="1"/>
              <a:t>idea</a:t>
            </a:r>
            <a:r>
              <a:rPr lang="de-DE"/>
              <a:t> generation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65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C214E-0167-110B-5925-9D6A3ABC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Solution: The Veil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Anonymity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990546-03C7-53AD-211A-A7A36D07E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79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F567F-A26B-3FB3-CCB2-26650C91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The Veil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E27EB-6D5D-FD5C-62B8-EF46AD9E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Each</a:t>
            </a:r>
            <a:r>
              <a:rPr lang="de-DE"/>
              <a:t> </a:t>
            </a:r>
            <a:r>
              <a:rPr lang="de-DE" err="1"/>
              <a:t>side</a:t>
            </a:r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32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F567F-A26B-3FB3-CCB2-26650C91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Karma &amp; </a:t>
            </a:r>
            <a:r>
              <a:rPr lang="de-DE" err="1"/>
              <a:t>Credits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E27EB-6D5D-FD5C-62B8-EF46AD9E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18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</vt:lpstr>
      <vt:lpstr>TetraPlex</vt:lpstr>
      <vt:lpstr>Socialnetworks have become toxic - there has to be a better way! </vt:lpstr>
      <vt:lpstr>Unchecked Anonymity is bad – There has to be a better way!</vt:lpstr>
      <vt:lpstr>PowerPoint Presentation</vt:lpstr>
      <vt:lpstr>Anonymity overcomes Stereotyping</vt:lpstr>
      <vt:lpstr>Civilized discussions, collaborations, idea generation</vt:lpstr>
      <vt:lpstr>The Solution: The Veil of Anonymity</vt:lpstr>
      <vt:lpstr>The Veil</vt:lpstr>
      <vt:lpstr>Karma &amp; Credits</vt:lpstr>
      <vt:lpstr>Karma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TetraPlex</dc:title>
  <dc:creator>Anselm Kiefner</dc:creator>
  <cp:revision>1</cp:revision>
  <dcterms:created xsi:type="dcterms:W3CDTF">2023-07-05T07:02:59Z</dcterms:created>
  <dcterms:modified xsi:type="dcterms:W3CDTF">2023-07-05T07:29:07Z</dcterms:modified>
</cp:coreProperties>
</file>