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>
        <p:scale>
          <a:sx n="1" d="2"/>
          <a:sy n="1" d="2"/>
        </p:scale>
        <p:origin x="-1296" y="-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22.07.2023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 smtClean="0">
                <a:latin typeface="Trebuchet MS" pitchFamily="34" charset="0"/>
              </a:rPr>
              <a:t>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 smtClean="0">
                <a:latin typeface="Trebuchet MS" pitchFamily="34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 smtClean="0">
                <a:latin typeface="Trebuchet MS" pitchFamily="34" charset="0"/>
              </a:rPr>
              <a:t> and </a:t>
            </a: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 smtClean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Credits: Facilitating interactions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smtClean="0">
                <a:solidFill>
                  <a:srgbClr val="FFFF00"/>
                </a:solidFill>
              </a:rPr>
              <a:t>Tetraplex </a:t>
            </a:r>
            <a:r>
              <a:rPr lang="de-DE" b="1" smtClean="0">
                <a:solidFill>
                  <a:srgbClr val="FFFF00"/>
                </a:solidFill>
              </a:rPr>
              <a:t>Kognitivdienste</a:t>
            </a:r>
            <a:r>
              <a:rPr lang="de-DE" b="1" dirty="0" smtClean="0">
                <a:solidFill>
                  <a:srgbClr val="FFFF00"/>
                </a:solidFill>
              </a:rPr>
              <a:t>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 synthesis of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of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 smtClean="0">
                <a:latin typeface="Trebuchet MS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The Conclusion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</a:t>
            </a: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Problem: Social Media needs fixing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 smtClean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 smtClean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</a:t>
            </a:r>
            <a:r>
              <a:rPr lang="de-DE" sz="4400" dirty="0" smtClean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Problem:  Online Identity and anonymity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</a:t>
            </a:r>
            <a:r>
              <a:rPr lang="de-DE" sz="43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 smtClean="0">
                <a:latin typeface="Trebuchet MS" pitchFamily="34" charset="0"/>
              </a:rPr>
              <a:t> of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The Problem: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 smtClean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</a:t>
            </a: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 smtClean="0">
                <a:latin typeface="Trebuchet MS" pitchFamily="34" charset="0"/>
              </a:rPr>
              <a:t>/   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Solution: Tetraplex is the better network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 smtClean="0">
                <a:latin typeface="Trebuchet MS" pitchFamily="34" charset="0"/>
              </a:rPr>
              <a:t>-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 smtClean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veil:  The synthesis 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 smtClean="0">
                <a:latin typeface="Trebuchet MS" pitchFamily="34" charset="0"/>
              </a:rPr>
              <a:t> if you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 smtClean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Tetraplex ads: Better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</a:t>
            </a:r>
            <a:r>
              <a:rPr lang="de-DE" sz="3200" dirty="0" smtClean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 smtClean="0">
                <a:latin typeface="Trebuchet MS" pitchFamily="34" charset="0"/>
              </a:rPr>
              <a:t>...  you can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 smtClean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 smtClean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 smtClean="0">
                <a:latin typeface="Trebuchet MS" pitchFamily="34" charset="0"/>
              </a:rPr>
              <a:t> with Karma for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Brainstorm: idea generation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 smtClean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 smtClean="0">
                <a:latin typeface="Trebuchet MS" pitchFamily="34" charset="0"/>
              </a:rPr>
              <a:t>via exchange and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Discuss: Civil debates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 smtClean="0">
                <a:latin typeface="Trebuchet MS" pitchFamily="34" charset="0"/>
              </a:rPr>
              <a:t>with the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 smtClean="0">
                <a:latin typeface="Trebuchet MS" pitchFamily="34" charset="0"/>
              </a:rPr>
              <a:t> due to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199</TotalTime>
  <Words>405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25</cp:revision>
  <dcterms:created xsi:type="dcterms:W3CDTF">2023-07-05T07:02:59Z</dcterms:created>
  <dcterms:modified xsi:type="dcterms:W3CDTF">2023-07-21T17:47:12Z</dcterms:modified>
</cp:coreProperties>
</file>