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5" r:id="rId13"/>
    <p:sldId id="272" r:id="rId14"/>
    <p:sldId id="274" r:id="rId15"/>
    <p:sldId id="276" r:id="rId16"/>
    <p:sldId id="277" r:id="rId17"/>
    <p:sldId id="278" r:id="rId18"/>
    <p:sldId id="27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>
        <p:scale>
          <a:sx n="1" d="2"/>
          <a:sy n="1" d="2"/>
        </p:scale>
        <p:origin x="-504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.54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 smtClean="0">
                <a:latin typeface="Trebuchet MS" pitchFamily="34" charset="0"/>
              </a:rPr>
              <a:t>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 smtClean="0">
                <a:latin typeface="Trebuchet MS" pitchFamily="34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 smtClean="0">
                <a:latin typeface="Trebuchet MS" pitchFamily="34" charset="0"/>
              </a:rPr>
              <a:t> and </a:t>
            </a: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 smtClean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Credits: Facilitating interactions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Kognitivdienste: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 synthesis of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of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 smtClean="0">
                <a:latin typeface="Trebuchet MS" pitchFamily="34" charset="0"/>
              </a:rPr>
              <a:t> and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Founding Team / Senior Leadership</a:t>
            </a:r>
            <a:endParaRPr lang="en-US" dirty="0"/>
          </a:p>
        </p:txBody>
      </p:sp>
      <p:pic>
        <p:nvPicPr>
          <p:cNvPr id="4" name="Content Placeholder 3" descr="member_255512817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222683" y="2110740"/>
            <a:ext cx="1828800" cy="1828800"/>
          </a:xfrm>
        </p:spPr>
      </p:pic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560" y="2118360"/>
            <a:ext cx="1889760" cy="1889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1880" y="4114801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Anselm </a:t>
            </a:r>
            <a:r>
              <a:rPr lang="en-US" sz="2000" b="1" dirty="0" err="1" smtClean="0">
                <a:solidFill>
                  <a:srgbClr val="FFFF00"/>
                </a:solidFill>
                <a:latin typeface="Arial Narrow" pitchFamily="34" charset="0"/>
              </a:rPr>
              <a:t>Kiefner</a:t>
            </a:r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CEO</a:t>
            </a:r>
          </a:p>
          <a:p>
            <a:r>
              <a:rPr lang="en-US" sz="2000" b="1" dirty="0" smtClean="0">
                <a:latin typeface="Arial Narrow" pitchFamily="34" charset="0"/>
              </a:rPr>
              <a:t>Open Source</a:t>
            </a:r>
          </a:p>
          <a:p>
            <a:r>
              <a:rPr lang="en-US" sz="2000" b="1" dirty="0" smtClean="0">
                <a:latin typeface="Arial Narrow" pitchFamily="34" charset="0"/>
              </a:rPr>
              <a:t>Fuzzy Logic Library</a:t>
            </a:r>
          </a:p>
          <a:p>
            <a:r>
              <a:rPr lang="en-US" sz="2000" b="1" dirty="0" smtClean="0">
                <a:latin typeface="Arial Narrow" pitchFamily="34" charset="0"/>
              </a:rPr>
              <a:t>Author</a:t>
            </a:r>
          </a:p>
          <a:p>
            <a:endParaRPr lang="en-US" sz="32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440" y="4206240"/>
            <a:ext cx="19555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Joel Alcarez,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CSO, Interim CTO</a:t>
            </a:r>
          </a:p>
          <a:p>
            <a:r>
              <a:rPr lang="en-US" sz="2000" b="1" dirty="0" smtClean="0">
                <a:latin typeface="Arial Narrow" pitchFamily="34" charset="0"/>
              </a:rPr>
              <a:t>20+ years in IT</a:t>
            </a:r>
          </a:p>
          <a:p>
            <a:r>
              <a:rPr lang="en-US" sz="2000" b="1" dirty="0" smtClean="0">
                <a:latin typeface="Arial Narrow" pitchFamily="34" charset="0"/>
              </a:rPr>
              <a:t>Done Startups </a:t>
            </a:r>
          </a:p>
          <a:p>
            <a:r>
              <a:rPr lang="en-US" sz="2000" b="1" dirty="0" smtClean="0">
                <a:latin typeface="Arial Narrow" pitchFamily="34" charset="0"/>
              </a:rPr>
              <a:t>Previously</a:t>
            </a:r>
            <a:endParaRPr lang="en-US" sz="20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Total Global Social Media Market Size</a:t>
            </a:r>
            <a:endParaRPr lang="en-US" dirty="0"/>
          </a:p>
        </p:txBody>
      </p:sp>
      <p:pic>
        <p:nvPicPr>
          <p:cNvPr id="4" name="Picture 3" descr="socialmediamark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861" y="1783080"/>
            <a:ext cx="11425122" cy="4518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5561" y="3307081"/>
            <a:ext cx="822959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231.1Billion USD (2023)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Can Tetraplex be a unicorn?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Capture even less than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0.5%</a:t>
            </a:r>
            <a:r>
              <a:rPr lang="en-US" sz="4800" dirty="0" smtClean="0">
                <a:latin typeface="Trebuchet MS" pitchFamily="34" charset="0"/>
              </a:rPr>
              <a:t> of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88 billion USD </a:t>
            </a:r>
            <a:r>
              <a:rPr lang="en-US" sz="4800" dirty="0" smtClean="0">
                <a:latin typeface="Trebuchet MS" pitchFamily="34" charset="0"/>
              </a:rPr>
              <a:t>that’s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1.15 billion USD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wasn’t the first social media page/app there was MySpace its possible to switch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Tetraplex is definitely not the first but will be less toxic than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or X (former Twitter)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	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as a future superapp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The West has a lot to catch up with to Chinese </a:t>
            </a:r>
            <a:r>
              <a:rPr lang="en-US" sz="3200" dirty="0" err="1" smtClean="0">
                <a:latin typeface="Trebuchet MS" pitchFamily="34" charset="0"/>
              </a:rPr>
              <a:t>superapps</a:t>
            </a:r>
            <a:endParaRPr lang="en-US" sz="3200" dirty="0" smtClean="0">
              <a:solidFill>
                <a:srgbClr val="00B050"/>
              </a:solidFill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Why Tetraplex as a </a:t>
            </a:r>
            <a:r>
              <a:rPr lang="en-US" sz="3200" dirty="0" err="1" smtClean="0">
                <a:latin typeface="Trebuchet MS" pitchFamily="34" charset="0"/>
              </a:rPr>
              <a:t>superapp</a:t>
            </a:r>
            <a:r>
              <a:rPr lang="en-US" sz="3200" dirty="0" smtClean="0">
                <a:latin typeface="Trebuchet MS" pitchFamily="34" charset="0"/>
              </a:rPr>
              <a:t> and not X or a Chinese app?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  Because we aim to respect your privacy and not collect too much your data since we will be EU based!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  X and Chinese apps have negative press, we don’t… 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Total Global SuperApp Market Size</a:t>
            </a:r>
            <a:endParaRPr lang="en-US" dirty="0"/>
          </a:p>
        </p:txBody>
      </p:sp>
      <p:pic>
        <p:nvPicPr>
          <p:cNvPr id="4" name="Content Placeholder 3" descr="superap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0240" y="1843926"/>
            <a:ext cx="11406480" cy="4678794"/>
          </a:xfrm>
        </p:spPr>
      </p:pic>
      <p:sp>
        <p:nvSpPr>
          <p:cNvPr id="5" name="TextBox 4"/>
          <p:cNvSpPr txBox="1"/>
          <p:nvPr/>
        </p:nvSpPr>
        <p:spPr>
          <a:xfrm>
            <a:off x="777241" y="3108961"/>
            <a:ext cx="1106423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887.30 Billion USD (Est.  2033)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Can Tetraplex be a unicorn as a SuperApp 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925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Capture even less than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0.002%</a:t>
            </a:r>
            <a:r>
              <a:rPr lang="en-US" sz="4800" dirty="0" smtClean="0">
                <a:latin typeface="Trebuchet MS" pitchFamily="34" charset="0"/>
              </a:rPr>
              <a:t> of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887.3 billion USD </a:t>
            </a:r>
            <a:r>
              <a:rPr lang="en-US" sz="4800" dirty="0" smtClean="0">
                <a:latin typeface="Trebuchet MS" pitchFamily="34" charset="0"/>
              </a:rPr>
              <a:t>t by 2033 </a:t>
            </a:r>
            <a:r>
              <a:rPr lang="en-US" sz="4800" dirty="0" smtClean="0">
                <a:latin typeface="Trebuchet MS" pitchFamily="34" charset="0"/>
              </a:rPr>
              <a:t>that’s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1.77 billion USD </a:t>
            </a:r>
            <a:r>
              <a:rPr lang="en-US" sz="4800" dirty="0" smtClean="0">
                <a:latin typeface="Trebuchet MS" pitchFamily="34" charset="0"/>
              </a:rPr>
              <a:t>(Estimated market 2033)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The Tetraplex credits will be used for everything eventually.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The Conclusion</a:t>
            </a:r>
            <a:endParaRPr lang="en-US" sz="6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</a:t>
            </a: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Problem: Social Media needs fixing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 smtClean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 smtClean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</a:t>
            </a:r>
            <a:r>
              <a:rPr lang="de-DE" sz="4400" dirty="0" smtClean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</a:t>
            </a:r>
            <a:r>
              <a:rPr lang="de-DE" sz="4400" dirty="0" smtClean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Problem:  Online Identity and anonymity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</a:t>
            </a:r>
            <a:r>
              <a:rPr lang="de-DE" sz="43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 smtClean="0">
                <a:latin typeface="Trebuchet MS" pitchFamily="34" charset="0"/>
              </a:rPr>
              <a:t> of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The Problem: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 smtClean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</a:t>
            </a: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 smtClean="0">
                <a:latin typeface="Trebuchet MS" pitchFamily="34" charset="0"/>
              </a:rPr>
              <a:t>/   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Solution: Tetraplex is the better network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 smtClean="0">
                <a:latin typeface="Trebuchet MS" pitchFamily="34" charset="0"/>
              </a:rPr>
              <a:t>-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 smtClean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 smtClean="0">
                <a:latin typeface="Trebuchet MS" pitchFamily="34" charset="0"/>
              </a:rPr>
              <a:t>with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veil:  The synthesis 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 smtClean="0">
                <a:latin typeface="Trebuchet MS" pitchFamily="34" charset="0"/>
              </a:rPr>
              <a:t> if you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 smtClean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xmlns="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Tetraplex ads: Better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</a:t>
            </a:r>
            <a:r>
              <a:rPr lang="de-DE" sz="3200" dirty="0" smtClean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 smtClean="0">
                <a:latin typeface="Trebuchet MS" pitchFamily="34" charset="0"/>
              </a:rPr>
              <a:t>...  you can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 smtClean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 smtClean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 smtClean="0">
                <a:latin typeface="Trebuchet MS" pitchFamily="34" charset="0"/>
              </a:rPr>
              <a:t> with Karma for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Brainstorm: idea generation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 smtClean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 smtClean="0">
                <a:latin typeface="Trebuchet MS" pitchFamily="34" charset="0"/>
              </a:rPr>
              <a:t>via exchange and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</a:t>
            </a:r>
            <a:r>
              <a:rPr lang="en-US" sz="40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Discuss: Civil debates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 smtClean="0">
                <a:latin typeface="Trebuchet MS" pitchFamily="34" charset="0"/>
              </a:rPr>
              <a:t>with the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 smtClean="0">
                <a:latin typeface="Trebuchet MS" pitchFamily="34" charset="0"/>
              </a:rPr>
              <a:t> due to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280</TotalTime>
  <Words>625</Words>
  <Application>Microsoft Office PowerPoint</Application>
  <PresentationFormat>Custom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Kognitivdienste:  AI Services</vt:lpstr>
      <vt:lpstr>Founding Team / Senior Leadership</vt:lpstr>
      <vt:lpstr>Total Global Social Media Market Size</vt:lpstr>
      <vt:lpstr>Can Tetraplex be a unicorn? </vt:lpstr>
      <vt:lpstr>Tetraplex as a future superapp</vt:lpstr>
      <vt:lpstr>Total Global SuperApp Market Size</vt:lpstr>
      <vt:lpstr>Can Tetraplex be a unicorn as a SuperApp ? </vt:lpstr>
      <vt:lpstr>The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34</cp:revision>
  <dcterms:created xsi:type="dcterms:W3CDTF">2023-07-05T07:02:59Z</dcterms:created>
  <dcterms:modified xsi:type="dcterms:W3CDTF">2023-08-18T04:34:12Z</dcterms:modified>
</cp:coreProperties>
</file>