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6" r:id="rId16"/>
    <p:sldId id="277" r:id="rId17"/>
    <p:sldId id="278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504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22683" y="2110740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60" y="2118360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1880" y="4114801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Anselm </a:t>
            </a:r>
            <a:r>
              <a:rPr lang="en-US" sz="2000" b="1" dirty="0" err="1" smtClean="0">
                <a:solidFill>
                  <a:srgbClr val="FFFF00"/>
                </a:solidFill>
                <a:latin typeface="Arial Narrow" pitchFamily="34" charset="0"/>
              </a:rPr>
              <a:t>Kiefner</a:t>
            </a:r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 smtClean="0">
                <a:latin typeface="Arial Narrow" pitchFamily="34" charset="0"/>
              </a:rPr>
              <a:t>Open Source</a:t>
            </a:r>
          </a:p>
          <a:p>
            <a:r>
              <a:rPr lang="en-US" sz="2000" b="1" dirty="0" smtClean="0">
                <a:latin typeface="Arial Narrow" pitchFamily="34" charset="0"/>
              </a:rPr>
              <a:t>Fuzzy Logic Library</a:t>
            </a:r>
          </a:p>
          <a:p>
            <a:r>
              <a:rPr lang="en-US" sz="2000" b="1" dirty="0" smtClean="0">
                <a:latin typeface="Arial Narrow" pitchFamily="34" charset="0"/>
              </a:rPr>
              <a:t>Author</a:t>
            </a: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4206240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 smtClean="0">
                <a:latin typeface="Arial Narrow" pitchFamily="34" charset="0"/>
              </a:rPr>
              <a:t>20+ years in IT</a:t>
            </a:r>
          </a:p>
          <a:p>
            <a:r>
              <a:rPr lang="en-US" sz="2000" b="1" dirty="0" smtClean="0">
                <a:latin typeface="Arial Narrow" pitchFamily="34" charset="0"/>
              </a:rPr>
              <a:t>Done Startups </a:t>
            </a:r>
          </a:p>
          <a:p>
            <a:r>
              <a:rPr lang="en-US" sz="2000" b="1" dirty="0" smtClean="0">
                <a:latin typeface="Arial Narrow" pitchFamily="34" charset="0"/>
              </a:rPr>
              <a:t>Previously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231.1Billion USD (2023)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88 billion USD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as a future superapp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The West has a lot to catch up with to Chinese </a:t>
            </a:r>
            <a:r>
              <a:rPr lang="en-US" sz="3200" dirty="0" err="1" smtClean="0">
                <a:latin typeface="Trebuchet MS" pitchFamily="34" charset="0"/>
              </a:rPr>
              <a:t>superapps</a:t>
            </a:r>
            <a:endParaRPr lang="en-US" sz="3200" dirty="0" smtClean="0">
              <a:solidFill>
                <a:srgbClr val="00B050"/>
              </a:solidFill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Why Tetraplex as a </a:t>
            </a:r>
            <a:r>
              <a:rPr lang="en-US" sz="3200" dirty="0" err="1" smtClean="0">
                <a:latin typeface="Trebuchet MS" pitchFamily="34" charset="0"/>
              </a:rPr>
              <a:t>superapp</a:t>
            </a:r>
            <a:r>
              <a:rPr lang="en-US" sz="3200" dirty="0" smtClean="0">
                <a:latin typeface="Trebuchet MS" pitchFamily="34" charset="0"/>
              </a:rPr>
              <a:t> and not X or a Chinese app?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  Because we aim to respect your privacy and not collect too much your data since we will be EU based!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   X and Chinese apps have negative press, we don’t…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SuperApp Market Size</a:t>
            </a:r>
            <a:endParaRPr lang="en-US" dirty="0"/>
          </a:p>
        </p:txBody>
      </p:sp>
      <p:pic>
        <p:nvPicPr>
          <p:cNvPr id="4" name="Content Placeholder 3" descr="superap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0240" y="1843926"/>
            <a:ext cx="11406480" cy="4678794"/>
          </a:xfrm>
        </p:spPr>
      </p:pic>
      <p:sp>
        <p:nvSpPr>
          <p:cNvPr id="5" name="TextBox 4"/>
          <p:cNvSpPr txBox="1"/>
          <p:nvPr/>
        </p:nvSpPr>
        <p:spPr>
          <a:xfrm>
            <a:off x="777241" y="3108961"/>
            <a:ext cx="1106423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887.30 Billion USD (Est.  2033)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 as a SuperApp 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925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0.002%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887.3 billion USD </a:t>
            </a:r>
            <a:r>
              <a:rPr lang="en-US" sz="4800" dirty="0" smtClean="0">
                <a:latin typeface="Trebuchet MS" pitchFamily="34" charset="0"/>
              </a:rPr>
              <a:t> by 2033 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1.77 billion USD </a:t>
            </a:r>
            <a:r>
              <a:rPr lang="en-US" sz="4800" dirty="0" smtClean="0">
                <a:latin typeface="Trebuchet MS" pitchFamily="34" charset="0"/>
              </a:rPr>
              <a:t>(</a:t>
            </a:r>
            <a:r>
              <a:rPr lang="en-US" sz="4800" smtClean="0">
                <a:latin typeface="Trebuchet MS" pitchFamily="34" charset="0"/>
              </a:rPr>
              <a:t>Estimated </a:t>
            </a:r>
            <a:r>
              <a:rPr lang="en-US" sz="4800" smtClean="0">
                <a:latin typeface="Trebuchet MS" pitchFamily="34" charset="0"/>
              </a:rPr>
              <a:t>market by </a:t>
            </a:r>
            <a:r>
              <a:rPr lang="en-US" sz="4800" dirty="0" smtClean="0">
                <a:latin typeface="Trebuchet MS" pitchFamily="34" charset="0"/>
              </a:rPr>
              <a:t>2033)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The Tetraplex credits will be used for everything eventually.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280</TotalTime>
  <Words>625</Words>
  <Application>Microsoft Office PowerPoint</Application>
  <PresentationFormat>Custom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Tetraplex as a future superapp</vt:lpstr>
      <vt:lpstr>Total Global SuperApp Market Size</vt:lpstr>
      <vt:lpstr>Can Tetraplex be a unicorn as a SuperApp ? 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36</cp:revision>
  <dcterms:created xsi:type="dcterms:W3CDTF">2023-07-05T07:02:59Z</dcterms:created>
  <dcterms:modified xsi:type="dcterms:W3CDTF">2023-08-18T12:52:27Z</dcterms:modified>
</cp:coreProperties>
</file>