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5dc7ac517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5dc7ac517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5d1839a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5d1839a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5d1839ac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5d1839ac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5d1839ac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5d1839ac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5d1839ac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5d1839ac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5d1839ac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5d1839ac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5d1839ac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5d1839ac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5d1839ac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05d1839ac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09b0782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09b0782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09b07821b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09b07821b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09b07821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09b07821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5d1839a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5d1839a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5dc7ac5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5dc7ac5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09b07821b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09b07821b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circle/func , will be marked as different color indication that its a friend function.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5d1839ac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5d1839ac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circle/func , will be marked as different color indication that its a friend function.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5d1839ac4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5d1839ac4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circle/func , will be marked as different color indication that its a friend function.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71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OOPS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980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University database management system </a:t>
            </a:r>
            <a:endParaRPr b="1" sz="3400"/>
          </a:p>
        </p:txBody>
      </p:sp>
      <p:sp>
        <p:nvSpPr>
          <p:cNvPr id="56" name="Google Shape;56;p13"/>
          <p:cNvSpPr txBox="1"/>
          <p:nvPr/>
        </p:nvSpPr>
        <p:spPr>
          <a:xfrm>
            <a:off x="5585525" y="2913300"/>
            <a:ext cx="3430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Members: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Tarun Talreja - 180907632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Krishna Jayakumar - 180907754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Parth Sirohi - 180907516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Chintan Rout - 180907544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Rithika Iyer - 180907520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Output Windows</a:t>
            </a:r>
            <a:endParaRPr sz="5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800" y="78200"/>
            <a:ext cx="4490550" cy="49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025" y="46025"/>
            <a:ext cx="5619150" cy="494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385" y="152400"/>
            <a:ext cx="328681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75" y="152400"/>
            <a:ext cx="489546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26" y="152400"/>
            <a:ext cx="29583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00" y="152400"/>
            <a:ext cx="448414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76" y="855450"/>
            <a:ext cx="7777749" cy="26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33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60"/>
              <a:t>Project Aim</a:t>
            </a:r>
            <a:endParaRPr sz="286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•The aim of this project is to create a University database management system by compiling the data related to students and the faculty members.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Outlined in the slides below are details and concepts pertaining to our project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5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60"/>
              <a:t>Hierarchical</a:t>
            </a:r>
            <a:r>
              <a:rPr lang="en" sz="2860"/>
              <a:t> Segmentation Between the Classes</a:t>
            </a:r>
            <a:endParaRPr/>
          </a:p>
        </p:txBody>
      </p:sp>
      <p:grpSp>
        <p:nvGrpSpPr>
          <p:cNvPr id="68" name="Google Shape;68;p15"/>
          <p:cNvGrpSpPr/>
          <p:nvPr/>
        </p:nvGrpSpPr>
        <p:grpSpPr>
          <a:xfrm>
            <a:off x="5352485" y="2433138"/>
            <a:ext cx="1204264" cy="1189737"/>
            <a:chOff x="3833620" y="2704915"/>
            <a:chExt cx="1476900" cy="1477200"/>
          </a:xfrm>
        </p:grpSpPr>
        <p:sp>
          <p:nvSpPr>
            <p:cNvPr id="69" name="Google Shape;69;p15"/>
            <p:cNvSpPr/>
            <p:nvPr/>
          </p:nvSpPr>
          <p:spPr>
            <a:xfrm>
              <a:off x="3833620" y="2704915"/>
              <a:ext cx="1476900" cy="14772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 txBox="1"/>
            <p:nvPr/>
          </p:nvSpPr>
          <p:spPr>
            <a:xfrm>
              <a:off x="3957072" y="3118926"/>
              <a:ext cx="12300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Class Student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3834147" y="3837176"/>
            <a:ext cx="1204264" cy="1189737"/>
            <a:chOff x="3833620" y="2704915"/>
            <a:chExt cx="1476900" cy="1477200"/>
          </a:xfrm>
        </p:grpSpPr>
        <p:sp>
          <p:nvSpPr>
            <p:cNvPr id="72" name="Google Shape;72;p15"/>
            <p:cNvSpPr/>
            <p:nvPr/>
          </p:nvSpPr>
          <p:spPr>
            <a:xfrm>
              <a:off x="3833620" y="2704915"/>
              <a:ext cx="1476900" cy="14772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 txBox="1"/>
            <p:nvPr/>
          </p:nvSpPr>
          <p:spPr>
            <a:xfrm>
              <a:off x="3957072" y="3118926"/>
              <a:ext cx="12300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Class Masters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" name="Google Shape;74;p15"/>
          <p:cNvGrpSpPr/>
          <p:nvPr/>
        </p:nvGrpSpPr>
        <p:grpSpPr>
          <a:xfrm>
            <a:off x="2315922" y="2433151"/>
            <a:ext cx="1204264" cy="1189737"/>
            <a:chOff x="3833620" y="2704915"/>
            <a:chExt cx="1476900" cy="1477200"/>
          </a:xfrm>
        </p:grpSpPr>
        <p:sp>
          <p:nvSpPr>
            <p:cNvPr id="75" name="Google Shape;75;p15"/>
            <p:cNvSpPr/>
            <p:nvPr/>
          </p:nvSpPr>
          <p:spPr>
            <a:xfrm>
              <a:off x="3833620" y="2704915"/>
              <a:ext cx="1476900" cy="14772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3957072" y="3118926"/>
              <a:ext cx="12300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Class Faculty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" name="Google Shape;77;p15"/>
          <p:cNvGrpSpPr/>
          <p:nvPr/>
        </p:nvGrpSpPr>
        <p:grpSpPr>
          <a:xfrm>
            <a:off x="3834147" y="853551"/>
            <a:ext cx="1204264" cy="1189737"/>
            <a:chOff x="3833620" y="2704915"/>
            <a:chExt cx="1476900" cy="1477200"/>
          </a:xfrm>
        </p:grpSpPr>
        <p:sp>
          <p:nvSpPr>
            <p:cNvPr id="78" name="Google Shape;78;p15"/>
            <p:cNvSpPr/>
            <p:nvPr/>
          </p:nvSpPr>
          <p:spPr>
            <a:xfrm>
              <a:off x="3833620" y="2704915"/>
              <a:ext cx="1476900" cy="14772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3957072" y="3118926"/>
              <a:ext cx="12300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Class Database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80" name="Google Shape;80;p15"/>
          <p:cNvCxnSpPr>
            <a:stCxn id="69" idx="0"/>
            <a:endCxn id="78" idx="6"/>
          </p:cNvCxnSpPr>
          <p:nvPr/>
        </p:nvCxnSpPr>
        <p:spPr>
          <a:xfrm rot="10800000">
            <a:off x="5038417" y="1448538"/>
            <a:ext cx="916200" cy="98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>
            <a:stCxn id="75" idx="4"/>
            <a:endCxn id="72" idx="2"/>
          </p:cNvCxnSpPr>
          <p:nvPr/>
        </p:nvCxnSpPr>
        <p:spPr>
          <a:xfrm>
            <a:off x="2918054" y="3622887"/>
            <a:ext cx="916200" cy="80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>
            <a:stCxn id="69" idx="4"/>
            <a:endCxn id="72" idx="6"/>
          </p:cNvCxnSpPr>
          <p:nvPr/>
        </p:nvCxnSpPr>
        <p:spPr>
          <a:xfrm flipH="1">
            <a:off x="5038417" y="3622875"/>
            <a:ext cx="916200" cy="80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>
            <a:endCxn id="69" idx="2"/>
          </p:cNvCxnSpPr>
          <p:nvPr/>
        </p:nvCxnSpPr>
        <p:spPr>
          <a:xfrm>
            <a:off x="3520085" y="3028007"/>
            <a:ext cx="1832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>
            <a:stCxn id="75" idx="0"/>
            <a:endCxn id="78" idx="2"/>
          </p:cNvCxnSpPr>
          <p:nvPr/>
        </p:nvCxnSpPr>
        <p:spPr>
          <a:xfrm flipH="1" rot="10800000">
            <a:off x="2918054" y="1448551"/>
            <a:ext cx="916200" cy="98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>
            <a:stCxn id="69" idx="0"/>
            <a:endCxn id="78" idx="6"/>
          </p:cNvCxnSpPr>
          <p:nvPr/>
        </p:nvCxnSpPr>
        <p:spPr>
          <a:xfrm rot="10800000">
            <a:off x="5038417" y="1448538"/>
            <a:ext cx="916200" cy="98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>
            <a:stCxn id="72" idx="2"/>
            <a:endCxn id="75" idx="4"/>
          </p:cNvCxnSpPr>
          <p:nvPr/>
        </p:nvCxnSpPr>
        <p:spPr>
          <a:xfrm rot="10800000">
            <a:off x="2917947" y="3622944"/>
            <a:ext cx="916200" cy="80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>
            <a:stCxn id="72" idx="6"/>
            <a:endCxn id="69" idx="4"/>
          </p:cNvCxnSpPr>
          <p:nvPr/>
        </p:nvCxnSpPr>
        <p:spPr>
          <a:xfrm flipH="1" rot="10800000">
            <a:off x="5038411" y="3622944"/>
            <a:ext cx="916200" cy="80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50700" y="91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60"/>
              <a:t>Student and Database Classes</a:t>
            </a:r>
            <a:endParaRPr sz="2860"/>
          </a:p>
        </p:txBody>
      </p:sp>
      <p:sp>
        <p:nvSpPr>
          <p:cNvPr id="93" name="Google Shape;93;p16"/>
          <p:cNvSpPr/>
          <p:nvPr/>
        </p:nvSpPr>
        <p:spPr>
          <a:xfrm>
            <a:off x="614100" y="15750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3294425" y="1169600"/>
            <a:ext cx="2020500" cy="14196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•Name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•Age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•Gender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•Birth Year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•Roll Num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•Unique ID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•Role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614100" y="3569500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Student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3294425" y="3315400"/>
            <a:ext cx="2020500" cy="10266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•Section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•Grades[6]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•Subj 1,2,3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•Batch Year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•Student Count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" name="Google Shape;97;p16"/>
          <p:cNvCxnSpPr>
            <a:stCxn id="95" idx="3"/>
            <a:endCxn id="96" idx="1"/>
          </p:cNvCxnSpPr>
          <p:nvPr/>
        </p:nvCxnSpPr>
        <p:spPr>
          <a:xfrm flipH="1" rot="10800000">
            <a:off x="2634600" y="3828850"/>
            <a:ext cx="6597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6"/>
          <p:cNvSpPr txBox="1"/>
          <p:nvPr/>
        </p:nvSpPr>
        <p:spPr>
          <a:xfrm>
            <a:off x="3601725" y="777038"/>
            <a:ext cx="16671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Members of Class</a:t>
            </a:r>
            <a:endParaRPr b="1" sz="1300"/>
          </a:p>
        </p:txBody>
      </p:sp>
      <p:sp>
        <p:nvSpPr>
          <p:cNvPr id="99" name="Google Shape;99;p16"/>
          <p:cNvSpPr/>
          <p:nvPr/>
        </p:nvSpPr>
        <p:spPr>
          <a:xfrm>
            <a:off x="6198425" y="1274725"/>
            <a:ext cx="2020500" cy="972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Create();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Display();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Modify();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6411025" y="769388"/>
            <a:ext cx="17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Member Function</a:t>
            </a:r>
            <a:r>
              <a:rPr b="1" lang="en"/>
              <a:t>s</a:t>
            </a:r>
            <a:endParaRPr b="1"/>
          </a:p>
        </p:txBody>
      </p:sp>
      <p:cxnSp>
        <p:nvCxnSpPr>
          <p:cNvPr id="101" name="Google Shape;101;p16"/>
          <p:cNvCxnSpPr>
            <a:stCxn id="93" idx="3"/>
            <a:endCxn id="94" idx="1"/>
          </p:cNvCxnSpPr>
          <p:nvPr/>
        </p:nvCxnSpPr>
        <p:spPr>
          <a:xfrm>
            <a:off x="2634600" y="1837674"/>
            <a:ext cx="659700" cy="4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6"/>
          <p:cNvSpPr/>
          <p:nvPr/>
        </p:nvSpPr>
        <p:spPr>
          <a:xfrm>
            <a:off x="6259675" y="2755450"/>
            <a:ext cx="2020500" cy="21534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Create();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Display();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Print StudentDB();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Modify();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Update Grades();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Grade Summary();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Print Department();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Write To File();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Print Basic Data();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Get Faculty Department();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" name="Google Shape;103;p16"/>
          <p:cNvCxnSpPr>
            <a:stCxn id="94" idx="3"/>
            <a:endCxn id="99" idx="1"/>
          </p:cNvCxnSpPr>
          <p:nvPr/>
        </p:nvCxnSpPr>
        <p:spPr>
          <a:xfrm flipH="1" rot="10800000">
            <a:off x="5314925" y="1760900"/>
            <a:ext cx="883500" cy="11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>
            <a:stCxn id="96" idx="3"/>
            <a:endCxn id="102" idx="1"/>
          </p:cNvCxnSpPr>
          <p:nvPr/>
        </p:nvCxnSpPr>
        <p:spPr>
          <a:xfrm>
            <a:off x="5314925" y="3828700"/>
            <a:ext cx="944700" cy="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250700" y="8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60"/>
              <a:t> Master and Faculty Classes</a:t>
            </a:r>
            <a:endParaRPr sz="2760"/>
          </a:p>
        </p:txBody>
      </p:sp>
      <p:sp>
        <p:nvSpPr>
          <p:cNvPr id="110" name="Google Shape;110;p17"/>
          <p:cNvSpPr/>
          <p:nvPr/>
        </p:nvSpPr>
        <p:spPr>
          <a:xfrm>
            <a:off x="685700" y="13533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Faculty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3561750" y="1377225"/>
            <a:ext cx="2020500" cy="4776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•Salary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•Department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685700" y="33913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Masters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3624650" y="3415475"/>
            <a:ext cx="2020500" cy="4776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•Salary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•Department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" name="Google Shape;114;p17"/>
          <p:cNvCxnSpPr>
            <a:stCxn id="113" idx="1"/>
            <a:endCxn id="112" idx="3"/>
          </p:cNvCxnSpPr>
          <p:nvPr/>
        </p:nvCxnSpPr>
        <p:spPr>
          <a:xfrm flipH="1">
            <a:off x="2706050" y="3654275"/>
            <a:ext cx="918600" cy="600"/>
          </a:xfrm>
          <a:prstGeom prst="bentConnector3">
            <a:avLst>
              <a:gd fmla="val 49992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17"/>
          <p:cNvSpPr/>
          <p:nvPr/>
        </p:nvSpPr>
        <p:spPr>
          <a:xfrm>
            <a:off x="6371900" y="823525"/>
            <a:ext cx="2020500" cy="15306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Create();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Display();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Print FacultyDB();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Modify();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Write To File();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Get Student Grades();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6371900" y="2745250"/>
            <a:ext cx="2020500" cy="16185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Create();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Display();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Print MastersDB();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Modify();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Write To File();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Update Master Grade();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Print Departments();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" name="Google Shape;117;p17"/>
          <p:cNvCxnSpPr>
            <a:stCxn id="111" idx="3"/>
            <a:endCxn id="115" idx="1"/>
          </p:cNvCxnSpPr>
          <p:nvPr/>
        </p:nvCxnSpPr>
        <p:spPr>
          <a:xfrm flipH="1" rot="10800000">
            <a:off x="5582250" y="1588725"/>
            <a:ext cx="789600" cy="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>
            <a:stCxn id="110" idx="3"/>
            <a:endCxn id="111" idx="1"/>
          </p:cNvCxnSpPr>
          <p:nvPr/>
        </p:nvCxnSpPr>
        <p:spPr>
          <a:xfrm>
            <a:off x="2706200" y="1616024"/>
            <a:ext cx="855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7"/>
          <p:cNvCxnSpPr>
            <a:stCxn id="113" idx="3"/>
            <a:endCxn id="116" idx="1"/>
          </p:cNvCxnSpPr>
          <p:nvPr/>
        </p:nvCxnSpPr>
        <p:spPr>
          <a:xfrm flipH="1" rot="10800000">
            <a:off x="5645150" y="3554375"/>
            <a:ext cx="726900" cy="9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Database Menu</a:t>
            </a:r>
            <a:endParaRPr/>
          </a:p>
        </p:txBody>
      </p:sp>
      <p:grpSp>
        <p:nvGrpSpPr>
          <p:cNvPr id="125" name="Google Shape;125;p18"/>
          <p:cNvGrpSpPr/>
          <p:nvPr/>
        </p:nvGrpSpPr>
        <p:grpSpPr>
          <a:xfrm>
            <a:off x="3225353" y="1968910"/>
            <a:ext cx="1310400" cy="1150175"/>
            <a:chOff x="1848940" y="1948510"/>
            <a:chExt cx="1310400" cy="1150175"/>
          </a:xfrm>
        </p:grpSpPr>
        <p:sp>
          <p:nvSpPr>
            <p:cNvPr id="126" name="Google Shape;126;p18"/>
            <p:cNvSpPr/>
            <p:nvPr/>
          </p:nvSpPr>
          <p:spPr>
            <a:xfrm>
              <a:off x="2206990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58585"/>
                </a:solidFill>
              </a:endParaRPr>
            </a:p>
          </p:txBody>
        </p:sp>
        <p:sp>
          <p:nvSpPr>
            <p:cNvPr id="127" name="Google Shape;127;p18"/>
            <p:cNvSpPr txBox="1"/>
            <p:nvPr/>
          </p:nvSpPr>
          <p:spPr>
            <a:xfrm>
              <a:off x="1848940" y="2652285"/>
              <a:ext cx="131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Faculty DB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8"/>
            <p:cNvSpPr txBox="1"/>
            <p:nvPr/>
          </p:nvSpPr>
          <p:spPr>
            <a:xfrm>
              <a:off x="2285752" y="2109675"/>
              <a:ext cx="5154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Case-2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" name="Google Shape;129;p18"/>
          <p:cNvGrpSpPr/>
          <p:nvPr/>
        </p:nvGrpSpPr>
        <p:grpSpPr>
          <a:xfrm>
            <a:off x="4554447" y="1968910"/>
            <a:ext cx="1359900" cy="1150175"/>
            <a:chOff x="3178034" y="1948510"/>
            <a:chExt cx="1359900" cy="1150175"/>
          </a:xfrm>
        </p:grpSpPr>
        <p:sp>
          <p:nvSpPr>
            <p:cNvPr id="130" name="Google Shape;130;p18"/>
            <p:cNvSpPr/>
            <p:nvPr/>
          </p:nvSpPr>
          <p:spPr>
            <a:xfrm>
              <a:off x="3560827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 txBox="1"/>
            <p:nvPr/>
          </p:nvSpPr>
          <p:spPr>
            <a:xfrm>
              <a:off x="3178034" y="2652285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PhD DB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8"/>
            <p:cNvSpPr txBox="1"/>
            <p:nvPr/>
          </p:nvSpPr>
          <p:spPr>
            <a:xfrm>
              <a:off x="3561088" y="2109675"/>
              <a:ext cx="5943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Case-3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" name="Google Shape;133;p18"/>
          <p:cNvGrpSpPr/>
          <p:nvPr/>
        </p:nvGrpSpPr>
        <p:grpSpPr>
          <a:xfrm>
            <a:off x="5934063" y="1974110"/>
            <a:ext cx="1313628" cy="1887575"/>
            <a:chOff x="4557650" y="1948510"/>
            <a:chExt cx="1313628" cy="1887575"/>
          </a:xfrm>
        </p:grpSpPr>
        <p:sp>
          <p:nvSpPr>
            <p:cNvPr id="134" name="Google Shape;134;p18"/>
            <p:cNvSpPr/>
            <p:nvPr/>
          </p:nvSpPr>
          <p:spPr>
            <a:xfrm>
              <a:off x="4915703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 txBox="1"/>
            <p:nvPr/>
          </p:nvSpPr>
          <p:spPr>
            <a:xfrm>
              <a:off x="4557650" y="2652285"/>
              <a:ext cx="131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Exit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4560878" y="3098685"/>
              <a:ext cx="13104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18"/>
            <p:cNvSpPr txBox="1"/>
            <p:nvPr/>
          </p:nvSpPr>
          <p:spPr>
            <a:xfrm>
              <a:off x="4994450" y="2109675"/>
              <a:ext cx="5157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Case-4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" name="Google Shape;138;p18"/>
          <p:cNvGrpSpPr/>
          <p:nvPr/>
        </p:nvGrpSpPr>
        <p:grpSpPr>
          <a:xfrm>
            <a:off x="1896290" y="1997848"/>
            <a:ext cx="1310400" cy="1143238"/>
            <a:chOff x="519878" y="2015685"/>
            <a:chExt cx="1310400" cy="1143238"/>
          </a:xfrm>
        </p:grpSpPr>
        <p:sp>
          <p:nvSpPr>
            <p:cNvPr id="139" name="Google Shape;139;p18"/>
            <p:cNvSpPr/>
            <p:nvPr/>
          </p:nvSpPr>
          <p:spPr>
            <a:xfrm>
              <a:off x="877922" y="2015685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 txBox="1"/>
            <p:nvPr/>
          </p:nvSpPr>
          <p:spPr>
            <a:xfrm>
              <a:off x="519878" y="2712523"/>
              <a:ext cx="131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Student DB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917226" y="2152325"/>
              <a:ext cx="5157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Case-1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Menu</a:t>
            </a:r>
            <a:endParaRPr/>
          </a:p>
        </p:txBody>
      </p:sp>
      <p:grpSp>
        <p:nvGrpSpPr>
          <p:cNvPr id="147" name="Google Shape;147;p19"/>
          <p:cNvGrpSpPr/>
          <p:nvPr/>
        </p:nvGrpSpPr>
        <p:grpSpPr>
          <a:xfrm>
            <a:off x="1845740" y="1426135"/>
            <a:ext cx="1310400" cy="1150175"/>
            <a:chOff x="1848940" y="1948510"/>
            <a:chExt cx="1310400" cy="1150175"/>
          </a:xfrm>
        </p:grpSpPr>
        <p:sp>
          <p:nvSpPr>
            <p:cNvPr id="148" name="Google Shape;148;p19"/>
            <p:cNvSpPr/>
            <p:nvPr/>
          </p:nvSpPr>
          <p:spPr>
            <a:xfrm>
              <a:off x="2206990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58585"/>
                </a:solidFill>
              </a:endParaRPr>
            </a:p>
          </p:txBody>
        </p:sp>
        <p:sp>
          <p:nvSpPr>
            <p:cNvPr id="149" name="Google Shape;149;p19"/>
            <p:cNvSpPr txBox="1"/>
            <p:nvPr/>
          </p:nvSpPr>
          <p:spPr>
            <a:xfrm>
              <a:off x="1848940" y="2652285"/>
              <a:ext cx="131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Print all Entries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9"/>
            <p:cNvSpPr txBox="1"/>
            <p:nvPr/>
          </p:nvSpPr>
          <p:spPr>
            <a:xfrm>
              <a:off x="2285752" y="2109675"/>
              <a:ext cx="5154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Case-2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19"/>
          <p:cNvGrpSpPr/>
          <p:nvPr/>
        </p:nvGrpSpPr>
        <p:grpSpPr>
          <a:xfrm>
            <a:off x="3174834" y="1426135"/>
            <a:ext cx="1359900" cy="1150175"/>
            <a:chOff x="3178034" y="1948510"/>
            <a:chExt cx="1359900" cy="1150175"/>
          </a:xfrm>
        </p:grpSpPr>
        <p:sp>
          <p:nvSpPr>
            <p:cNvPr id="152" name="Google Shape;152;p19"/>
            <p:cNvSpPr/>
            <p:nvPr/>
          </p:nvSpPr>
          <p:spPr>
            <a:xfrm>
              <a:off x="3560827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3178034" y="2652285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Print Single Entry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19"/>
            <p:cNvSpPr txBox="1"/>
            <p:nvPr/>
          </p:nvSpPr>
          <p:spPr>
            <a:xfrm>
              <a:off x="3561088" y="2109675"/>
              <a:ext cx="5943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Case-3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" name="Google Shape;155;p19"/>
          <p:cNvGrpSpPr/>
          <p:nvPr/>
        </p:nvGrpSpPr>
        <p:grpSpPr>
          <a:xfrm>
            <a:off x="4554450" y="1431335"/>
            <a:ext cx="1313628" cy="1887575"/>
            <a:chOff x="4557650" y="1948510"/>
            <a:chExt cx="1313628" cy="1887575"/>
          </a:xfrm>
        </p:grpSpPr>
        <p:sp>
          <p:nvSpPr>
            <p:cNvPr id="156" name="Google Shape;156;p19"/>
            <p:cNvSpPr/>
            <p:nvPr/>
          </p:nvSpPr>
          <p:spPr>
            <a:xfrm>
              <a:off x="4915703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 txBox="1"/>
            <p:nvPr/>
          </p:nvSpPr>
          <p:spPr>
            <a:xfrm>
              <a:off x="4557650" y="2652285"/>
              <a:ext cx="131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Modify Entry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4560878" y="3098685"/>
              <a:ext cx="13104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19"/>
            <p:cNvSpPr txBox="1"/>
            <p:nvPr/>
          </p:nvSpPr>
          <p:spPr>
            <a:xfrm>
              <a:off x="4994450" y="2109675"/>
              <a:ext cx="5157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Case-4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19"/>
          <p:cNvGrpSpPr/>
          <p:nvPr/>
        </p:nvGrpSpPr>
        <p:grpSpPr>
          <a:xfrm>
            <a:off x="5887800" y="1426135"/>
            <a:ext cx="1359905" cy="1897975"/>
            <a:chOff x="5887800" y="1948510"/>
            <a:chExt cx="1359905" cy="1897975"/>
          </a:xfrm>
        </p:grpSpPr>
        <p:sp>
          <p:nvSpPr>
            <p:cNvPr id="161" name="Google Shape;161;p19"/>
            <p:cNvSpPr/>
            <p:nvPr/>
          </p:nvSpPr>
          <p:spPr>
            <a:xfrm>
              <a:off x="6270606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 txBox="1"/>
            <p:nvPr/>
          </p:nvSpPr>
          <p:spPr>
            <a:xfrm>
              <a:off x="5887800" y="2652285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Update Grades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19"/>
            <p:cNvSpPr txBox="1"/>
            <p:nvPr/>
          </p:nvSpPr>
          <p:spPr>
            <a:xfrm>
              <a:off x="5887806" y="3109085"/>
              <a:ext cx="13599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19"/>
            <p:cNvSpPr txBox="1"/>
            <p:nvPr/>
          </p:nvSpPr>
          <p:spPr>
            <a:xfrm>
              <a:off x="6349349" y="2109675"/>
              <a:ext cx="5154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Case-5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5" name="Google Shape;165;p19"/>
          <p:cNvGrpSpPr/>
          <p:nvPr/>
        </p:nvGrpSpPr>
        <p:grpSpPr>
          <a:xfrm>
            <a:off x="7267413" y="1426135"/>
            <a:ext cx="1359905" cy="1897975"/>
            <a:chOff x="7264213" y="1948510"/>
            <a:chExt cx="1359905" cy="1897975"/>
          </a:xfrm>
        </p:grpSpPr>
        <p:sp>
          <p:nvSpPr>
            <p:cNvPr id="166" name="Google Shape;166;p19"/>
            <p:cNvSpPr/>
            <p:nvPr/>
          </p:nvSpPr>
          <p:spPr>
            <a:xfrm>
              <a:off x="7647018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 txBox="1"/>
            <p:nvPr/>
          </p:nvSpPr>
          <p:spPr>
            <a:xfrm>
              <a:off x="7264213" y="2652285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Grade Summary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19"/>
            <p:cNvSpPr txBox="1"/>
            <p:nvPr/>
          </p:nvSpPr>
          <p:spPr>
            <a:xfrm>
              <a:off x="7264218" y="3109085"/>
              <a:ext cx="13599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19"/>
            <p:cNvSpPr txBox="1"/>
            <p:nvPr/>
          </p:nvSpPr>
          <p:spPr>
            <a:xfrm>
              <a:off x="7725776" y="2109675"/>
              <a:ext cx="5157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Case-6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0" name="Google Shape;170;p19"/>
          <p:cNvGrpSpPr/>
          <p:nvPr/>
        </p:nvGrpSpPr>
        <p:grpSpPr>
          <a:xfrm>
            <a:off x="516678" y="1455073"/>
            <a:ext cx="1310400" cy="1143238"/>
            <a:chOff x="519878" y="2015685"/>
            <a:chExt cx="1310400" cy="1143238"/>
          </a:xfrm>
        </p:grpSpPr>
        <p:sp>
          <p:nvSpPr>
            <p:cNvPr id="171" name="Google Shape;171;p19"/>
            <p:cNvSpPr/>
            <p:nvPr/>
          </p:nvSpPr>
          <p:spPr>
            <a:xfrm>
              <a:off x="877922" y="2015685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 txBox="1"/>
            <p:nvPr/>
          </p:nvSpPr>
          <p:spPr>
            <a:xfrm>
              <a:off x="519878" y="2712523"/>
              <a:ext cx="131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New Entry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p19"/>
            <p:cNvSpPr txBox="1"/>
            <p:nvPr/>
          </p:nvSpPr>
          <p:spPr>
            <a:xfrm>
              <a:off x="917226" y="2152325"/>
              <a:ext cx="5157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Case-1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" name="Google Shape;174;p19"/>
          <p:cNvGrpSpPr/>
          <p:nvPr/>
        </p:nvGrpSpPr>
        <p:grpSpPr>
          <a:xfrm>
            <a:off x="5888500" y="2984710"/>
            <a:ext cx="1359905" cy="1897975"/>
            <a:chOff x="7264213" y="1948510"/>
            <a:chExt cx="1359905" cy="1897975"/>
          </a:xfrm>
        </p:grpSpPr>
        <p:sp>
          <p:nvSpPr>
            <p:cNvPr id="175" name="Google Shape;175;p19"/>
            <p:cNvSpPr/>
            <p:nvPr/>
          </p:nvSpPr>
          <p:spPr>
            <a:xfrm>
              <a:off x="7647018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 txBox="1"/>
            <p:nvPr/>
          </p:nvSpPr>
          <p:spPr>
            <a:xfrm>
              <a:off x="7264213" y="2652285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Exit 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19"/>
            <p:cNvSpPr txBox="1"/>
            <p:nvPr/>
          </p:nvSpPr>
          <p:spPr>
            <a:xfrm>
              <a:off x="7264218" y="3109085"/>
              <a:ext cx="13599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19"/>
            <p:cNvSpPr txBox="1"/>
            <p:nvPr/>
          </p:nvSpPr>
          <p:spPr>
            <a:xfrm>
              <a:off x="7668612" y="2109675"/>
              <a:ext cx="5730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Case-10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9" name="Google Shape;179;p19"/>
          <p:cNvGrpSpPr/>
          <p:nvPr/>
        </p:nvGrpSpPr>
        <p:grpSpPr>
          <a:xfrm>
            <a:off x="1895575" y="2984710"/>
            <a:ext cx="1359905" cy="1897975"/>
            <a:chOff x="7264213" y="1948510"/>
            <a:chExt cx="1359905" cy="1897975"/>
          </a:xfrm>
        </p:grpSpPr>
        <p:sp>
          <p:nvSpPr>
            <p:cNvPr id="180" name="Google Shape;180;p19"/>
            <p:cNvSpPr/>
            <p:nvPr/>
          </p:nvSpPr>
          <p:spPr>
            <a:xfrm>
              <a:off x="7647018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9"/>
            <p:cNvSpPr txBox="1"/>
            <p:nvPr/>
          </p:nvSpPr>
          <p:spPr>
            <a:xfrm>
              <a:off x="7264213" y="2652285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Print Public Data</a:t>
              </a: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19"/>
            <p:cNvSpPr txBox="1"/>
            <p:nvPr/>
          </p:nvSpPr>
          <p:spPr>
            <a:xfrm>
              <a:off x="7264218" y="3109085"/>
              <a:ext cx="13599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19"/>
            <p:cNvSpPr txBox="1"/>
            <p:nvPr/>
          </p:nvSpPr>
          <p:spPr>
            <a:xfrm>
              <a:off x="7725776" y="2109675"/>
              <a:ext cx="5157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Case-7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4" name="Google Shape;184;p19"/>
          <p:cNvGrpSpPr/>
          <p:nvPr/>
        </p:nvGrpSpPr>
        <p:grpSpPr>
          <a:xfrm>
            <a:off x="3303225" y="2984710"/>
            <a:ext cx="1359905" cy="1997050"/>
            <a:chOff x="7264213" y="1948510"/>
            <a:chExt cx="1359905" cy="1997050"/>
          </a:xfrm>
        </p:grpSpPr>
        <p:sp>
          <p:nvSpPr>
            <p:cNvPr id="185" name="Google Shape;185;p19"/>
            <p:cNvSpPr/>
            <p:nvPr/>
          </p:nvSpPr>
          <p:spPr>
            <a:xfrm>
              <a:off x="7647018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9"/>
            <p:cNvSpPr txBox="1"/>
            <p:nvPr/>
          </p:nvSpPr>
          <p:spPr>
            <a:xfrm>
              <a:off x="7264213" y="2805485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Update Database to File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19"/>
            <p:cNvSpPr txBox="1"/>
            <p:nvPr/>
          </p:nvSpPr>
          <p:spPr>
            <a:xfrm>
              <a:off x="7264218" y="3208160"/>
              <a:ext cx="13599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" name="Google Shape;188;p19"/>
            <p:cNvSpPr txBox="1"/>
            <p:nvPr/>
          </p:nvSpPr>
          <p:spPr>
            <a:xfrm>
              <a:off x="7725776" y="2109675"/>
              <a:ext cx="5157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Case-8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9" name="Google Shape;189;p19"/>
          <p:cNvGrpSpPr/>
          <p:nvPr/>
        </p:nvGrpSpPr>
        <p:grpSpPr>
          <a:xfrm>
            <a:off x="4663125" y="2984710"/>
            <a:ext cx="1359905" cy="1997050"/>
            <a:chOff x="7264213" y="1948510"/>
            <a:chExt cx="1359905" cy="1997050"/>
          </a:xfrm>
        </p:grpSpPr>
        <p:sp>
          <p:nvSpPr>
            <p:cNvPr id="190" name="Google Shape;190;p19"/>
            <p:cNvSpPr/>
            <p:nvPr/>
          </p:nvSpPr>
          <p:spPr>
            <a:xfrm>
              <a:off x="7647018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E116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 txBox="1"/>
            <p:nvPr/>
          </p:nvSpPr>
          <p:spPr>
            <a:xfrm>
              <a:off x="7264213" y="2805485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E1165A"/>
                  </a:solidFill>
                  <a:latin typeface="Roboto"/>
                  <a:ea typeface="Roboto"/>
                  <a:cs typeface="Roboto"/>
                  <a:sym typeface="Roboto"/>
                </a:rPr>
                <a:t>Professor Department</a:t>
              </a:r>
              <a:endParaRPr b="1" sz="1000">
                <a:solidFill>
                  <a:srgbClr val="E1165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19"/>
            <p:cNvSpPr txBox="1"/>
            <p:nvPr/>
          </p:nvSpPr>
          <p:spPr>
            <a:xfrm>
              <a:off x="7264218" y="3208160"/>
              <a:ext cx="13599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19"/>
            <p:cNvSpPr txBox="1"/>
            <p:nvPr/>
          </p:nvSpPr>
          <p:spPr>
            <a:xfrm>
              <a:off x="7725776" y="2109675"/>
              <a:ext cx="5157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E1165A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b="1" lang="en" sz="800">
                  <a:solidFill>
                    <a:srgbClr val="E1165A"/>
                  </a:solidFill>
                  <a:latin typeface="Roboto"/>
                  <a:ea typeface="Roboto"/>
                  <a:cs typeface="Roboto"/>
                  <a:sym typeface="Roboto"/>
                </a:rPr>
                <a:t>ase-9</a:t>
              </a:r>
              <a:endParaRPr b="1" sz="800">
                <a:solidFill>
                  <a:srgbClr val="E1165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Faculty Menu</a:t>
            </a:r>
            <a:endParaRPr/>
          </a:p>
        </p:txBody>
      </p:sp>
      <p:grpSp>
        <p:nvGrpSpPr>
          <p:cNvPr id="199" name="Google Shape;199;p20"/>
          <p:cNvGrpSpPr/>
          <p:nvPr/>
        </p:nvGrpSpPr>
        <p:grpSpPr>
          <a:xfrm>
            <a:off x="2739815" y="1325660"/>
            <a:ext cx="1310400" cy="1150175"/>
            <a:chOff x="1848940" y="1948510"/>
            <a:chExt cx="1310400" cy="1150175"/>
          </a:xfrm>
        </p:grpSpPr>
        <p:sp>
          <p:nvSpPr>
            <p:cNvPr id="200" name="Google Shape;200;p20"/>
            <p:cNvSpPr/>
            <p:nvPr/>
          </p:nvSpPr>
          <p:spPr>
            <a:xfrm>
              <a:off x="2206990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58585"/>
                </a:solidFill>
              </a:endParaRPr>
            </a:p>
          </p:txBody>
        </p:sp>
        <p:sp>
          <p:nvSpPr>
            <p:cNvPr id="201" name="Google Shape;201;p20"/>
            <p:cNvSpPr txBox="1"/>
            <p:nvPr/>
          </p:nvSpPr>
          <p:spPr>
            <a:xfrm>
              <a:off x="1848940" y="2652285"/>
              <a:ext cx="131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Print all Entries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20"/>
            <p:cNvSpPr txBox="1"/>
            <p:nvPr/>
          </p:nvSpPr>
          <p:spPr>
            <a:xfrm>
              <a:off x="2285752" y="2109675"/>
              <a:ext cx="5154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Case-2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" name="Google Shape;203;p20"/>
          <p:cNvGrpSpPr/>
          <p:nvPr/>
        </p:nvGrpSpPr>
        <p:grpSpPr>
          <a:xfrm>
            <a:off x="4928372" y="1325660"/>
            <a:ext cx="1359900" cy="1150175"/>
            <a:chOff x="3178034" y="1948510"/>
            <a:chExt cx="1359900" cy="1150175"/>
          </a:xfrm>
        </p:grpSpPr>
        <p:sp>
          <p:nvSpPr>
            <p:cNvPr id="204" name="Google Shape;204;p20"/>
            <p:cNvSpPr/>
            <p:nvPr/>
          </p:nvSpPr>
          <p:spPr>
            <a:xfrm>
              <a:off x="3560827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0"/>
            <p:cNvSpPr txBox="1"/>
            <p:nvPr/>
          </p:nvSpPr>
          <p:spPr>
            <a:xfrm>
              <a:off x="3178034" y="2652285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Print Single Entry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20"/>
            <p:cNvSpPr txBox="1"/>
            <p:nvPr/>
          </p:nvSpPr>
          <p:spPr>
            <a:xfrm>
              <a:off x="3561088" y="2109675"/>
              <a:ext cx="5943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Case-3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7" name="Google Shape;207;p20"/>
          <p:cNvGrpSpPr/>
          <p:nvPr/>
        </p:nvGrpSpPr>
        <p:grpSpPr>
          <a:xfrm>
            <a:off x="7166400" y="1354610"/>
            <a:ext cx="1313628" cy="1887575"/>
            <a:chOff x="4557650" y="1948510"/>
            <a:chExt cx="1313628" cy="1887575"/>
          </a:xfrm>
        </p:grpSpPr>
        <p:sp>
          <p:nvSpPr>
            <p:cNvPr id="208" name="Google Shape;208;p20"/>
            <p:cNvSpPr/>
            <p:nvPr/>
          </p:nvSpPr>
          <p:spPr>
            <a:xfrm>
              <a:off x="4915703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0"/>
            <p:cNvSpPr txBox="1"/>
            <p:nvPr/>
          </p:nvSpPr>
          <p:spPr>
            <a:xfrm>
              <a:off x="4557650" y="2652285"/>
              <a:ext cx="131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Modify Entry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20"/>
            <p:cNvSpPr txBox="1"/>
            <p:nvPr/>
          </p:nvSpPr>
          <p:spPr>
            <a:xfrm>
              <a:off x="4560878" y="3098685"/>
              <a:ext cx="13104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20"/>
            <p:cNvSpPr txBox="1"/>
            <p:nvPr/>
          </p:nvSpPr>
          <p:spPr>
            <a:xfrm>
              <a:off x="4994450" y="2109675"/>
              <a:ext cx="5157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Case-4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" name="Google Shape;212;p20"/>
          <p:cNvGrpSpPr/>
          <p:nvPr/>
        </p:nvGrpSpPr>
        <p:grpSpPr>
          <a:xfrm>
            <a:off x="1601625" y="2933010"/>
            <a:ext cx="1359905" cy="1897975"/>
            <a:chOff x="5887800" y="1948510"/>
            <a:chExt cx="1359905" cy="1897975"/>
          </a:xfrm>
        </p:grpSpPr>
        <p:sp>
          <p:nvSpPr>
            <p:cNvPr id="213" name="Google Shape;213;p20"/>
            <p:cNvSpPr/>
            <p:nvPr/>
          </p:nvSpPr>
          <p:spPr>
            <a:xfrm>
              <a:off x="6270606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0"/>
            <p:cNvSpPr txBox="1"/>
            <p:nvPr/>
          </p:nvSpPr>
          <p:spPr>
            <a:xfrm>
              <a:off x="5887800" y="2776135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Update Database to File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p20"/>
            <p:cNvSpPr txBox="1"/>
            <p:nvPr/>
          </p:nvSpPr>
          <p:spPr>
            <a:xfrm>
              <a:off x="5887806" y="3109085"/>
              <a:ext cx="13599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20"/>
            <p:cNvSpPr txBox="1"/>
            <p:nvPr/>
          </p:nvSpPr>
          <p:spPr>
            <a:xfrm>
              <a:off x="6349349" y="2109675"/>
              <a:ext cx="5154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Case-5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7" name="Google Shape;217;p20"/>
          <p:cNvGrpSpPr/>
          <p:nvPr/>
        </p:nvGrpSpPr>
        <p:grpSpPr>
          <a:xfrm>
            <a:off x="3841525" y="2938210"/>
            <a:ext cx="1359905" cy="1887575"/>
            <a:chOff x="7264213" y="1948510"/>
            <a:chExt cx="1359905" cy="1887575"/>
          </a:xfrm>
        </p:grpSpPr>
        <p:sp>
          <p:nvSpPr>
            <p:cNvPr id="218" name="Google Shape;218;p20"/>
            <p:cNvSpPr/>
            <p:nvPr/>
          </p:nvSpPr>
          <p:spPr>
            <a:xfrm>
              <a:off x="7647018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E116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0"/>
            <p:cNvSpPr txBox="1"/>
            <p:nvPr/>
          </p:nvSpPr>
          <p:spPr>
            <a:xfrm>
              <a:off x="7264213" y="2774760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E1165A"/>
                  </a:solidFill>
                  <a:latin typeface="Roboto"/>
                  <a:ea typeface="Roboto"/>
                  <a:cs typeface="Roboto"/>
                  <a:sym typeface="Roboto"/>
                </a:rPr>
                <a:t>Grade Summary of Student</a:t>
              </a:r>
              <a:endParaRPr b="1" sz="1000">
                <a:solidFill>
                  <a:srgbClr val="E1165A"/>
                </a:solidFill>
                <a:highlight>
                  <a:srgbClr val="E1165A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20"/>
            <p:cNvSpPr txBox="1"/>
            <p:nvPr/>
          </p:nvSpPr>
          <p:spPr>
            <a:xfrm>
              <a:off x="7264218" y="3098685"/>
              <a:ext cx="13599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20"/>
            <p:cNvSpPr txBox="1"/>
            <p:nvPr/>
          </p:nvSpPr>
          <p:spPr>
            <a:xfrm>
              <a:off x="7725776" y="2109675"/>
              <a:ext cx="5157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E1165A"/>
                  </a:solidFill>
                  <a:latin typeface="Roboto"/>
                  <a:ea typeface="Roboto"/>
                  <a:cs typeface="Roboto"/>
                  <a:sym typeface="Roboto"/>
                </a:rPr>
                <a:t>Case-6</a:t>
              </a:r>
              <a:endParaRPr b="1" sz="800">
                <a:solidFill>
                  <a:srgbClr val="E1165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2" name="Google Shape;222;p20"/>
          <p:cNvGrpSpPr/>
          <p:nvPr/>
        </p:nvGrpSpPr>
        <p:grpSpPr>
          <a:xfrm>
            <a:off x="858228" y="1329123"/>
            <a:ext cx="1310400" cy="1143238"/>
            <a:chOff x="519878" y="2015685"/>
            <a:chExt cx="1310400" cy="1143238"/>
          </a:xfrm>
        </p:grpSpPr>
        <p:sp>
          <p:nvSpPr>
            <p:cNvPr id="223" name="Google Shape;223;p20"/>
            <p:cNvSpPr/>
            <p:nvPr/>
          </p:nvSpPr>
          <p:spPr>
            <a:xfrm>
              <a:off x="877922" y="2015685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0"/>
            <p:cNvSpPr txBox="1"/>
            <p:nvPr/>
          </p:nvSpPr>
          <p:spPr>
            <a:xfrm>
              <a:off x="519878" y="2712523"/>
              <a:ext cx="131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New Entry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" name="Google Shape;225;p20"/>
            <p:cNvSpPr txBox="1"/>
            <p:nvPr/>
          </p:nvSpPr>
          <p:spPr>
            <a:xfrm>
              <a:off x="917226" y="2152325"/>
              <a:ext cx="5157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Case-1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" name="Google Shape;226;p20"/>
          <p:cNvGrpSpPr/>
          <p:nvPr/>
        </p:nvGrpSpPr>
        <p:grpSpPr>
          <a:xfrm>
            <a:off x="6142063" y="2933010"/>
            <a:ext cx="1359905" cy="1897975"/>
            <a:chOff x="7264213" y="1948510"/>
            <a:chExt cx="1359905" cy="1897975"/>
          </a:xfrm>
        </p:grpSpPr>
        <p:sp>
          <p:nvSpPr>
            <p:cNvPr id="227" name="Google Shape;227;p20"/>
            <p:cNvSpPr/>
            <p:nvPr/>
          </p:nvSpPr>
          <p:spPr>
            <a:xfrm>
              <a:off x="7647018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0"/>
            <p:cNvSpPr txBox="1"/>
            <p:nvPr/>
          </p:nvSpPr>
          <p:spPr>
            <a:xfrm>
              <a:off x="7264213" y="2652285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Exit 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Google Shape;229;p20"/>
            <p:cNvSpPr txBox="1"/>
            <p:nvPr/>
          </p:nvSpPr>
          <p:spPr>
            <a:xfrm>
              <a:off x="7264218" y="3109085"/>
              <a:ext cx="13599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" name="Google Shape;230;p20"/>
            <p:cNvSpPr txBox="1"/>
            <p:nvPr/>
          </p:nvSpPr>
          <p:spPr>
            <a:xfrm>
              <a:off x="7668612" y="2109675"/>
              <a:ext cx="5730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Case-7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Masters/PhD Menu</a:t>
            </a:r>
            <a:endParaRPr/>
          </a:p>
        </p:txBody>
      </p:sp>
      <p:grpSp>
        <p:nvGrpSpPr>
          <p:cNvPr id="236" name="Google Shape;236;p21"/>
          <p:cNvGrpSpPr/>
          <p:nvPr/>
        </p:nvGrpSpPr>
        <p:grpSpPr>
          <a:xfrm>
            <a:off x="1845740" y="1365860"/>
            <a:ext cx="1310400" cy="1150175"/>
            <a:chOff x="1848940" y="1948510"/>
            <a:chExt cx="1310400" cy="1150175"/>
          </a:xfrm>
        </p:grpSpPr>
        <p:sp>
          <p:nvSpPr>
            <p:cNvPr id="237" name="Google Shape;237;p21"/>
            <p:cNvSpPr/>
            <p:nvPr/>
          </p:nvSpPr>
          <p:spPr>
            <a:xfrm>
              <a:off x="2206990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58585"/>
                </a:solidFill>
              </a:endParaRPr>
            </a:p>
          </p:txBody>
        </p:sp>
        <p:sp>
          <p:nvSpPr>
            <p:cNvPr id="238" name="Google Shape;238;p21"/>
            <p:cNvSpPr txBox="1"/>
            <p:nvPr/>
          </p:nvSpPr>
          <p:spPr>
            <a:xfrm>
              <a:off x="1848940" y="2652285"/>
              <a:ext cx="131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Print all Entries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" name="Google Shape;239;p21"/>
            <p:cNvSpPr txBox="1"/>
            <p:nvPr/>
          </p:nvSpPr>
          <p:spPr>
            <a:xfrm>
              <a:off x="2285752" y="2109675"/>
              <a:ext cx="5154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Case-2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" name="Google Shape;240;p21"/>
          <p:cNvGrpSpPr/>
          <p:nvPr/>
        </p:nvGrpSpPr>
        <p:grpSpPr>
          <a:xfrm>
            <a:off x="3174834" y="1365860"/>
            <a:ext cx="1359900" cy="1150175"/>
            <a:chOff x="3178034" y="1948510"/>
            <a:chExt cx="1359900" cy="1150175"/>
          </a:xfrm>
        </p:grpSpPr>
        <p:sp>
          <p:nvSpPr>
            <p:cNvPr id="241" name="Google Shape;241;p21"/>
            <p:cNvSpPr/>
            <p:nvPr/>
          </p:nvSpPr>
          <p:spPr>
            <a:xfrm>
              <a:off x="3560827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 txBox="1"/>
            <p:nvPr/>
          </p:nvSpPr>
          <p:spPr>
            <a:xfrm>
              <a:off x="3178034" y="2652285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Print Single Entry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" name="Google Shape;243;p21"/>
            <p:cNvSpPr txBox="1"/>
            <p:nvPr/>
          </p:nvSpPr>
          <p:spPr>
            <a:xfrm>
              <a:off x="3561088" y="2109675"/>
              <a:ext cx="5943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Case-3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4554450" y="1371060"/>
            <a:ext cx="1313628" cy="1887575"/>
            <a:chOff x="4557650" y="1948510"/>
            <a:chExt cx="1313628" cy="1887575"/>
          </a:xfrm>
        </p:grpSpPr>
        <p:sp>
          <p:nvSpPr>
            <p:cNvPr id="245" name="Google Shape;245;p21"/>
            <p:cNvSpPr/>
            <p:nvPr/>
          </p:nvSpPr>
          <p:spPr>
            <a:xfrm>
              <a:off x="4915703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 txBox="1"/>
            <p:nvPr/>
          </p:nvSpPr>
          <p:spPr>
            <a:xfrm>
              <a:off x="4557650" y="2652285"/>
              <a:ext cx="131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Modify Entry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" name="Google Shape;247;p21"/>
            <p:cNvSpPr txBox="1"/>
            <p:nvPr/>
          </p:nvSpPr>
          <p:spPr>
            <a:xfrm>
              <a:off x="4560878" y="3098685"/>
              <a:ext cx="13104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" name="Google Shape;248;p21"/>
            <p:cNvSpPr txBox="1"/>
            <p:nvPr/>
          </p:nvSpPr>
          <p:spPr>
            <a:xfrm>
              <a:off x="4994450" y="2109675"/>
              <a:ext cx="5157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Case-4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" name="Google Shape;249;p21"/>
          <p:cNvGrpSpPr/>
          <p:nvPr/>
        </p:nvGrpSpPr>
        <p:grpSpPr>
          <a:xfrm>
            <a:off x="5887800" y="1365860"/>
            <a:ext cx="1359905" cy="1897975"/>
            <a:chOff x="5887800" y="1948510"/>
            <a:chExt cx="1359905" cy="1897975"/>
          </a:xfrm>
        </p:grpSpPr>
        <p:sp>
          <p:nvSpPr>
            <p:cNvPr id="250" name="Google Shape;250;p21"/>
            <p:cNvSpPr/>
            <p:nvPr/>
          </p:nvSpPr>
          <p:spPr>
            <a:xfrm>
              <a:off x="6270606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 txBox="1"/>
            <p:nvPr/>
          </p:nvSpPr>
          <p:spPr>
            <a:xfrm>
              <a:off x="5887800" y="2652285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Update Grades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" name="Google Shape;252;p21"/>
            <p:cNvSpPr txBox="1"/>
            <p:nvPr/>
          </p:nvSpPr>
          <p:spPr>
            <a:xfrm>
              <a:off x="5887806" y="3109085"/>
              <a:ext cx="13599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" name="Google Shape;253;p21"/>
            <p:cNvSpPr txBox="1"/>
            <p:nvPr/>
          </p:nvSpPr>
          <p:spPr>
            <a:xfrm>
              <a:off x="6349349" y="2109675"/>
              <a:ext cx="5154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Case-5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21"/>
          <p:cNvGrpSpPr/>
          <p:nvPr/>
        </p:nvGrpSpPr>
        <p:grpSpPr>
          <a:xfrm>
            <a:off x="7267413" y="1365860"/>
            <a:ext cx="1359905" cy="1897975"/>
            <a:chOff x="7264213" y="1948510"/>
            <a:chExt cx="1359905" cy="1897975"/>
          </a:xfrm>
        </p:grpSpPr>
        <p:sp>
          <p:nvSpPr>
            <p:cNvPr id="255" name="Google Shape;255;p21"/>
            <p:cNvSpPr/>
            <p:nvPr/>
          </p:nvSpPr>
          <p:spPr>
            <a:xfrm>
              <a:off x="7647018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 txBox="1"/>
            <p:nvPr/>
          </p:nvSpPr>
          <p:spPr>
            <a:xfrm>
              <a:off x="7264213" y="2652285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Print Public Data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" name="Google Shape;257;p21"/>
            <p:cNvSpPr txBox="1"/>
            <p:nvPr/>
          </p:nvSpPr>
          <p:spPr>
            <a:xfrm>
              <a:off x="7264218" y="3109085"/>
              <a:ext cx="13599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" name="Google Shape;258;p21"/>
            <p:cNvSpPr txBox="1"/>
            <p:nvPr/>
          </p:nvSpPr>
          <p:spPr>
            <a:xfrm>
              <a:off x="7725776" y="2109675"/>
              <a:ext cx="5157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Case-6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9" name="Google Shape;259;p21"/>
          <p:cNvGrpSpPr/>
          <p:nvPr/>
        </p:nvGrpSpPr>
        <p:grpSpPr>
          <a:xfrm>
            <a:off x="516678" y="1394798"/>
            <a:ext cx="1310400" cy="1143238"/>
            <a:chOff x="519878" y="2015685"/>
            <a:chExt cx="1310400" cy="1143238"/>
          </a:xfrm>
        </p:grpSpPr>
        <p:sp>
          <p:nvSpPr>
            <p:cNvPr id="260" name="Google Shape;260;p21"/>
            <p:cNvSpPr/>
            <p:nvPr/>
          </p:nvSpPr>
          <p:spPr>
            <a:xfrm>
              <a:off x="877922" y="2015685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 txBox="1"/>
            <p:nvPr/>
          </p:nvSpPr>
          <p:spPr>
            <a:xfrm>
              <a:off x="519878" y="2712523"/>
              <a:ext cx="131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New Entry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2" name="Google Shape;262;p21"/>
            <p:cNvSpPr txBox="1"/>
            <p:nvPr/>
          </p:nvSpPr>
          <p:spPr>
            <a:xfrm>
              <a:off x="917226" y="2152325"/>
              <a:ext cx="5157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Case-1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3" name="Google Shape;263;p21"/>
          <p:cNvGrpSpPr/>
          <p:nvPr/>
        </p:nvGrpSpPr>
        <p:grpSpPr>
          <a:xfrm>
            <a:off x="5284963" y="2873210"/>
            <a:ext cx="1359905" cy="1897975"/>
            <a:chOff x="7264213" y="1948510"/>
            <a:chExt cx="1359905" cy="1897975"/>
          </a:xfrm>
        </p:grpSpPr>
        <p:sp>
          <p:nvSpPr>
            <p:cNvPr id="264" name="Google Shape;264;p21"/>
            <p:cNvSpPr/>
            <p:nvPr/>
          </p:nvSpPr>
          <p:spPr>
            <a:xfrm>
              <a:off x="7647018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1"/>
            <p:cNvSpPr txBox="1"/>
            <p:nvPr/>
          </p:nvSpPr>
          <p:spPr>
            <a:xfrm>
              <a:off x="7264213" y="2652285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Exit 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21"/>
            <p:cNvSpPr txBox="1"/>
            <p:nvPr/>
          </p:nvSpPr>
          <p:spPr>
            <a:xfrm>
              <a:off x="7264218" y="3109085"/>
              <a:ext cx="13599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" name="Google Shape;267;p21"/>
            <p:cNvSpPr txBox="1"/>
            <p:nvPr/>
          </p:nvSpPr>
          <p:spPr>
            <a:xfrm>
              <a:off x="7668612" y="2109675"/>
              <a:ext cx="5730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Case-9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8" name="Google Shape;268;p21"/>
          <p:cNvGrpSpPr/>
          <p:nvPr/>
        </p:nvGrpSpPr>
        <p:grpSpPr>
          <a:xfrm>
            <a:off x="2405113" y="2873198"/>
            <a:ext cx="1359905" cy="1897975"/>
            <a:chOff x="7264213" y="1948510"/>
            <a:chExt cx="1359905" cy="1897975"/>
          </a:xfrm>
        </p:grpSpPr>
        <p:sp>
          <p:nvSpPr>
            <p:cNvPr id="269" name="Google Shape;269;p21"/>
            <p:cNvSpPr/>
            <p:nvPr/>
          </p:nvSpPr>
          <p:spPr>
            <a:xfrm>
              <a:off x="7647018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1"/>
            <p:cNvSpPr txBox="1"/>
            <p:nvPr/>
          </p:nvSpPr>
          <p:spPr>
            <a:xfrm>
              <a:off x="7264213" y="2652285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Print Public Data 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1" name="Google Shape;271;p21"/>
            <p:cNvSpPr txBox="1"/>
            <p:nvPr/>
          </p:nvSpPr>
          <p:spPr>
            <a:xfrm>
              <a:off x="7264218" y="3109085"/>
              <a:ext cx="13599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p21"/>
            <p:cNvSpPr txBox="1"/>
            <p:nvPr/>
          </p:nvSpPr>
          <p:spPr>
            <a:xfrm>
              <a:off x="7725776" y="2109675"/>
              <a:ext cx="5157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Case-7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3" name="Google Shape;273;p21"/>
          <p:cNvGrpSpPr/>
          <p:nvPr/>
        </p:nvGrpSpPr>
        <p:grpSpPr>
          <a:xfrm>
            <a:off x="3888850" y="2873223"/>
            <a:ext cx="1359905" cy="1997050"/>
            <a:chOff x="7264213" y="1948510"/>
            <a:chExt cx="1359905" cy="1997050"/>
          </a:xfrm>
        </p:grpSpPr>
        <p:sp>
          <p:nvSpPr>
            <p:cNvPr id="274" name="Google Shape;274;p21"/>
            <p:cNvSpPr/>
            <p:nvPr/>
          </p:nvSpPr>
          <p:spPr>
            <a:xfrm>
              <a:off x="7647018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 txBox="1"/>
            <p:nvPr/>
          </p:nvSpPr>
          <p:spPr>
            <a:xfrm>
              <a:off x="7264213" y="2805485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Update Database to File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" name="Google Shape;276;p21"/>
            <p:cNvSpPr txBox="1"/>
            <p:nvPr/>
          </p:nvSpPr>
          <p:spPr>
            <a:xfrm>
              <a:off x="7264218" y="3208160"/>
              <a:ext cx="13599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7" name="Google Shape;277;p21"/>
            <p:cNvSpPr txBox="1"/>
            <p:nvPr/>
          </p:nvSpPr>
          <p:spPr>
            <a:xfrm>
              <a:off x="7725776" y="2109675"/>
              <a:ext cx="5157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Case-8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