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06" r:id="rId2"/>
  </p:sldMasterIdLst>
  <p:notesMasterIdLst>
    <p:notesMasterId r:id="rId14"/>
  </p:notesMasterIdLst>
  <p:sldIdLst>
    <p:sldId id="256" r:id="rId3"/>
    <p:sldId id="257" r:id="rId4"/>
    <p:sldId id="258" r:id="rId5"/>
    <p:sldId id="272" r:id="rId6"/>
    <p:sldId id="260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6205-92BB-4600-B749-025CF0F8FDC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7D4CB-5073-4923-8321-51FF047AF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8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BDA1A-24C8-4355-8C76-6EB95251E3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65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BDA1A-24C8-4355-8C76-6EB95251E3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82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5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E4F6-3B0F-445A-94D3-7F7FCBC2F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7FAD7B-C05A-4F3C-99AF-E9515DFB8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EA30A-B155-4D79-8C03-0B95A3F2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19237-DC49-4C58-B5A5-CB088783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0AE61-195B-4F2B-8D12-4F7DFE38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7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0E643-86C4-418C-BB5A-282C5BC1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3A1E3-1C28-49D9-8AAA-6AF75FEE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B7229-FBF5-4515-86BA-04D38240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FA8F8-AB5B-4C85-8082-1045E2C4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C8F8-D0ED-4F75-B31C-83FC57E9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1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37F1A-A509-40AE-8588-C7DC1D5A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A9037-F807-46A6-A70D-248123FF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9BB5F-37BE-4D13-BCB0-80380934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22E83-E6C6-428B-B48A-E971A8B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E0F73-3ED9-46EF-8B13-83071762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37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107B-B8C8-40F9-8ABC-9304A15B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0539C-D21D-4E69-9BFE-9C0FE343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23537-B1E0-4DAD-9763-1A6C5572A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7C6C9-D2FE-48FC-9B9A-94E83C3D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7B5CF-CE76-4C04-985C-F2FE9ABE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F9F01-16FD-4645-9A4A-ED0597E2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29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D98D6-5C19-450E-BE26-41284816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54F0E-A818-4AB1-A4B4-A1C5068A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5BFFE-3DC4-472E-AE2F-C37FC56C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83097B-AB39-4112-9C07-6B7B89E0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AD59C-21FB-4EDF-8A79-E9B0E399E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9C9D2A-AB57-4AB3-B0AD-0A9AA460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72C540-222D-411D-96B4-F583E69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279064-CD77-4482-96B2-B87033D4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34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31845-4A83-4A9A-A968-AB31B9FE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4FC982-7551-4E48-A0E5-D3E91ED1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7274E-A2A2-44DE-B879-2CAB6C65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01059-4D92-4361-9DFE-1B91E7C8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1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D6B6B-6A72-44F1-9A73-6BECB2BE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49ED97-BE7D-4CD5-8AB4-FB2B840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35168B-346E-428B-A8A6-BF34128E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0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50D35-E3D5-43E7-97C9-67B091A4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C80B6-B7A9-4AD9-AF4B-98FA3FF1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F5E45-EE46-4E99-B508-8B7F6014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E7782-0BEE-4CB1-99CB-B91EB39C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03AD9-58C8-4840-9525-DA74D723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32D66-3771-48FF-9135-9488258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5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21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7DC2A-4677-4F49-A260-8D2AD323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8F87D-586E-4239-8862-9B1461C3C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9148B-B92C-40CE-82B3-DDC930D31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CC9CD-7F56-408F-83F4-F6EFF2BD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104F0-E451-4DFA-B705-917314CC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85E86-0AE3-4A30-BBC3-E51C63C6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60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0C60-1498-4C8E-B417-27702575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C967C-F1CD-4F8D-BEB7-9CAC4ACF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811ED-FFF1-430D-A43D-205FB8F4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6473F-D319-4BDE-BFAA-FDC37B91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F47B0-2204-4CB1-BD3C-303DE894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64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E4D054-6067-4B84-A5F5-0A3E609AC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1DACFB-6409-42EA-96F6-EE2577B44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CCBFA-EE99-4D95-8441-2BE7ED0E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67308-B668-4E7D-8894-629F3AAC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8AA3A-3834-496E-B54E-7399FB7C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2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2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6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2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7D849D-469D-4FA0-9E75-1A38425B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4BFFA-ABB6-4CEA-961B-4D388015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F3DB1-A696-4D94-85DD-319C243A6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86F4-7967-4569-AB3E-CF505185851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1E6B5-ACFF-4F0C-B479-3F2458DD7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FD904-D311-41D8-86AA-2E0A4A85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689E-D63B-4088-BD61-57207E19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6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B12E22-377B-4D0C-8475-032348A3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altLang="ko-KR" sz="9600">
                <a:solidFill>
                  <a:srgbClr val="FFFFFF"/>
                </a:solidFill>
              </a:rPr>
              <a:t>PIMM </a:t>
            </a:r>
            <a:r>
              <a:rPr lang="ko-KR" altLang="en-US" sz="9600">
                <a:solidFill>
                  <a:srgbClr val="FFFFFF"/>
                </a:solidFill>
              </a:rPr>
              <a:t>프로젝트 중간발표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051C4-FD0C-4215-863A-04AA20563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알고리즘 시각화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장석민</a:t>
            </a:r>
          </a:p>
        </p:txBody>
      </p:sp>
    </p:spTree>
    <p:extLst>
      <p:ext uri="{BB962C8B-B14F-4D97-AF65-F5344CB8AC3E}">
        <p14:creationId xmlns:p14="http://schemas.microsoft.com/office/powerpoint/2010/main" val="153974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1B766-ACB4-4858-BBEC-5CC55363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6DA45-6FEB-44C8-97A2-1358EF3F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프로젝트 하느라 이 프로젝트를 열심히 못했어요</a:t>
            </a:r>
            <a:r>
              <a:rPr lang="en-US" altLang="ko-KR" dirty="0"/>
              <a:t>. 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r>
              <a:rPr lang="ko-KR" altLang="en-US" dirty="0"/>
              <a:t>그래서 그럴 듯 한 거 몇 개 </a:t>
            </a:r>
            <a:r>
              <a:rPr lang="ko-KR" altLang="en-US" dirty="0" err="1"/>
              <a:t>짜집기</a:t>
            </a:r>
            <a:r>
              <a:rPr lang="ko-KR" altLang="en-US" dirty="0"/>
              <a:t> 해서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솔직히 이 주제 </a:t>
            </a:r>
            <a:r>
              <a:rPr lang="ko-KR" altLang="en-US" dirty="0" err="1"/>
              <a:t>노잼임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AF7F9-F9DF-4F7B-9E0F-33A01F32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38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18DBC108-D598-40A9-9D0E-2338927E2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r="2" b="2"/>
          <a:stretch/>
        </p:blipFill>
        <p:spPr>
          <a:xfrm>
            <a:off x="-2" y="10"/>
            <a:ext cx="6099048" cy="342899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0E65650-8D0F-48EC-8ED2-7F73CB669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"/>
          <a:stretch/>
        </p:blipFill>
        <p:spPr>
          <a:xfrm>
            <a:off x="6079866" y="3429000"/>
            <a:ext cx="6090981" cy="342899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87CCF00-1384-4448-9B30-B5E9A96768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r="2" b="2"/>
          <a:stretch/>
        </p:blipFill>
        <p:spPr>
          <a:xfrm>
            <a:off x="-1" y="3429000"/>
            <a:ext cx="6099048" cy="3429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177B068-DDE6-41EF-A10B-B855317062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"/>
          <a:stretch/>
        </p:blipFill>
        <p:spPr>
          <a:xfrm>
            <a:off x="6090981" y="0"/>
            <a:ext cx="6089904" cy="3429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A1826D-48E3-4E92-9CFF-6FCDB2FC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8000"/>
              <a:t>Mock-up </a:t>
            </a:r>
            <a:r>
              <a:rPr lang="ko-KR" altLang="en-US" sz="8000"/>
              <a:t>작업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FBD3D-78AA-4638-90D8-F6B2DAF8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cap="all" spc="200"/>
              <a:t>UI </a:t>
            </a:r>
            <a:r>
              <a:rPr lang="ko-KR" altLang="en-US" sz="2400" cap="all" spc="200"/>
              <a:t>작업 힘들다</a:t>
            </a:r>
            <a:r>
              <a:rPr lang="en-US" altLang="ko-KR" sz="2400" cap="all" spc="200"/>
              <a:t>…</a:t>
            </a:r>
            <a:r>
              <a:rPr lang="ko-KR" altLang="en-US" sz="2400" cap="all" spc="200"/>
              <a:t>ㅠㅠ</a:t>
            </a:r>
            <a:endParaRPr lang="en-US" altLang="ko-KR" sz="2400" cap="all" spc="2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209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F5C44-FB7D-40C1-983A-955C830BB170}"/>
              </a:ext>
            </a:extLst>
          </p:cNvPr>
          <p:cNvSpPr/>
          <p:nvPr/>
        </p:nvSpPr>
        <p:spPr>
          <a:xfrm>
            <a:off x="0" y="0"/>
            <a:ext cx="12192000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7BA6B-5EDC-4A23-9A5F-275C18A3F6DA}"/>
              </a:ext>
            </a:extLst>
          </p:cNvPr>
          <p:cNvSpPr/>
          <p:nvPr/>
        </p:nvSpPr>
        <p:spPr>
          <a:xfrm>
            <a:off x="0" y="287079"/>
            <a:ext cx="12192000" cy="6570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E8EE76-53D3-4DC5-A9A1-331925F62BBF}"/>
              </a:ext>
            </a:extLst>
          </p:cNvPr>
          <p:cNvSpPr/>
          <p:nvPr/>
        </p:nvSpPr>
        <p:spPr>
          <a:xfrm>
            <a:off x="426720" y="1241620"/>
            <a:ext cx="11338560" cy="361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DEF050-45D3-4D72-A8EF-4E1EA47E347F}"/>
              </a:ext>
            </a:extLst>
          </p:cNvPr>
          <p:cNvSpPr/>
          <p:nvPr/>
        </p:nvSpPr>
        <p:spPr>
          <a:xfrm>
            <a:off x="426720" y="1602565"/>
            <a:ext cx="11338560" cy="4807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9536D9-1D78-444E-AC52-B7E4D991A7A0}"/>
              </a:ext>
            </a:extLst>
          </p:cNvPr>
          <p:cNvSpPr/>
          <p:nvPr/>
        </p:nvSpPr>
        <p:spPr>
          <a:xfrm>
            <a:off x="299122" y="69944"/>
            <a:ext cx="151951" cy="151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BED85B-7194-41A2-A51D-208DFC43E5DF}"/>
              </a:ext>
            </a:extLst>
          </p:cNvPr>
          <p:cNvSpPr/>
          <p:nvPr/>
        </p:nvSpPr>
        <p:spPr>
          <a:xfrm>
            <a:off x="81386" y="67563"/>
            <a:ext cx="151951" cy="1519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EE6ABB-97A6-4B8D-B3C7-40DEE7BA8EDB}"/>
              </a:ext>
            </a:extLst>
          </p:cNvPr>
          <p:cNvSpPr/>
          <p:nvPr/>
        </p:nvSpPr>
        <p:spPr>
          <a:xfrm>
            <a:off x="514477" y="75815"/>
            <a:ext cx="151951" cy="1519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C528AB-5D4D-453F-8791-1FFCC99C58E6}"/>
              </a:ext>
            </a:extLst>
          </p:cNvPr>
          <p:cNvSpPr/>
          <p:nvPr/>
        </p:nvSpPr>
        <p:spPr>
          <a:xfrm>
            <a:off x="590451" y="1757679"/>
            <a:ext cx="4466741" cy="452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7A8999-2DCC-43D5-8D69-D41CCFC83989}"/>
              </a:ext>
            </a:extLst>
          </p:cNvPr>
          <p:cNvSpPr/>
          <p:nvPr/>
        </p:nvSpPr>
        <p:spPr>
          <a:xfrm>
            <a:off x="5483912" y="1757679"/>
            <a:ext cx="6020733" cy="452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9694F1-78B3-4816-AB60-B5F6FA52BD2F}"/>
              </a:ext>
            </a:extLst>
          </p:cNvPr>
          <p:cNvSpPr/>
          <p:nvPr/>
        </p:nvSpPr>
        <p:spPr>
          <a:xfrm>
            <a:off x="590450" y="1751339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A6FF10-5BBE-4FC7-AEDB-0A9317297445}"/>
              </a:ext>
            </a:extLst>
          </p:cNvPr>
          <p:cNvSpPr/>
          <p:nvPr/>
        </p:nvSpPr>
        <p:spPr>
          <a:xfrm>
            <a:off x="590448" y="2824771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D45D51-014D-4806-A97D-F01F247E7230}"/>
              </a:ext>
            </a:extLst>
          </p:cNvPr>
          <p:cNvSpPr/>
          <p:nvPr/>
        </p:nvSpPr>
        <p:spPr>
          <a:xfrm>
            <a:off x="590446" y="3898203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434ADC-D718-4DC7-9EA5-A105BC1947D9}"/>
              </a:ext>
            </a:extLst>
          </p:cNvPr>
          <p:cNvSpPr/>
          <p:nvPr/>
        </p:nvSpPr>
        <p:spPr>
          <a:xfrm>
            <a:off x="590444" y="4971635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5F2769-0B2B-459E-AD0D-F9326BAEBF34}"/>
              </a:ext>
            </a:extLst>
          </p:cNvPr>
          <p:cNvSpPr/>
          <p:nvPr/>
        </p:nvSpPr>
        <p:spPr>
          <a:xfrm>
            <a:off x="590435" y="6045114"/>
            <a:ext cx="4466741" cy="234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6F5423-96D9-4034-A8C6-C5F1AFD977EA}"/>
              </a:ext>
            </a:extLst>
          </p:cNvPr>
          <p:cNvSpPr txBox="1"/>
          <p:nvPr/>
        </p:nvSpPr>
        <p:spPr>
          <a:xfrm>
            <a:off x="666428" y="1844617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76961D-4D69-42F1-A95F-018E65528CBB}"/>
              </a:ext>
            </a:extLst>
          </p:cNvPr>
          <p:cNvSpPr txBox="1"/>
          <p:nvPr/>
        </p:nvSpPr>
        <p:spPr>
          <a:xfrm>
            <a:off x="666429" y="2366662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우선순위 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(Priority Queue)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3FCFAF-B5AC-4D02-9D0B-3F7A8A1FACFB}"/>
              </a:ext>
            </a:extLst>
          </p:cNvPr>
          <p:cNvSpPr txBox="1"/>
          <p:nvPr/>
        </p:nvSpPr>
        <p:spPr>
          <a:xfrm>
            <a:off x="666428" y="2900098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이진 탐색 트리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(Binary Search Tree)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E2AEB-D4CD-4442-B396-ABD1331D47DD}"/>
              </a:ext>
            </a:extLst>
          </p:cNvPr>
          <p:cNvSpPr txBox="1"/>
          <p:nvPr/>
        </p:nvSpPr>
        <p:spPr>
          <a:xfrm>
            <a:off x="666428" y="3442592"/>
            <a:ext cx="39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(Max Heap)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5880F-CAE8-47E8-AB9B-63F4BFC18256}"/>
              </a:ext>
            </a:extLst>
          </p:cNvPr>
          <p:cNvSpPr txBox="1"/>
          <p:nvPr/>
        </p:nvSpPr>
        <p:spPr>
          <a:xfrm>
            <a:off x="666426" y="3988203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트라이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Trie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05E4FB-D2ED-40F0-8A11-FCD8C3C0FCE2}"/>
              </a:ext>
            </a:extLst>
          </p:cNvPr>
          <p:cNvSpPr/>
          <p:nvPr/>
        </p:nvSpPr>
        <p:spPr>
          <a:xfrm>
            <a:off x="4788523" y="1751339"/>
            <a:ext cx="263615" cy="4521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2C0D76-13D9-4BD5-B3C3-146E28A6A337}"/>
              </a:ext>
            </a:extLst>
          </p:cNvPr>
          <p:cNvSpPr/>
          <p:nvPr/>
        </p:nvSpPr>
        <p:spPr>
          <a:xfrm>
            <a:off x="4783469" y="1754509"/>
            <a:ext cx="263615" cy="369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75A73E-F3E6-4F8C-B3B8-936CAA339324}"/>
              </a:ext>
            </a:extLst>
          </p:cNvPr>
          <p:cNvSpPr/>
          <p:nvPr/>
        </p:nvSpPr>
        <p:spPr>
          <a:xfrm>
            <a:off x="426720" y="574159"/>
            <a:ext cx="11338560" cy="490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D4F07F8-33FE-452E-806B-9A21D9FBC2A6}"/>
              </a:ext>
            </a:extLst>
          </p:cNvPr>
          <p:cNvSpPr/>
          <p:nvPr/>
        </p:nvSpPr>
        <p:spPr>
          <a:xfrm>
            <a:off x="514477" y="638992"/>
            <a:ext cx="11148788" cy="365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4786D0-C1E8-421C-807F-18A62A067F82}"/>
              </a:ext>
            </a:extLst>
          </p:cNvPr>
          <p:cNvSpPr/>
          <p:nvPr/>
        </p:nvSpPr>
        <p:spPr>
          <a:xfrm>
            <a:off x="11315700" y="662630"/>
            <a:ext cx="305118" cy="313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7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F5C44-FB7D-40C1-983A-955C830BB170}"/>
              </a:ext>
            </a:extLst>
          </p:cNvPr>
          <p:cNvSpPr/>
          <p:nvPr/>
        </p:nvSpPr>
        <p:spPr>
          <a:xfrm>
            <a:off x="0" y="0"/>
            <a:ext cx="12192000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7BA6B-5EDC-4A23-9A5F-275C18A3F6DA}"/>
              </a:ext>
            </a:extLst>
          </p:cNvPr>
          <p:cNvSpPr/>
          <p:nvPr/>
        </p:nvSpPr>
        <p:spPr>
          <a:xfrm>
            <a:off x="0" y="287079"/>
            <a:ext cx="12192000" cy="6570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E8EE76-53D3-4DC5-A9A1-331925F62BBF}"/>
              </a:ext>
            </a:extLst>
          </p:cNvPr>
          <p:cNvSpPr/>
          <p:nvPr/>
        </p:nvSpPr>
        <p:spPr>
          <a:xfrm>
            <a:off x="426720" y="1241620"/>
            <a:ext cx="11338560" cy="361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DEF050-45D3-4D72-A8EF-4E1EA47E347F}"/>
              </a:ext>
            </a:extLst>
          </p:cNvPr>
          <p:cNvSpPr/>
          <p:nvPr/>
        </p:nvSpPr>
        <p:spPr>
          <a:xfrm>
            <a:off x="426720" y="1602565"/>
            <a:ext cx="11338560" cy="4807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9536D9-1D78-444E-AC52-B7E4D991A7A0}"/>
              </a:ext>
            </a:extLst>
          </p:cNvPr>
          <p:cNvSpPr/>
          <p:nvPr/>
        </p:nvSpPr>
        <p:spPr>
          <a:xfrm>
            <a:off x="299122" y="69944"/>
            <a:ext cx="151951" cy="151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BED85B-7194-41A2-A51D-208DFC43E5DF}"/>
              </a:ext>
            </a:extLst>
          </p:cNvPr>
          <p:cNvSpPr/>
          <p:nvPr/>
        </p:nvSpPr>
        <p:spPr>
          <a:xfrm>
            <a:off x="81386" y="67563"/>
            <a:ext cx="151951" cy="1519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EE6ABB-97A6-4B8D-B3C7-40DEE7BA8EDB}"/>
              </a:ext>
            </a:extLst>
          </p:cNvPr>
          <p:cNvSpPr/>
          <p:nvPr/>
        </p:nvSpPr>
        <p:spPr>
          <a:xfrm>
            <a:off x="514477" y="75815"/>
            <a:ext cx="151951" cy="1519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C528AB-5D4D-453F-8791-1FFCC99C58E6}"/>
              </a:ext>
            </a:extLst>
          </p:cNvPr>
          <p:cNvSpPr/>
          <p:nvPr/>
        </p:nvSpPr>
        <p:spPr>
          <a:xfrm>
            <a:off x="590451" y="1757679"/>
            <a:ext cx="4466741" cy="452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7A8999-2DCC-43D5-8D69-D41CCFC83989}"/>
              </a:ext>
            </a:extLst>
          </p:cNvPr>
          <p:cNvSpPr/>
          <p:nvPr/>
        </p:nvSpPr>
        <p:spPr>
          <a:xfrm>
            <a:off x="5483912" y="1757679"/>
            <a:ext cx="6020733" cy="452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9694F1-78B3-4816-AB60-B5F6FA52BD2F}"/>
              </a:ext>
            </a:extLst>
          </p:cNvPr>
          <p:cNvSpPr/>
          <p:nvPr/>
        </p:nvSpPr>
        <p:spPr>
          <a:xfrm>
            <a:off x="590450" y="1751339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A6FF10-5BBE-4FC7-AEDB-0A9317297445}"/>
              </a:ext>
            </a:extLst>
          </p:cNvPr>
          <p:cNvSpPr/>
          <p:nvPr/>
        </p:nvSpPr>
        <p:spPr>
          <a:xfrm>
            <a:off x="590448" y="2824771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D45D51-014D-4806-A97D-F01F247E7230}"/>
              </a:ext>
            </a:extLst>
          </p:cNvPr>
          <p:cNvSpPr/>
          <p:nvPr/>
        </p:nvSpPr>
        <p:spPr>
          <a:xfrm>
            <a:off x="590446" y="3898203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434ADC-D718-4DC7-9EA5-A105BC1947D9}"/>
              </a:ext>
            </a:extLst>
          </p:cNvPr>
          <p:cNvSpPr/>
          <p:nvPr/>
        </p:nvSpPr>
        <p:spPr>
          <a:xfrm>
            <a:off x="590444" y="4971635"/>
            <a:ext cx="4466741" cy="53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5F2769-0B2B-459E-AD0D-F9326BAEBF34}"/>
              </a:ext>
            </a:extLst>
          </p:cNvPr>
          <p:cNvSpPr/>
          <p:nvPr/>
        </p:nvSpPr>
        <p:spPr>
          <a:xfrm>
            <a:off x="590435" y="6045114"/>
            <a:ext cx="4466741" cy="234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6F5423-96D9-4034-A8C6-C5F1AFD977EA}"/>
              </a:ext>
            </a:extLst>
          </p:cNvPr>
          <p:cNvSpPr txBox="1"/>
          <p:nvPr/>
        </p:nvSpPr>
        <p:spPr>
          <a:xfrm>
            <a:off x="666428" y="1844617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76961D-4D69-42F1-A95F-018E65528CBB}"/>
              </a:ext>
            </a:extLst>
          </p:cNvPr>
          <p:cNvSpPr txBox="1"/>
          <p:nvPr/>
        </p:nvSpPr>
        <p:spPr>
          <a:xfrm>
            <a:off x="666429" y="2366662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우선순위 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(Priority Queue)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3FCFAF-B5AC-4D02-9D0B-3F7A8A1FACFB}"/>
              </a:ext>
            </a:extLst>
          </p:cNvPr>
          <p:cNvSpPr txBox="1"/>
          <p:nvPr/>
        </p:nvSpPr>
        <p:spPr>
          <a:xfrm>
            <a:off x="666428" y="2900098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이진 탐색 트리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(Binary Search Tree)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E2AEB-D4CD-4442-B396-ABD1331D47DD}"/>
              </a:ext>
            </a:extLst>
          </p:cNvPr>
          <p:cNvSpPr txBox="1"/>
          <p:nvPr/>
        </p:nvSpPr>
        <p:spPr>
          <a:xfrm>
            <a:off x="666428" y="3442592"/>
            <a:ext cx="39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(Max Heap)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5880F-CAE8-47E8-AB9B-63F4BFC18256}"/>
              </a:ext>
            </a:extLst>
          </p:cNvPr>
          <p:cNvSpPr txBox="1"/>
          <p:nvPr/>
        </p:nvSpPr>
        <p:spPr>
          <a:xfrm>
            <a:off x="666426" y="3988203"/>
            <a:ext cx="392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트라이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Trie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05E4FB-D2ED-40F0-8A11-FCD8C3C0FCE2}"/>
              </a:ext>
            </a:extLst>
          </p:cNvPr>
          <p:cNvSpPr/>
          <p:nvPr/>
        </p:nvSpPr>
        <p:spPr>
          <a:xfrm>
            <a:off x="4788523" y="1751339"/>
            <a:ext cx="263615" cy="4521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2C0D76-13D9-4BD5-B3C3-146E28A6A337}"/>
              </a:ext>
            </a:extLst>
          </p:cNvPr>
          <p:cNvSpPr/>
          <p:nvPr/>
        </p:nvSpPr>
        <p:spPr>
          <a:xfrm>
            <a:off x="4783469" y="1754509"/>
            <a:ext cx="263615" cy="3693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75A73E-F3E6-4F8C-B3B8-936CAA339324}"/>
              </a:ext>
            </a:extLst>
          </p:cNvPr>
          <p:cNvSpPr/>
          <p:nvPr/>
        </p:nvSpPr>
        <p:spPr>
          <a:xfrm>
            <a:off x="426720" y="574159"/>
            <a:ext cx="11338560" cy="490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D4F07F8-33FE-452E-806B-9A21D9FBC2A6}"/>
              </a:ext>
            </a:extLst>
          </p:cNvPr>
          <p:cNvSpPr/>
          <p:nvPr/>
        </p:nvSpPr>
        <p:spPr>
          <a:xfrm>
            <a:off x="514477" y="638992"/>
            <a:ext cx="11148788" cy="365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4786D0-C1E8-421C-807F-18A62A067F82}"/>
              </a:ext>
            </a:extLst>
          </p:cNvPr>
          <p:cNvSpPr/>
          <p:nvPr/>
        </p:nvSpPr>
        <p:spPr>
          <a:xfrm>
            <a:off x="11315700" y="662630"/>
            <a:ext cx="305118" cy="313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55B859-4AF0-4C3E-94C0-F60F79188AA1}"/>
              </a:ext>
            </a:extLst>
          </p:cNvPr>
          <p:cNvSpPr/>
          <p:nvPr/>
        </p:nvSpPr>
        <p:spPr>
          <a:xfrm>
            <a:off x="528349" y="1666875"/>
            <a:ext cx="4329401" cy="468630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구현된 자료구조나 알고리즘 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69A693-479D-4415-96B2-4D7713CC4CD7}"/>
              </a:ext>
            </a:extLst>
          </p:cNvPr>
          <p:cNvSpPr/>
          <p:nvPr/>
        </p:nvSpPr>
        <p:spPr>
          <a:xfrm>
            <a:off x="4719969" y="1670692"/>
            <a:ext cx="399293" cy="468630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 바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AABD84-4C21-4901-ADC3-EB5D1A13858D}"/>
              </a:ext>
            </a:extLst>
          </p:cNvPr>
          <p:cNvSpPr/>
          <p:nvPr/>
        </p:nvSpPr>
        <p:spPr>
          <a:xfrm>
            <a:off x="5421827" y="1674509"/>
            <a:ext cx="6179722" cy="468630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간략한 알고리즘 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A0E2B0-4B28-4352-89B2-CC720998E0A6}"/>
              </a:ext>
            </a:extLst>
          </p:cNvPr>
          <p:cNvSpPr/>
          <p:nvPr/>
        </p:nvSpPr>
        <p:spPr>
          <a:xfrm>
            <a:off x="299122" y="484768"/>
            <a:ext cx="11588078" cy="63956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 기능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C1D676-0566-48A2-94E5-92D0EA2C920B}"/>
              </a:ext>
            </a:extLst>
          </p:cNvPr>
          <p:cNvSpPr/>
          <p:nvPr/>
        </p:nvSpPr>
        <p:spPr>
          <a:xfrm>
            <a:off x="-85725" y="-57773"/>
            <a:ext cx="885825" cy="453764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창모드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최소화</a:t>
            </a:r>
          </a:p>
        </p:txBody>
      </p:sp>
    </p:spTree>
    <p:extLst>
      <p:ext uri="{BB962C8B-B14F-4D97-AF65-F5344CB8AC3E}">
        <p14:creationId xmlns:p14="http://schemas.microsoft.com/office/powerpoint/2010/main" val="417484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F5C44-FB7D-40C1-983A-955C830BB170}"/>
              </a:ext>
            </a:extLst>
          </p:cNvPr>
          <p:cNvSpPr/>
          <p:nvPr/>
        </p:nvSpPr>
        <p:spPr>
          <a:xfrm>
            <a:off x="0" y="0"/>
            <a:ext cx="12192000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7BA6B-5EDC-4A23-9A5F-275C18A3F6DA}"/>
              </a:ext>
            </a:extLst>
          </p:cNvPr>
          <p:cNvSpPr/>
          <p:nvPr/>
        </p:nvSpPr>
        <p:spPr>
          <a:xfrm>
            <a:off x="0" y="287079"/>
            <a:ext cx="12192000" cy="6570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9536D9-1D78-444E-AC52-B7E4D991A7A0}"/>
              </a:ext>
            </a:extLst>
          </p:cNvPr>
          <p:cNvSpPr/>
          <p:nvPr/>
        </p:nvSpPr>
        <p:spPr>
          <a:xfrm>
            <a:off x="299122" y="69944"/>
            <a:ext cx="151951" cy="151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BED85B-7194-41A2-A51D-208DFC43E5DF}"/>
              </a:ext>
            </a:extLst>
          </p:cNvPr>
          <p:cNvSpPr/>
          <p:nvPr/>
        </p:nvSpPr>
        <p:spPr>
          <a:xfrm>
            <a:off x="81386" y="67563"/>
            <a:ext cx="151951" cy="1519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EE6ABB-97A6-4B8D-B3C7-40DEE7BA8EDB}"/>
              </a:ext>
            </a:extLst>
          </p:cNvPr>
          <p:cNvSpPr/>
          <p:nvPr/>
        </p:nvSpPr>
        <p:spPr>
          <a:xfrm>
            <a:off x="514477" y="75815"/>
            <a:ext cx="151951" cy="1519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3E26F-0C48-4D62-BC12-6029DC7284E4}"/>
              </a:ext>
            </a:extLst>
          </p:cNvPr>
          <p:cNvSpPr/>
          <p:nvPr/>
        </p:nvSpPr>
        <p:spPr>
          <a:xfrm>
            <a:off x="-3" y="287077"/>
            <a:ext cx="12191999" cy="4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CCB305-8560-4691-94F7-F657E66E4004}"/>
              </a:ext>
            </a:extLst>
          </p:cNvPr>
          <p:cNvSpPr/>
          <p:nvPr/>
        </p:nvSpPr>
        <p:spPr>
          <a:xfrm>
            <a:off x="-3" y="733236"/>
            <a:ext cx="3003262" cy="6131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97EB72-90AC-416C-A2C3-4B45FF4E5E42}"/>
              </a:ext>
            </a:extLst>
          </p:cNvPr>
          <p:cNvSpPr txBox="1"/>
          <p:nvPr/>
        </p:nvSpPr>
        <p:spPr>
          <a:xfrm>
            <a:off x="81386" y="324720"/>
            <a:ext cx="107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트리 또는 트라이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Trie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E851231-322E-44B7-9AA6-57BFC247861D}"/>
              </a:ext>
            </a:extLst>
          </p:cNvPr>
          <p:cNvSpPr/>
          <p:nvPr/>
        </p:nvSpPr>
        <p:spPr>
          <a:xfrm>
            <a:off x="11090246" y="323527"/>
            <a:ext cx="1020368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뒤로 가기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30DCB3-CDF4-45A6-A1BA-44442767E99D}"/>
              </a:ext>
            </a:extLst>
          </p:cNvPr>
          <p:cNvSpPr/>
          <p:nvPr/>
        </p:nvSpPr>
        <p:spPr>
          <a:xfrm>
            <a:off x="53930" y="799258"/>
            <a:ext cx="2812816" cy="5976950"/>
          </a:xfrm>
          <a:prstGeom prst="roundRect">
            <a:avLst>
              <a:gd name="adj" fmla="val 2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CE88FF-CC35-4204-97F6-E38B42570E3C}"/>
              </a:ext>
            </a:extLst>
          </p:cNvPr>
          <p:cNvSpPr/>
          <p:nvPr/>
        </p:nvSpPr>
        <p:spPr>
          <a:xfrm>
            <a:off x="3209209" y="916360"/>
            <a:ext cx="4251789" cy="567502"/>
          </a:xfrm>
          <a:prstGeom prst="roundRect">
            <a:avLst>
              <a:gd name="adj" fmla="val 2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4F92BD-6BDA-48BD-B4E8-D1969A96237C}"/>
              </a:ext>
            </a:extLst>
          </p:cNvPr>
          <p:cNvSpPr/>
          <p:nvPr/>
        </p:nvSpPr>
        <p:spPr>
          <a:xfrm>
            <a:off x="6553955" y="993949"/>
            <a:ext cx="847725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CC54A8-2F54-45D4-95FD-9DB903A225F5}"/>
              </a:ext>
            </a:extLst>
          </p:cNvPr>
          <p:cNvCxnSpPr/>
          <p:nvPr/>
        </p:nvCxnSpPr>
        <p:spPr>
          <a:xfrm>
            <a:off x="10144112" y="6552580"/>
            <a:ext cx="1966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134069-0DBD-49AA-9E07-3FA45FE6B525}"/>
              </a:ext>
            </a:extLst>
          </p:cNvPr>
          <p:cNvSpPr txBox="1"/>
          <p:nvPr/>
        </p:nvSpPr>
        <p:spPr>
          <a:xfrm>
            <a:off x="8816843" y="636969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빠르기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4282B-1385-4302-A318-411D0B71B686}"/>
              </a:ext>
            </a:extLst>
          </p:cNvPr>
          <p:cNvSpPr txBox="1"/>
          <p:nvPr/>
        </p:nvSpPr>
        <p:spPr>
          <a:xfrm>
            <a:off x="10048876" y="6200775"/>
            <a:ext cx="2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AF5D17-0B7C-4B89-9530-78C9B7D02315}"/>
              </a:ext>
            </a:extLst>
          </p:cNvPr>
          <p:cNvSpPr txBox="1"/>
          <p:nvPr/>
        </p:nvSpPr>
        <p:spPr>
          <a:xfrm>
            <a:off x="11874567" y="6200775"/>
            <a:ext cx="2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D658B9-20B1-402C-8F95-1000BCBDAEA9}"/>
              </a:ext>
            </a:extLst>
          </p:cNvPr>
          <p:cNvSpPr/>
          <p:nvPr/>
        </p:nvSpPr>
        <p:spPr>
          <a:xfrm>
            <a:off x="11362473" y="6413243"/>
            <a:ext cx="84196" cy="278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F736CD-FAB0-41F6-BFCE-2B6BA3601CFE}"/>
              </a:ext>
            </a:extLst>
          </p:cNvPr>
          <p:cNvSpPr/>
          <p:nvPr/>
        </p:nvSpPr>
        <p:spPr>
          <a:xfrm>
            <a:off x="157362" y="916359"/>
            <a:ext cx="2356954" cy="492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Lorem ipsum dolor sit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amet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consectetur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adipiscing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Sed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mattis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urna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vel nisi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consequat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fermentum. Nam ac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tortor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aliquet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interdum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diam at,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sodales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lectus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Vestibulum vitae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felis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vitae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lobortis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aliquam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nunc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57C8D74-3EE8-4614-B5AD-CAFA969DD809}"/>
              </a:ext>
            </a:extLst>
          </p:cNvPr>
          <p:cNvSpPr/>
          <p:nvPr/>
        </p:nvSpPr>
        <p:spPr>
          <a:xfrm>
            <a:off x="156105" y="5950489"/>
            <a:ext cx="1216343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FEED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1ED8A8E-1727-4448-A648-074B298FBE0E}"/>
              </a:ext>
            </a:extLst>
          </p:cNvPr>
          <p:cNvSpPr/>
          <p:nvPr/>
        </p:nvSpPr>
        <p:spPr>
          <a:xfrm>
            <a:off x="1508960" y="5950489"/>
            <a:ext cx="1216343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CLEAR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DE1492B-0506-49FF-B52A-627C51349F75}"/>
              </a:ext>
            </a:extLst>
          </p:cNvPr>
          <p:cNvSpPr/>
          <p:nvPr/>
        </p:nvSpPr>
        <p:spPr>
          <a:xfrm>
            <a:off x="2513571" y="916359"/>
            <a:ext cx="218438" cy="4928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D9C13D-C379-446E-BBF4-3B835AAB716B}"/>
              </a:ext>
            </a:extLst>
          </p:cNvPr>
          <p:cNvSpPr/>
          <p:nvPr/>
        </p:nvSpPr>
        <p:spPr>
          <a:xfrm>
            <a:off x="2513199" y="916359"/>
            <a:ext cx="218438" cy="371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45C3D03-D053-44D5-B217-CB693A28C519}"/>
              </a:ext>
            </a:extLst>
          </p:cNvPr>
          <p:cNvCxnSpPr>
            <a:cxnSpLocks/>
          </p:cNvCxnSpPr>
          <p:nvPr/>
        </p:nvCxnSpPr>
        <p:spPr>
          <a:xfrm flipH="1">
            <a:off x="6644956" y="3197522"/>
            <a:ext cx="1145260" cy="23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FC2AC4B-0255-47A4-94A5-BA10FDB5F03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330370" y="3598404"/>
            <a:ext cx="0" cy="10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BB19D3-B1E1-4CCA-AB1C-B40CAB3814FC}"/>
              </a:ext>
            </a:extLst>
          </p:cNvPr>
          <p:cNvCxnSpPr>
            <a:cxnSpLocks/>
          </p:cNvCxnSpPr>
          <p:nvPr/>
        </p:nvCxnSpPr>
        <p:spPr>
          <a:xfrm flipH="1">
            <a:off x="5526840" y="3598404"/>
            <a:ext cx="803530" cy="6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D09405E-7682-4D97-81B6-F6AF777A5C6A}"/>
              </a:ext>
            </a:extLst>
          </p:cNvPr>
          <p:cNvCxnSpPr>
            <a:cxnSpLocks/>
          </p:cNvCxnSpPr>
          <p:nvPr/>
        </p:nvCxnSpPr>
        <p:spPr>
          <a:xfrm flipH="1" flipV="1">
            <a:off x="5204150" y="3512109"/>
            <a:ext cx="1126220" cy="6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B0E767D-4EDF-4651-BD57-784FC4DAC0A4}"/>
              </a:ext>
            </a:extLst>
          </p:cNvPr>
          <p:cNvCxnSpPr>
            <a:cxnSpLocks/>
          </p:cNvCxnSpPr>
          <p:nvPr/>
        </p:nvCxnSpPr>
        <p:spPr>
          <a:xfrm flipH="1" flipV="1">
            <a:off x="5668946" y="2736954"/>
            <a:ext cx="661425" cy="85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875456-0C03-4D7A-A481-12E51F98F91B}"/>
              </a:ext>
            </a:extLst>
          </p:cNvPr>
          <p:cNvSpPr/>
          <p:nvPr/>
        </p:nvSpPr>
        <p:spPr>
          <a:xfrm>
            <a:off x="6015783" y="4619220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t|1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0B358F-9D63-4B5D-9EC0-3FEF02551438}"/>
              </a:ext>
            </a:extLst>
          </p:cNvPr>
          <p:cNvSpPr/>
          <p:nvPr/>
        </p:nvSpPr>
        <p:spPr>
          <a:xfrm>
            <a:off x="7475629" y="2882935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|0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51BBD8E-AA5A-4944-A3E0-DB22854E8F33}"/>
              </a:ext>
            </a:extLst>
          </p:cNvPr>
          <p:cNvSpPr/>
          <p:nvPr/>
        </p:nvSpPr>
        <p:spPr>
          <a:xfrm>
            <a:off x="4924857" y="4265717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d|0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F6FFD36-D614-41A4-B14B-A30E8046ECE2}"/>
              </a:ext>
            </a:extLst>
          </p:cNvPr>
          <p:cNvSpPr/>
          <p:nvPr/>
        </p:nvSpPr>
        <p:spPr>
          <a:xfrm>
            <a:off x="6015783" y="3283817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a|1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08FC3DE-407E-44BB-8B61-0596A7EB56B3}"/>
              </a:ext>
            </a:extLst>
          </p:cNvPr>
          <p:cNvSpPr/>
          <p:nvPr/>
        </p:nvSpPr>
        <p:spPr>
          <a:xfrm>
            <a:off x="4555938" y="3090018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m|0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1F3AB6-D6BC-4028-B774-44EEAE69E501}"/>
              </a:ext>
            </a:extLst>
          </p:cNvPr>
          <p:cNvSpPr/>
          <p:nvPr/>
        </p:nvSpPr>
        <p:spPr>
          <a:xfrm>
            <a:off x="5088218" y="2107780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l|0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37441B-E52B-4A1A-B244-0DC1D4FB125C}"/>
              </a:ext>
            </a:extLst>
          </p:cNvPr>
          <p:cNvSpPr/>
          <p:nvPr/>
        </p:nvSpPr>
        <p:spPr>
          <a:xfrm>
            <a:off x="5334000" y="1539984"/>
            <a:ext cx="2126998" cy="153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4689C-1C49-49F7-AF7E-16BB038252EF}"/>
              </a:ext>
            </a:extLst>
          </p:cNvPr>
          <p:cNvSpPr/>
          <p:nvPr/>
        </p:nvSpPr>
        <p:spPr>
          <a:xfrm>
            <a:off x="3209209" y="1539984"/>
            <a:ext cx="2124791" cy="153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foreach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focus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follow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forward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46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F5C44-FB7D-40C1-983A-955C830BB170}"/>
              </a:ext>
            </a:extLst>
          </p:cNvPr>
          <p:cNvSpPr/>
          <p:nvPr/>
        </p:nvSpPr>
        <p:spPr>
          <a:xfrm>
            <a:off x="0" y="0"/>
            <a:ext cx="12192000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7BA6B-5EDC-4A23-9A5F-275C18A3F6DA}"/>
              </a:ext>
            </a:extLst>
          </p:cNvPr>
          <p:cNvSpPr/>
          <p:nvPr/>
        </p:nvSpPr>
        <p:spPr>
          <a:xfrm>
            <a:off x="0" y="287079"/>
            <a:ext cx="12192000" cy="6570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9536D9-1D78-444E-AC52-B7E4D991A7A0}"/>
              </a:ext>
            </a:extLst>
          </p:cNvPr>
          <p:cNvSpPr/>
          <p:nvPr/>
        </p:nvSpPr>
        <p:spPr>
          <a:xfrm>
            <a:off x="299122" y="69944"/>
            <a:ext cx="151951" cy="1519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BED85B-7194-41A2-A51D-208DFC43E5DF}"/>
              </a:ext>
            </a:extLst>
          </p:cNvPr>
          <p:cNvSpPr/>
          <p:nvPr/>
        </p:nvSpPr>
        <p:spPr>
          <a:xfrm>
            <a:off x="81386" y="67563"/>
            <a:ext cx="151951" cy="1519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EE6ABB-97A6-4B8D-B3C7-40DEE7BA8EDB}"/>
              </a:ext>
            </a:extLst>
          </p:cNvPr>
          <p:cNvSpPr/>
          <p:nvPr/>
        </p:nvSpPr>
        <p:spPr>
          <a:xfrm>
            <a:off x="514477" y="75815"/>
            <a:ext cx="151951" cy="1519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3E26F-0C48-4D62-BC12-6029DC7284E4}"/>
              </a:ext>
            </a:extLst>
          </p:cNvPr>
          <p:cNvSpPr/>
          <p:nvPr/>
        </p:nvSpPr>
        <p:spPr>
          <a:xfrm>
            <a:off x="-3" y="287077"/>
            <a:ext cx="12191999" cy="4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CCB305-8560-4691-94F7-F657E66E4004}"/>
              </a:ext>
            </a:extLst>
          </p:cNvPr>
          <p:cNvSpPr/>
          <p:nvPr/>
        </p:nvSpPr>
        <p:spPr>
          <a:xfrm>
            <a:off x="-3" y="733236"/>
            <a:ext cx="3003262" cy="6131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97EB72-90AC-416C-A2C3-4B45FF4E5E42}"/>
              </a:ext>
            </a:extLst>
          </p:cNvPr>
          <p:cNvSpPr txBox="1"/>
          <p:nvPr/>
        </p:nvSpPr>
        <p:spPr>
          <a:xfrm>
            <a:off x="81386" y="324720"/>
            <a:ext cx="107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트리 또는 트라이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Trie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E851231-322E-44B7-9AA6-57BFC247861D}"/>
              </a:ext>
            </a:extLst>
          </p:cNvPr>
          <p:cNvSpPr/>
          <p:nvPr/>
        </p:nvSpPr>
        <p:spPr>
          <a:xfrm>
            <a:off x="11090246" y="323527"/>
            <a:ext cx="1020368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뒤로 가기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30DCB3-CDF4-45A6-A1BA-44442767E99D}"/>
              </a:ext>
            </a:extLst>
          </p:cNvPr>
          <p:cNvSpPr/>
          <p:nvPr/>
        </p:nvSpPr>
        <p:spPr>
          <a:xfrm>
            <a:off x="53930" y="799258"/>
            <a:ext cx="2812816" cy="5976950"/>
          </a:xfrm>
          <a:prstGeom prst="roundRect">
            <a:avLst>
              <a:gd name="adj" fmla="val 2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CE88FF-CC35-4204-97F6-E38B42570E3C}"/>
              </a:ext>
            </a:extLst>
          </p:cNvPr>
          <p:cNvSpPr/>
          <p:nvPr/>
        </p:nvSpPr>
        <p:spPr>
          <a:xfrm>
            <a:off x="3209209" y="916360"/>
            <a:ext cx="4251789" cy="567502"/>
          </a:xfrm>
          <a:prstGeom prst="roundRect">
            <a:avLst>
              <a:gd name="adj" fmla="val 2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4F92BD-6BDA-48BD-B4E8-D1969A96237C}"/>
              </a:ext>
            </a:extLst>
          </p:cNvPr>
          <p:cNvSpPr/>
          <p:nvPr/>
        </p:nvSpPr>
        <p:spPr>
          <a:xfrm>
            <a:off x="6553955" y="993949"/>
            <a:ext cx="847725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CC54A8-2F54-45D4-95FD-9DB903A225F5}"/>
              </a:ext>
            </a:extLst>
          </p:cNvPr>
          <p:cNvCxnSpPr/>
          <p:nvPr/>
        </p:nvCxnSpPr>
        <p:spPr>
          <a:xfrm>
            <a:off x="10144112" y="6552580"/>
            <a:ext cx="1966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134069-0DBD-49AA-9E07-3FA45FE6B525}"/>
              </a:ext>
            </a:extLst>
          </p:cNvPr>
          <p:cNvSpPr txBox="1"/>
          <p:nvPr/>
        </p:nvSpPr>
        <p:spPr>
          <a:xfrm>
            <a:off x="8816843" y="636969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빠르기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4282B-1385-4302-A318-411D0B71B686}"/>
              </a:ext>
            </a:extLst>
          </p:cNvPr>
          <p:cNvSpPr txBox="1"/>
          <p:nvPr/>
        </p:nvSpPr>
        <p:spPr>
          <a:xfrm>
            <a:off x="10048876" y="6200775"/>
            <a:ext cx="2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AF5D17-0B7C-4B89-9530-78C9B7D02315}"/>
              </a:ext>
            </a:extLst>
          </p:cNvPr>
          <p:cNvSpPr txBox="1"/>
          <p:nvPr/>
        </p:nvSpPr>
        <p:spPr>
          <a:xfrm>
            <a:off x="11874567" y="6200775"/>
            <a:ext cx="2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D658B9-20B1-402C-8F95-1000BCBDAEA9}"/>
              </a:ext>
            </a:extLst>
          </p:cNvPr>
          <p:cNvSpPr/>
          <p:nvPr/>
        </p:nvSpPr>
        <p:spPr>
          <a:xfrm>
            <a:off x="11362473" y="6413243"/>
            <a:ext cx="84196" cy="278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F736CD-FAB0-41F6-BFCE-2B6BA3601CFE}"/>
              </a:ext>
            </a:extLst>
          </p:cNvPr>
          <p:cNvSpPr/>
          <p:nvPr/>
        </p:nvSpPr>
        <p:spPr>
          <a:xfrm>
            <a:off x="157362" y="916359"/>
            <a:ext cx="2356954" cy="492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Lorem ipsum dolor sit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amet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consectetur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adipiscing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Sed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mattis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urna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vel nisi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consequat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fermentum. Nam ac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tortor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aliquet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interdum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diam at,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sodales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lectus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Vestibulum vitae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felis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vitae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lobortis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aliquam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nunc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57C8D74-3EE8-4614-B5AD-CAFA969DD809}"/>
              </a:ext>
            </a:extLst>
          </p:cNvPr>
          <p:cNvSpPr/>
          <p:nvPr/>
        </p:nvSpPr>
        <p:spPr>
          <a:xfrm>
            <a:off x="156105" y="5950489"/>
            <a:ext cx="1216343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FEED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1ED8A8E-1727-4448-A648-074B298FBE0E}"/>
              </a:ext>
            </a:extLst>
          </p:cNvPr>
          <p:cNvSpPr/>
          <p:nvPr/>
        </p:nvSpPr>
        <p:spPr>
          <a:xfrm>
            <a:off x="1508960" y="5950489"/>
            <a:ext cx="1216343" cy="40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CLEAR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DE1492B-0506-49FF-B52A-627C51349F75}"/>
              </a:ext>
            </a:extLst>
          </p:cNvPr>
          <p:cNvSpPr/>
          <p:nvPr/>
        </p:nvSpPr>
        <p:spPr>
          <a:xfrm>
            <a:off x="2513571" y="916359"/>
            <a:ext cx="218438" cy="4928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D9C13D-C379-446E-BBF4-3B835AAB716B}"/>
              </a:ext>
            </a:extLst>
          </p:cNvPr>
          <p:cNvSpPr/>
          <p:nvPr/>
        </p:nvSpPr>
        <p:spPr>
          <a:xfrm>
            <a:off x="2513199" y="916359"/>
            <a:ext cx="218438" cy="371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45C3D03-D053-44D5-B217-CB693A28C519}"/>
              </a:ext>
            </a:extLst>
          </p:cNvPr>
          <p:cNvCxnSpPr>
            <a:cxnSpLocks/>
          </p:cNvCxnSpPr>
          <p:nvPr/>
        </p:nvCxnSpPr>
        <p:spPr>
          <a:xfrm flipH="1">
            <a:off x="6644956" y="3197522"/>
            <a:ext cx="1145260" cy="23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FC2AC4B-0255-47A4-94A5-BA10FDB5F03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330370" y="3598404"/>
            <a:ext cx="0" cy="10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BB19D3-B1E1-4CCA-AB1C-B40CAB3814FC}"/>
              </a:ext>
            </a:extLst>
          </p:cNvPr>
          <p:cNvCxnSpPr>
            <a:cxnSpLocks/>
          </p:cNvCxnSpPr>
          <p:nvPr/>
        </p:nvCxnSpPr>
        <p:spPr>
          <a:xfrm flipH="1">
            <a:off x="5526840" y="3598404"/>
            <a:ext cx="803530" cy="6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D09405E-7682-4D97-81B6-F6AF777A5C6A}"/>
              </a:ext>
            </a:extLst>
          </p:cNvPr>
          <p:cNvCxnSpPr>
            <a:cxnSpLocks/>
          </p:cNvCxnSpPr>
          <p:nvPr/>
        </p:nvCxnSpPr>
        <p:spPr>
          <a:xfrm flipH="1" flipV="1">
            <a:off x="5204150" y="3512109"/>
            <a:ext cx="1126220" cy="6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B0E767D-4EDF-4651-BD57-784FC4DAC0A4}"/>
              </a:ext>
            </a:extLst>
          </p:cNvPr>
          <p:cNvCxnSpPr>
            <a:cxnSpLocks/>
          </p:cNvCxnSpPr>
          <p:nvPr/>
        </p:nvCxnSpPr>
        <p:spPr>
          <a:xfrm flipH="1" flipV="1">
            <a:off x="5668946" y="2736954"/>
            <a:ext cx="661425" cy="85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875456-0C03-4D7A-A481-12E51F98F91B}"/>
              </a:ext>
            </a:extLst>
          </p:cNvPr>
          <p:cNvSpPr/>
          <p:nvPr/>
        </p:nvSpPr>
        <p:spPr>
          <a:xfrm>
            <a:off x="6015783" y="4619220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t|1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0B358F-9D63-4B5D-9EC0-3FEF02551438}"/>
              </a:ext>
            </a:extLst>
          </p:cNvPr>
          <p:cNvSpPr/>
          <p:nvPr/>
        </p:nvSpPr>
        <p:spPr>
          <a:xfrm>
            <a:off x="7475629" y="2882935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|0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51BBD8E-AA5A-4944-A3E0-DB22854E8F33}"/>
              </a:ext>
            </a:extLst>
          </p:cNvPr>
          <p:cNvSpPr/>
          <p:nvPr/>
        </p:nvSpPr>
        <p:spPr>
          <a:xfrm>
            <a:off x="4924857" y="4265717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d|0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F6FFD36-D614-41A4-B14B-A30E8046ECE2}"/>
              </a:ext>
            </a:extLst>
          </p:cNvPr>
          <p:cNvSpPr/>
          <p:nvPr/>
        </p:nvSpPr>
        <p:spPr>
          <a:xfrm>
            <a:off x="6015783" y="3283817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a|1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08FC3DE-407E-44BB-8B61-0596A7EB56B3}"/>
              </a:ext>
            </a:extLst>
          </p:cNvPr>
          <p:cNvSpPr/>
          <p:nvPr/>
        </p:nvSpPr>
        <p:spPr>
          <a:xfrm>
            <a:off x="4555938" y="3090018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m|0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1F3AB6-D6BC-4028-B774-44EEAE69E501}"/>
              </a:ext>
            </a:extLst>
          </p:cNvPr>
          <p:cNvSpPr/>
          <p:nvPr/>
        </p:nvSpPr>
        <p:spPr>
          <a:xfrm>
            <a:off x="5088218" y="2107780"/>
            <a:ext cx="629174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l|0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37441B-E52B-4A1A-B244-0DC1D4FB125C}"/>
              </a:ext>
            </a:extLst>
          </p:cNvPr>
          <p:cNvSpPr/>
          <p:nvPr/>
        </p:nvSpPr>
        <p:spPr>
          <a:xfrm>
            <a:off x="5334000" y="1539984"/>
            <a:ext cx="2126998" cy="153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4689C-1C49-49F7-AF7E-16BB038252EF}"/>
              </a:ext>
            </a:extLst>
          </p:cNvPr>
          <p:cNvSpPr/>
          <p:nvPr/>
        </p:nvSpPr>
        <p:spPr>
          <a:xfrm>
            <a:off x="3209209" y="1539984"/>
            <a:ext cx="2124791" cy="153053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foreach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focus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follow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forward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0141E0-A68F-4EBA-80F6-699D0403FF4C}"/>
              </a:ext>
            </a:extLst>
          </p:cNvPr>
          <p:cNvSpPr/>
          <p:nvPr/>
        </p:nvSpPr>
        <p:spPr>
          <a:xfrm>
            <a:off x="104717" y="888206"/>
            <a:ext cx="2453042" cy="499471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트리를 구성할 텍스트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EFCF30-E92A-45F2-A550-F22D718449FB}"/>
              </a:ext>
            </a:extLst>
          </p:cNvPr>
          <p:cNvSpPr/>
          <p:nvPr/>
        </p:nvSpPr>
        <p:spPr>
          <a:xfrm>
            <a:off x="2483644" y="888204"/>
            <a:ext cx="276454" cy="4994719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 바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AD63BD-0F8C-46AA-BDAB-0E22F17DE308}"/>
              </a:ext>
            </a:extLst>
          </p:cNvPr>
          <p:cNvSpPr/>
          <p:nvPr/>
        </p:nvSpPr>
        <p:spPr>
          <a:xfrm>
            <a:off x="104717" y="5911076"/>
            <a:ext cx="1321628" cy="50533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트리 생성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C04C0B-A438-4979-9381-C6D435EC7B0D}"/>
              </a:ext>
            </a:extLst>
          </p:cNvPr>
          <p:cNvSpPr/>
          <p:nvPr/>
        </p:nvSpPr>
        <p:spPr>
          <a:xfrm>
            <a:off x="1465075" y="5911076"/>
            <a:ext cx="1295023" cy="502167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트리 제거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F2B2D2-0C30-4F0A-A2A4-DBDC9BD761D0}"/>
              </a:ext>
            </a:extLst>
          </p:cNvPr>
          <p:cNvSpPr/>
          <p:nvPr/>
        </p:nvSpPr>
        <p:spPr>
          <a:xfrm>
            <a:off x="11064977" y="303556"/>
            <a:ext cx="1069873" cy="42813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뒤로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BCB1C5-9DF2-4091-BC51-86720A55B11C}"/>
              </a:ext>
            </a:extLst>
          </p:cNvPr>
          <p:cNvSpPr/>
          <p:nvPr/>
        </p:nvSpPr>
        <p:spPr>
          <a:xfrm>
            <a:off x="3150136" y="864469"/>
            <a:ext cx="3403819" cy="66358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69EE37-1103-4A98-AA48-F2F464A96CAA}"/>
              </a:ext>
            </a:extLst>
          </p:cNvPr>
          <p:cNvSpPr/>
          <p:nvPr/>
        </p:nvSpPr>
        <p:spPr>
          <a:xfrm>
            <a:off x="6483886" y="864469"/>
            <a:ext cx="1036185" cy="66358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59C236-5748-4372-898A-E07D62C50672}"/>
              </a:ext>
            </a:extLst>
          </p:cNvPr>
          <p:cNvSpPr/>
          <p:nvPr/>
        </p:nvSpPr>
        <p:spPr>
          <a:xfrm>
            <a:off x="3149033" y="1483338"/>
            <a:ext cx="4371038" cy="163107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D5A4E3A-419B-4EB9-9672-71B9084E2C9E}"/>
              </a:ext>
            </a:extLst>
          </p:cNvPr>
          <p:cNvSpPr/>
          <p:nvPr/>
        </p:nvSpPr>
        <p:spPr>
          <a:xfrm>
            <a:off x="10091738" y="6267451"/>
            <a:ext cx="2043112" cy="50875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애니메이션 속도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ACCF44-7B57-4E20-A17B-AE33F8E65F4F}"/>
              </a:ext>
            </a:extLst>
          </p:cNvPr>
          <p:cNvSpPr/>
          <p:nvPr/>
        </p:nvSpPr>
        <p:spPr>
          <a:xfrm>
            <a:off x="2999592" y="730500"/>
            <a:ext cx="9192403" cy="612750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32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A1826D-48E3-4E92-9CFF-6FCDB2FC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설계</a:t>
            </a:r>
            <a:r>
              <a:rPr lang="en-US" altLang="ko-KR" sz="6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작업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FBD3D-78AA-4638-90D8-F6B2DAF8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설계 중</a:t>
            </a:r>
            <a:r>
              <a:rPr lang="en-US" altLang="ko-KR" sz="20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AA0B2961-CD54-4263-A0F2-C90D82E49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20" y="640080"/>
            <a:ext cx="1396060" cy="360273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76DA7A8-5D62-4B99-A691-2CA1D2222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29" y="640080"/>
            <a:ext cx="2206675" cy="36027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B05D70E-9D3E-4B56-A8C6-E130CC7B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78" y="640080"/>
            <a:ext cx="2116606" cy="360273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01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B3DF4-56D2-4F77-A7C3-23A0FCA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초기화면</a:t>
            </a:r>
          </a:p>
        </p:txBody>
      </p:sp>
      <p:sp>
        <p:nvSpPr>
          <p:cNvPr id="60" name="Content Placeholder 35">
            <a:extLst>
              <a:ext uri="{FF2B5EF4-FFF2-40B4-BE49-F238E27FC236}">
                <a16:creationId xmlns:a16="http://schemas.microsoft.com/office/drawing/2014/main" id="{51305681-4D16-4B16-9782-2E2F4E24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 Diagram</a:t>
            </a:r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BCF618C-EE68-49C0-A16F-84600752D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81120" y="640081"/>
            <a:ext cx="6417975" cy="5054156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694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B3DF4-56D2-4F77-A7C3-23A0FCA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Trie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en-US" altLang="ko-KR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Content Placeholder 35">
            <a:extLst>
              <a:ext uri="{FF2B5EF4-FFF2-40B4-BE49-F238E27FC236}">
                <a16:creationId xmlns:a16="http://schemas.microsoft.com/office/drawing/2014/main" id="{51305681-4D16-4B16-9782-2E2F4E24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 Diagram</a:t>
            </a:r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BCF618C-EE68-49C0-A16F-84600752D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18018" y="640081"/>
            <a:ext cx="5144179" cy="5054156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60364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315</Words>
  <Application>Microsoft Office PowerPoint</Application>
  <PresentationFormat>와이드스크린</PresentationFormat>
  <Paragraphs>95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Arial Nova Light</vt:lpstr>
      <vt:lpstr>Bembo</vt:lpstr>
      <vt:lpstr>Calibri</vt:lpstr>
      <vt:lpstr>RetrospectVTI</vt:lpstr>
      <vt:lpstr>Office 테마</vt:lpstr>
      <vt:lpstr>PIMM 프로젝트 중간발표</vt:lpstr>
      <vt:lpstr>Mock-up 작업</vt:lpstr>
      <vt:lpstr>PowerPoint 프레젠테이션</vt:lpstr>
      <vt:lpstr>PowerPoint 프레젠테이션</vt:lpstr>
      <vt:lpstr>PowerPoint 프레젠테이션</vt:lpstr>
      <vt:lpstr>PowerPoint 프레젠테이션</vt:lpstr>
      <vt:lpstr>시스템 설계 작업</vt:lpstr>
      <vt:lpstr>초기화면</vt:lpstr>
      <vt:lpstr>Trie 화면</vt:lpstr>
      <vt:lpstr>결과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PIMM 프로젝트 중간발표</dc:title>
  <dc:creator>장석민</dc:creator>
  <cp:lastModifiedBy>장석민</cp:lastModifiedBy>
  <cp:revision>4</cp:revision>
  <dcterms:created xsi:type="dcterms:W3CDTF">2019-11-26T10:03:35Z</dcterms:created>
  <dcterms:modified xsi:type="dcterms:W3CDTF">2019-11-26T10:06:38Z</dcterms:modified>
</cp:coreProperties>
</file>