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3F1-0A0E-4538-B1C8-8703213A990A}" type="datetimeFigureOut">
              <a:rPr lang="en-US" smtClean="0"/>
              <a:t>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BFF5-93CC-4355-9ADD-00F92F8448D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ard%20Ekenekiso\AppData\Roaming\Microsoft\Excel\Book1%20(version%201).xlsb!Sheet1!R1C1:R18C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C:\Users\Leonard%20Ekenekiso\AppData\Roaming\Microsoft\Excel\Book1%20(version%201).xlsb!Sheet1!%5bBook1%20(version%201).xlsb%5dSheet1%20Chart%202" TargetMode="External"/><Relationship Id="rId4" Type="http://schemas.openxmlformats.org/officeDocument/2006/relationships/oleObject" Target="file:///C:\Users\Leonard%20Ekenekiso\AppData\Roaming\Microsoft\Excel\Book1%20(version%201).xlsb!Sheet1!%5bBook1%20(version%201).xlsb%5dSheet1%20Chart%2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ard%20Ekenekiso\AppData\Roaming\Microsoft\Excel\Book1%20(version%201).xlsb!Sheet1!%5bBook1%20(version%201).xlsb%5dSheet1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school_role_management.xlsx!Sheet3!%5bschool_role_management.xlsx%5dSheet3%20Chart%20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school_role_management.xlsx!Sheet3!%5bschool_role_management.xlsx%5dSheet3%20Chart%20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4282" y="214291"/>
          <a:ext cx="4087812" cy="3571900"/>
        </p:xfrm>
        <a:graphic>
          <a:graphicData uri="http://schemas.openxmlformats.org/presentationml/2006/ole">
            <p:oleObj spid="_x0000_s1028" name="Worksheet" r:id="rId3" imgW="3390723" imgH="3800327" progId="Excel.Sheet.8">
              <p:link updateAutomatic="1"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52950" y="857232"/>
          <a:ext cx="4591050" cy="2762250"/>
        </p:xfrm>
        <a:graphic>
          <a:graphicData uri="http://schemas.openxmlformats.org/presentationml/2006/ole">
            <p:oleObj spid="_x0000_s1029" name="Worksheet" r:id="rId4" imgW="4591139" imgH="2762033" progId="Excel.Sheet.8">
              <p:link updateAutomatic="1"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71868" y="4214818"/>
          <a:ext cx="5429288" cy="2428873"/>
        </p:xfrm>
        <a:graphic>
          <a:graphicData uri="http://schemas.openxmlformats.org/presentationml/2006/ole">
            <p:oleObj spid="_x0000_s1030" name="Worksheet" r:id="rId5" imgW="4591139" imgH="2714595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28596" y="857232"/>
          <a:ext cx="8192707" cy="4929222"/>
        </p:xfrm>
        <a:graphic>
          <a:graphicData uri="http://schemas.openxmlformats.org/presentationml/2006/ole">
            <p:oleObj spid="_x0000_s4099" name="Worksheet" r:id="rId3" imgW="4591139" imgH="2762033" progId="Excel.Shee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Schools User Statistics</a:t>
            </a:r>
            <a:endParaRPr lang="en-GB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5786" y="1500174"/>
          <a:ext cx="7727621" cy="4649398"/>
        </p:xfrm>
        <a:graphic>
          <a:graphicData uri="http://schemas.openxmlformats.org/presentationml/2006/ole">
            <p:oleObj spid="_x0000_s5122" name="Worksheet" r:id="rId3" imgW="4591139" imgH="2762033" progId="Excel.Sheet.8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00100" y="2000240"/>
          <a:ext cx="7215238" cy="4341119"/>
        </p:xfrm>
        <a:graphic>
          <a:graphicData uri="http://schemas.openxmlformats.org/presentationml/2006/ole">
            <p:oleObj spid="_x0000_s6146" name="Worksheet" r:id="rId3" imgW="4591139" imgH="2762033" progId="Excel.Sheet.8">
              <p:link updateAutomatic="1"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Schools Users Statistics Doughnut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Office Theme</vt:lpstr>
      <vt:lpstr>C:\Users\Leonard Ekenekiso\AppData\Roaming\Microsoft\Excel\Book1 (version 1).xlsb!Sheet1!R1C1:R18C4</vt:lpstr>
      <vt:lpstr>C:\Users\Leonard Ekenekiso\AppData\Roaming\Microsoft\Excel\Book1 (version 1).xlsb!Sheet1![Book1 (version 1).xlsb]Sheet1 Chart 1</vt:lpstr>
      <vt:lpstr>C:\Users\Leonard Ekenekiso\AppData\Roaming\Microsoft\Excel\Book1 (version 1).xlsb!Sheet1![Book1 (version 1).xlsb]Sheet1 Chart 1</vt:lpstr>
      <vt:lpstr>C:\Users\Leonard Ekenekiso\AppData\Roaming\Microsoft\Excel\Book1 (version 1).xlsb!Sheet1![Book1 (version 1).xlsb]Sheet1 Chart 2</vt:lpstr>
      <vt:lpstr>school_role_management.xlsx!Sheet3![school_role_management.xlsx]Sheet3 Chart 3</vt:lpstr>
      <vt:lpstr>school_role_management.xlsx!Sheet3![school_role_management.xlsx]Sheet3 Chart 5</vt:lpstr>
      <vt:lpstr>Slide 1</vt:lpstr>
      <vt:lpstr>Slide 2</vt:lpstr>
      <vt:lpstr>Schools User Statistics</vt:lpstr>
      <vt:lpstr>Schools Users Statistics Doughnut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 Ekenekiso</dc:creator>
  <cp:lastModifiedBy>Leonard Ekenekiso</cp:lastModifiedBy>
  <cp:revision>13</cp:revision>
  <dcterms:created xsi:type="dcterms:W3CDTF">2021-06-12T15:13:00Z</dcterms:created>
  <dcterms:modified xsi:type="dcterms:W3CDTF">2021-06-12T17:30:10Z</dcterms:modified>
</cp:coreProperties>
</file>