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71569" autoAdjust="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3807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86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COSC 6386 Project Lazy Clone Detector A simple but effective clone detection process 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Turner, Glenn A</cp:lastModifiedBy>
  <cp:revision>39</cp:revision>
  <dcterms:created xsi:type="dcterms:W3CDTF">2018-03-21T09:44:05Z</dcterms:created>
  <dcterms:modified xsi:type="dcterms:W3CDTF">2023-04-25T16:50:11Z</dcterms:modified>
</cp:coreProperties>
</file>