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We wanted to avoid using Control Flow or Abstract Syntax Trees</a:t>
            </a:r>
          </a:p>
          <a:p>
            <a:r>
              <a:rPr lang="en-US" sz="3200" dirty="0"/>
              <a:t>We limit our work to python files</a:t>
            </a:r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DC2BB8-292B-9547-F547-714E254909AC}"/>
              </a:ext>
            </a:extLst>
          </p:cNvPr>
          <p:cNvSpPr txBox="1"/>
          <p:nvPr/>
        </p:nvSpPr>
        <p:spPr>
          <a:xfrm>
            <a:off x="2482064" y="1615044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E30C3-3DDD-81E6-326B-A6A9E45AD369}"/>
              </a:ext>
            </a:extLst>
          </p:cNvPr>
          <p:cNvCxnSpPr>
            <a:cxnSpLocks/>
          </p:cNvCxnSpPr>
          <p:nvPr/>
        </p:nvCxnSpPr>
        <p:spPr>
          <a:xfrm>
            <a:off x="6100646" y="2076709"/>
            <a:ext cx="0" cy="281721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7CC55F-BD51-EFE5-750B-92A0584389C0}"/>
              </a:ext>
            </a:extLst>
          </p:cNvPr>
          <p:cNvSpPr txBox="1"/>
          <p:nvPr/>
        </p:nvSpPr>
        <p:spPr>
          <a:xfrm>
            <a:off x="2482060" y="2404128"/>
            <a:ext cx="726152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C954-9D99-07CD-A05F-AD817D7E0C03}"/>
              </a:ext>
            </a:extLst>
          </p:cNvPr>
          <p:cNvSpPr txBox="1"/>
          <p:nvPr/>
        </p:nvSpPr>
        <p:spPr>
          <a:xfrm>
            <a:off x="2482060" y="3198167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each file with 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3F7B3C-ABB9-335A-DB6D-DDD7A150B158}"/>
              </a:ext>
            </a:extLst>
          </p:cNvPr>
          <p:cNvCxnSpPr>
            <a:cxnSpLocks/>
          </p:cNvCxnSpPr>
          <p:nvPr/>
        </p:nvCxnSpPr>
        <p:spPr>
          <a:xfrm>
            <a:off x="6110461" y="2855168"/>
            <a:ext cx="0" cy="342999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842138" y="3759337"/>
            <a:ext cx="2934215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type 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03C2CDA-62FB-F15C-9416-9C59F394A84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3776354" y="3659832"/>
            <a:ext cx="831275" cy="330338"/>
          </a:xfrm>
          <a:prstGeom prst="bentConnector3">
            <a:avLst/>
          </a:prstGeom>
          <a:ln w="158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A6DC2D-4998-61E7-D85C-270F4C9BAAD9}"/>
              </a:ext>
            </a:extLst>
          </p:cNvPr>
          <p:cNvSpPr txBox="1"/>
          <p:nvPr/>
        </p:nvSpPr>
        <p:spPr>
          <a:xfrm>
            <a:off x="2416380" y="4362635"/>
            <a:ext cx="7344767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Replace internal names with tokens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9F816-9BF9-5F34-1ACB-E701949DF6A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6088764" y="3659832"/>
            <a:ext cx="11877" cy="702803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083F6C-0154-66E7-F7B7-53AD23A4B728}"/>
              </a:ext>
            </a:extLst>
          </p:cNvPr>
          <p:cNvSpPr txBox="1"/>
          <p:nvPr/>
        </p:nvSpPr>
        <p:spPr>
          <a:xfrm>
            <a:off x="2470184" y="5196765"/>
            <a:ext cx="726152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files again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D291B1-6347-2554-D1E5-35026E4AFB76}"/>
              </a:ext>
            </a:extLst>
          </p:cNvPr>
          <p:cNvSpPr txBox="1"/>
          <p:nvPr/>
        </p:nvSpPr>
        <p:spPr>
          <a:xfrm>
            <a:off x="2470184" y="5990804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– report as type II clones if matches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BAEEF3-4B8E-E5E2-7A33-34465E0CAEBE}"/>
              </a:ext>
            </a:extLst>
          </p:cNvPr>
          <p:cNvCxnSpPr>
            <a:cxnSpLocks/>
          </p:cNvCxnSpPr>
          <p:nvPr/>
        </p:nvCxnSpPr>
        <p:spPr>
          <a:xfrm>
            <a:off x="6098585" y="5647805"/>
            <a:ext cx="0" cy="342999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00D6F9-0F1D-FB05-924E-C940EA0CEBE7}"/>
              </a:ext>
            </a:extLst>
          </p:cNvPr>
          <p:cNvCxnSpPr>
            <a:cxnSpLocks/>
          </p:cNvCxnSpPr>
          <p:nvPr/>
        </p:nvCxnSpPr>
        <p:spPr>
          <a:xfrm>
            <a:off x="6110461" y="4824300"/>
            <a:ext cx="0" cy="342999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DAD499-FD02-A701-175D-A67C401A6F59}"/>
              </a:ext>
            </a:extLst>
          </p:cNvPr>
          <p:cNvSpPr txBox="1"/>
          <p:nvPr/>
        </p:nvSpPr>
        <p:spPr>
          <a:xfrm>
            <a:off x="709423" y="1464905"/>
            <a:ext cx="10644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preprocessor first breaks each source file into the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functions are places in a directory named for the parent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are no functions a file named “__main__.py”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outside of functions is in a file called “front_matter.py”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is a class in the file, the functions in that class is all that is processed</a:t>
            </a:r>
          </a:p>
          <a:p>
            <a:r>
              <a:rPr lang="en-US" sz="3200" dirty="0"/>
              <a:t>Each file then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and blank lines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 blanks are removed; i.e. white spaces (not including indents) are limited to a single one at a time. 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We can approximate how close two blocks of code are by computing string similarity on just the hash codes from LSH.</a:t>
            </a:r>
          </a:p>
          <a:p>
            <a:pPr lvl="1"/>
            <a:r>
              <a:rPr lang="en-US" sz="2800" dirty="0"/>
              <a:t>It is much cheaper than checking over the whole </a:t>
            </a:r>
            <a:r>
              <a:rPr lang="en-US" sz="2800" dirty="0" err="1"/>
              <a:t>unhashed</a:t>
            </a:r>
            <a:r>
              <a:rPr lang="en-US" sz="2800" dirty="0"/>
              <a:t> text block</a:t>
            </a:r>
            <a:r>
              <a:rPr lang="en-US" dirty="0"/>
              <a:t>.</a:t>
            </a:r>
          </a:p>
          <a:p>
            <a:r>
              <a:rPr lang="en-US" sz="3200" dirty="0"/>
              <a:t>We used the </a:t>
            </a:r>
            <a:r>
              <a:rPr lang="en-US" sz="3200" dirty="0" err="1">
                <a:solidFill>
                  <a:schemeClr val="accent2"/>
                </a:solidFill>
              </a:rPr>
              <a:t>Levenshtein</a:t>
            </a:r>
            <a:r>
              <a:rPr lang="en-US" sz="3200" dirty="0">
                <a:solidFill>
                  <a:schemeClr val="accent2"/>
                </a:solidFill>
              </a:rPr>
              <a:t> Distance</a:t>
            </a:r>
            <a:r>
              <a:rPr lang="en-US" sz="3200" dirty="0"/>
              <a:t> algorithm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fuzzywuzzy</a:t>
            </a:r>
            <a:r>
              <a:rPr lang="en-US" sz="3200" dirty="0"/>
              <a:t> library)</a:t>
            </a:r>
          </a:p>
          <a:p>
            <a:pPr lvl="1"/>
            <a:r>
              <a:rPr lang="en-US" sz="2800" dirty="0"/>
              <a:t>The similarity score = the number of single character edits needed to convert one string into another. </a:t>
            </a:r>
          </a:p>
          <a:p>
            <a:pPr lvl="1"/>
            <a:r>
              <a:rPr lang="en-US" sz="2800" dirty="0"/>
              <a:t>Edits =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/>
                </a:solidFill>
              </a:rPr>
              <a:t>add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one character.</a:t>
            </a:r>
          </a:p>
          <a:p>
            <a:pPr lvl="1"/>
            <a:r>
              <a:rPr lang="en-US" sz="2800" dirty="0"/>
              <a:t>Since all hash codes are the same length, we only considered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450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56</cp:revision>
  <dcterms:created xsi:type="dcterms:W3CDTF">2018-03-21T09:44:05Z</dcterms:created>
  <dcterms:modified xsi:type="dcterms:W3CDTF">2023-04-26T03:50:50Z</dcterms:modified>
</cp:coreProperties>
</file>