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all the functions with each other is at least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We used </a:t>
            </a:r>
            <a:r>
              <a:rPr lang="en-US" dirty="0">
                <a:solidFill>
                  <a:schemeClr val="accent2"/>
                </a:solidFill>
              </a:rPr>
              <a:t>Locality-Sensitive Hashing</a:t>
            </a:r>
            <a:r>
              <a:rPr lang="en-US" dirty="0"/>
              <a:t> (LSH) to speed up each compare.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dirty="0"/>
              <a:t> library has convenient functions for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LSH uses a hash function on a large string of text (like a source code listing of a function) and converts it to a hash code of small fixed size.</a:t>
            </a:r>
          </a:p>
          <a:p>
            <a:pPr lvl="1"/>
            <a:r>
              <a:rPr lang="en-US" dirty="0"/>
              <a:t>A function might be several KB if it contains 1000’s of characters.</a:t>
            </a:r>
          </a:p>
          <a:p>
            <a:pPr lvl="1"/>
            <a:r>
              <a:rPr lang="en-US" dirty="0"/>
              <a:t>The hash code (in our version) is always 70 bytes.</a:t>
            </a:r>
          </a:p>
          <a:p>
            <a:r>
              <a:rPr lang="en-US" dirty="0"/>
              <a:t>The trick is that hash codes are locality sensitive:</a:t>
            </a:r>
          </a:p>
          <a:p>
            <a:pPr lvl="1"/>
            <a:r>
              <a:rPr lang="en-US" dirty="0"/>
              <a:t>If two input strings are almost alike, the corresponding hash codes will be almost alike.</a:t>
            </a:r>
          </a:p>
          <a:p>
            <a:r>
              <a:rPr lang="en-US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dirty="0"/>
              <a:t>It is much cheaper than checking over the whole </a:t>
            </a:r>
            <a:r>
              <a:rPr lang="en-US" dirty="0" err="1"/>
              <a:t>unhashed</a:t>
            </a:r>
            <a:r>
              <a:rPr lang="en-US" dirty="0"/>
              <a:t> text block.</a:t>
            </a:r>
          </a:p>
          <a:p>
            <a:r>
              <a:rPr lang="en-US" dirty="0"/>
              <a:t>We used the </a:t>
            </a:r>
            <a:r>
              <a:rPr lang="en-US" dirty="0" err="1">
                <a:solidFill>
                  <a:schemeClr val="accent2"/>
                </a:solidFill>
              </a:rPr>
              <a:t>Levenshtein</a:t>
            </a:r>
            <a:r>
              <a:rPr lang="en-US" dirty="0">
                <a:solidFill>
                  <a:schemeClr val="accent2"/>
                </a:solidFill>
              </a:rPr>
              <a:t> Distance</a:t>
            </a:r>
            <a:r>
              <a:rPr lang="en-US" dirty="0"/>
              <a:t> algorithm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dirty="0"/>
              <a:t> library)</a:t>
            </a:r>
          </a:p>
          <a:p>
            <a:pPr lvl="1"/>
            <a:r>
              <a:rPr lang="en-US" dirty="0"/>
              <a:t>The similarity score = the number of single character edits needed to convert one string into another. </a:t>
            </a:r>
          </a:p>
          <a:p>
            <a:pPr lvl="1"/>
            <a:r>
              <a:rPr lang="en-US" dirty="0"/>
              <a:t>Edits = </a:t>
            </a:r>
            <a:r>
              <a:rPr lang="en-US" dirty="0">
                <a:solidFill>
                  <a:schemeClr val="accent5"/>
                </a:solidFill>
              </a:rPr>
              <a:t>change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add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one character.</a:t>
            </a:r>
          </a:p>
          <a:p>
            <a:pPr lvl="1"/>
            <a:r>
              <a:rPr lang="en-US" dirty="0"/>
              <a:t>Since all hash codes are the same length, we only considered </a:t>
            </a:r>
            <a:r>
              <a:rPr lang="en-US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256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Hashing</vt:lpstr>
      <vt:lpstr>Hashing</vt:lpstr>
      <vt:lpstr>String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Lowy, Orion S</cp:lastModifiedBy>
  <cp:revision>50</cp:revision>
  <dcterms:created xsi:type="dcterms:W3CDTF">2018-03-21T09:44:05Z</dcterms:created>
  <dcterms:modified xsi:type="dcterms:W3CDTF">2023-04-25T21:07:47Z</dcterms:modified>
</cp:coreProperties>
</file>