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5" r:id="rId6"/>
    <p:sldId id="267" r:id="rId7"/>
    <p:sldId id="269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A34"/>
    <a:srgbClr val="FF0000"/>
    <a:srgbClr val="000000"/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 txBox="1">
            <a:spLocks/>
          </p:cNvSpPr>
          <p:nvPr/>
        </p:nvSpPr>
        <p:spPr>
          <a:xfrm>
            <a:off x="1611037" y="176953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Графический редактор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пиксельной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графики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Карта диалоговых окон: холст</a:t>
            </a:r>
            <a:endParaRPr 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20" y="979056"/>
            <a:ext cx="6296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omic Sans MS" panose="030F0702030302020204" pitchFamily="66" charset="0"/>
                <a:ea typeface="MS Gothic" panose="020B0609070205080204" pitchFamily="49" charset="-128"/>
              </a:rPr>
              <a:t>Алгоритм работы инструмента </a:t>
            </a:r>
            <a:r>
              <a:rPr lang="ru-RU" sz="32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«Карандаш»</a:t>
            </a:r>
            <a:endParaRPr 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979056"/>
            <a:ext cx="10240819" cy="228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1.	Считать номер строки и столбца, где был произведён клик;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2.	Присвоить полю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arrayPixels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 объекта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Canvas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 значение выбранного цвета по координатам считанных из первого пункта;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3.	Вызвать у объекта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Canvas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 метод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UpdateDisplay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6472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omic Sans MS" panose="030F0702030302020204" pitchFamily="66" charset="0"/>
                <a:ea typeface="MS Gothic" panose="020B0609070205080204" pitchFamily="49" charset="-128"/>
              </a:rPr>
              <a:t>Алгоритм работы инструмента «Ластик»</a:t>
            </a:r>
            <a:endParaRPr 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979056"/>
            <a:ext cx="10240819" cy="228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1.	Считать номер строки и столбца, где был произведён клик;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2.	Присвоить полю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arrayPixels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 объекта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Canvas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 пустую строку по координатам считанных из первого пункта;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3.	Вызвать у объекта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Canvas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 метод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UpdateDisplay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907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omic Sans MS" panose="030F0702030302020204" pitchFamily="66" charset="0"/>
                <a:ea typeface="MS Gothic" panose="020B0609070205080204" pitchFamily="49" charset="-128"/>
              </a:rPr>
              <a:t>Алгоритм работы инструмента «Пипетка»</a:t>
            </a:r>
            <a:endParaRPr 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979056"/>
            <a:ext cx="10240819" cy="228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1.	Считать номер строки, столбца и цвет, где был произведён клик;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2.	Присвоить глобальной переменной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currentColor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 значение цвета, считанного из первого пункта.</a:t>
            </a:r>
          </a:p>
        </p:txBody>
      </p:sp>
    </p:spTree>
    <p:extLst>
      <p:ext uri="{BB962C8B-B14F-4D97-AF65-F5344CB8AC3E}">
        <p14:creationId xmlns:p14="http://schemas.microsoft.com/office/powerpoint/2010/main" val="643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omic Sans MS" panose="030F0702030302020204" pitchFamily="66" charset="0"/>
                <a:ea typeface="MS Gothic" panose="020B0609070205080204" pitchFamily="49" charset="-128"/>
              </a:rPr>
              <a:t>Алгоритм работы инструмента «Заливка»</a:t>
            </a:r>
            <a:endParaRPr 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979056"/>
            <a:ext cx="10240819" cy="4812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1.	Считать номер строки, столбца и цвет, где был произведён клик;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2.	Проверить верхнюю, нижнюю, левую и правую клетку на равенство с цветом выбранной клетки;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a.	Если цвета равны, то добавить номер строки и столбца клетки в конец буферного списка.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3.	Закрасить текущую клетку цветом, который храниться в глобальной переменной “</a:t>
            </a:r>
            <a:r>
              <a:rPr lang="ru-RU" sz="2400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currentColor</a:t>
            </a: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”;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4.	Взять координаты последней клетки из буферного списка, заменить координаты текущей клетки новыми координатами и удалить один элемент из конца списка;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5.	Повторять пункты со 2 по 4 пока длина буферного списка не будет равна 0.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Comic Sans MS" panose="030F0702030302020204" pitchFamily="66" charset="0"/>
                <a:ea typeface="MS Gothic" panose="020B0609070205080204" pitchFamily="49" charset="-128"/>
              </a:rPr>
              <a:t>a.	Если координаты текущей клетки будут равны координатам клетки из конца списка, то пропустить данную итерацию заливки и перейти на следующую.</a:t>
            </a:r>
          </a:p>
        </p:txBody>
      </p:sp>
    </p:spTree>
    <p:extLst>
      <p:ext uri="{BB962C8B-B14F-4D97-AF65-F5344CB8AC3E}">
        <p14:creationId xmlns:p14="http://schemas.microsoft.com/office/powerpoint/2010/main" val="40792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Интерфейс приложения</a:t>
            </a:r>
            <a:endParaRPr lang="en-US" sz="4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23" y="2897373"/>
            <a:ext cx="2024194" cy="35929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81" y="1146581"/>
            <a:ext cx="2024194" cy="35929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65" y="1146581"/>
            <a:ext cx="2024194" cy="35929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07" y="2897373"/>
            <a:ext cx="2024194" cy="35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Инструментарий</a:t>
            </a:r>
            <a:endParaRPr lang="en-US" sz="4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1122990"/>
            <a:ext cx="10515600" cy="326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Для работы над проектом были выбраны следующие технологии: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Java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Android Studio</a:t>
            </a:r>
          </a:p>
          <a:p>
            <a:pPr marL="457200" indent="-457200">
              <a:buFontTx/>
              <a:buChar char="-"/>
            </a:pPr>
            <a:r>
              <a:rPr lang="en-US" sz="2400" b="1" dirty="0" err="1" smtClean="0">
                <a:latin typeface="Comic Sans MS" panose="030F0702030302020204" pitchFamily="66" charset="0"/>
                <a:ea typeface="MS Gothic" panose="020B0609070205080204" pitchFamily="49" charset="-128"/>
              </a:rPr>
              <a:t>Figma</a:t>
            </a:r>
            <a:endParaRPr lang="en-US" sz="2400" b="1" dirty="0" smtClean="0">
              <a:latin typeface="Comic Sans MS" panose="030F0702030302020204" pitchFamily="66" charset="0"/>
              <a:ea typeface="MS Gothic" panose="020B0609070205080204" pitchFamily="49" charset="-128"/>
            </a:endParaRP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Draw.io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XML</a:t>
            </a:r>
            <a:endParaRPr lang="en-US" sz="2400" b="1" dirty="0" smtClean="0">
              <a:latin typeface="Comic Sans MS" panose="030F0702030302020204" pitchFamily="66" charset="0"/>
              <a:ea typeface="MS Gothic" panose="020B0609070205080204" pitchFamily="49" charset="-128"/>
            </a:endParaRPr>
          </a:p>
          <a:p>
            <a:pPr marL="457200" indent="-457200">
              <a:buFontTx/>
              <a:buChar char="-"/>
            </a:pPr>
            <a:r>
              <a:rPr lang="en-US" sz="2400" b="1" dirty="0" err="1">
                <a:latin typeface="Comic Sans MS" panose="030F0702030302020204" pitchFamily="66" charset="0"/>
                <a:ea typeface="MS Gothic" panose="020B0609070205080204" pitchFamily="49" charset="-128"/>
              </a:rPr>
              <a:t>Genymotion</a:t>
            </a:r>
            <a:endParaRPr lang="ru-RU" sz="2400" b="1" dirty="0" smtClean="0">
              <a:latin typeface="Comic Sans MS" panose="030F0702030302020204" pitchFamily="66" charset="0"/>
              <a:ea typeface="MS Gothic" panose="020B0609070205080204" pitchFamily="49" charset="-128"/>
            </a:endParaRPr>
          </a:p>
          <a:p>
            <a:endParaRPr 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9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979056"/>
            <a:ext cx="10515600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358515" y="489572"/>
            <a:ext cx="10515600" cy="14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omic Sans MS" panose="030F0702030302020204" pitchFamily="66" charset="0"/>
              </a:rPr>
              <a:t>Графический редактор пиксельной графики - программа, позволяющая создавать и редактировать изображения на уровне пикселей на экране компьютера или телефона: рисовать линии, раскрашивать области экрана, создавать надписи, обрабатывать изображения и т.д.</a:t>
            </a:r>
            <a:endParaRPr lang="en-US" dirty="0">
              <a:latin typeface="Comic Sans MS" panose="030F0702030302020204" pitchFamily="66" charset="0"/>
              <a:ea typeface="MS Gothic" panose="020B0609070205080204" pitchFamily="49" charset="-128"/>
            </a:endParaRPr>
          </a:p>
        </p:txBody>
      </p:sp>
      <p:pic>
        <p:nvPicPr>
          <p:cNvPr id="72" name="Рисунок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9" r="16271"/>
          <a:stretch>
            <a:fillRect/>
          </a:stretch>
        </p:blipFill>
        <p:spPr>
          <a:xfrm>
            <a:off x="854876" y="2248724"/>
            <a:ext cx="4971663" cy="3864792"/>
          </a:xfrm>
          <a:custGeom>
            <a:avLst/>
            <a:gdLst>
              <a:gd name="connsiteX0" fmla="*/ 2869767 w 5702414"/>
              <a:gd name="connsiteY0" fmla="*/ 0 h 4432852"/>
              <a:gd name="connsiteX1" fmla="*/ 4580688 w 5702414"/>
              <a:gd name="connsiteY1" fmla="*/ 0 h 4432852"/>
              <a:gd name="connsiteX2" fmla="*/ 4571059 w 5702414"/>
              <a:gd name="connsiteY2" fmla="*/ 64748 h 4432852"/>
              <a:gd name="connsiteX3" fmla="*/ 4530630 w 5702414"/>
              <a:gd name="connsiteY3" fmla="*/ 128777 h 4432852"/>
              <a:gd name="connsiteX4" fmla="*/ 4596358 w 5702414"/>
              <a:gd name="connsiteY4" fmla="*/ 102031 h 4432852"/>
              <a:gd name="connsiteX5" fmla="*/ 4657437 w 5702414"/>
              <a:gd name="connsiteY5" fmla="*/ 245440 h 4432852"/>
              <a:gd name="connsiteX6" fmla="*/ 4625993 w 5702414"/>
              <a:gd name="connsiteY6" fmla="*/ 292329 h 4432852"/>
              <a:gd name="connsiteX7" fmla="*/ 4674967 w 5702414"/>
              <a:gd name="connsiteY7" fmla="*/ 407312 h 4432852"/>
              <a:gd name="connsiteX8" fmla="*/ 4762926 w 5702414"/>
              <a:gd name="connsiteY8" fmla="*/ 371518 h 4432852"/>
              <a:gd name="connsiteX9" fmla="*/ 4731215 w 5702414"/>
              <a:gd name="connsiteY9" fmla="*/ 417775 h 4432852"/>
              <a:gd name="connsiteX10" fmla="*/ 4780187 w 5702414"/>
              <a:gd name="connsiteY10" fmla="*/ 532759 h 4432852"/>
              <a:gd name="connsiteX11" fmla="*/ 4703242 w 5702414"/>
              <a:gd name="connsiteY11" fmla="*/ 563791 h 4432852"/>
              <a:gd name="connsiteX12" fmla="*/ 4703026 w 5702414"/>
              <a:gd name="connsiteY12" fmla="*/ 563833 h 4432852"/>
              <a:gd name="connsiteX13" fmla="*/ 4716136 w 5702414"/>
              <a:gd name="connsiteY13" fmla="*/ 592030 h 4432852"/>
              <a:gd name="connsiteX14" fmla="*/ 4709753 w 5702414"/>
              <a:gd name="connsiteY14" fmla="*/ 651490 h 4432852"/>
              <a:gd name="connsiteX15" fmla="*/ 4660220 w 5702414"/>
              <a:gd name="connsiteY15" fmla="*/ 674476 h 4432852"/>
              <a:gd name="connsiteX16" fmla="*/ 4663093 w 5702414"/>
              <a:gd name="connsiteY16" fmla="*/ 681219 h 4432852"/>
              <a:gd name="connsiteX17" fmla="*/ 4816780 w 5702414"/>
              <a:gd name="connsiteY17" fmla="*/ 618677 h 4432852"/>
              <a:gd name="connsiteX18" fmla="*/ 4817452 w 5702414"/>
              <a:gd name="connsiteY18" fmla="*/ 673072 h 4432852"/>
              <a:gd name="connsiteX19" fmla="*/ 4827475 w 5702414"/>
              <a:gd name="connsiteY19" fmla="*/ 702936 h 4432852"/>
              <a:gd name="connsiteX20" fmla="*/ 4907160 w 5702414"/>
              <a:gd name="connsiteY20" fmla="*/ 675842 h 4432852"/>
              <a:gd name="connsiteX21" fmla="*/ 4968954 w 5702414"/>
              <a:gd name="connsiteY21" fmla="*/ 687871 h 4432852"/>
              <a:gd name="connsiteX22" fmla="*/ 4976522 w 5702414"/>
              <a:gd name="connsiteY22" fmla="*/ 700600 h 4432852"/>
              <a:gd name="connsiteX23" fmla="*/ 4982656 w 5702414"/>
              <a:gd name="connsiteY23" fmla="*/ 713679 h 4432852"/>
              <a:gd name="connsiteX24" fmla="*/ 4985991 w 5702414"/>
              <a:gd name="connsiteY24" fmla="*/ 740595 h 4432852"/>
              <a:gd name="connsiteX25" fmla="*/ 4939693 w 5702414"/>
              <a:gd name="connsiteY25" fmla="*/ 901113 h 4432852"/>
              <a:gd name="connsiteX26" fmla="*/ 4954431 w 5702414"/>
              <a:gd name="connsiteY26" fmla="*/ 891512 h 4432852"/>
              <a:gd name="connsiteX27" fmla="*/ 4971479 w 5702414"/>
              <a:gd name="connsiteY27" fmla="*/ 902483 h 4432852"/>
              <a:gd name="connsiteX28" fmla="*/ 5038930 w 5702414"/>
              <a:gd name="connsiteY28" fmla="*/ 872352 h 4432852"/>
              <a:gd name="connsiteX29" fmla="*/ 5066573 w 5702414"/>
              <a:gd name="connsiteY29" fmla="*/ 1056845 h 4432852"/>
              <a:gd name="connsiteX30" fmla="*/ 5012052 w 5702414"/>
              <a:gd name="connsiteY30" fmla="*/ 1082326 h 4432852"/>
              <a:gd name="connsiteX31" fmla="*/ 4995770 w 5702414"/>
              <a:gd name="connsiteY31" fmla="*/ 1134427 h 4432852"/>
              <a:gd name="connsiteX32" fmla="*/ 4940500 w 5702414"/>
              <a:gd name="connsiteY32" fmla="*/ 1199096 h 4432852"/>
              <a:gd name="connsiteX33" fmla="*/ 5020958 w 5702414"/>
              <a:gd name="connsiteY33" fmla="*/ 1166354 h 4432852"/>
              <a:gd name="connsiteX34" fmla="*/ 5075099 w 5702414"/>
              <a:gd name="connsiteY34" fmla="*/ 1293479 h 4432852"/>
              <a:gd name="connsiteX35" fmla="*/ 5073056 w 5702414"/>
              <a:gd name="connsiteY35" fmla="*/ 1294525 h 4432852"/>
              <a:gd name="connsiteX36" fmla="*/ 5076990 w 5702414"/>
              <a:gd name="connsiteY36" fmla="*/ 1315585 h 4432852"/>
              <a:gd name="connsiteX37" fmla="*/ 5064961 w 5702414"/>
              <a:gd name="connsiteY37" fmla="*/ 1344816 h 4432852"/>
              <a:gd name="connsiteX38" fmla="*/ 5038740 w 5702414"/>
              <a:gd name="connsiteY38" fmla="*/ 1356983 h 4432852"/>
              <a:gd name="connsiteX39" fmla="*/ 5039717 w 5702414"/>
              <a:gd name="connsiteY39" fmla="*/ 1359274 h 4432852"/>
              <a:gd name="connsiteX40" fmla="*/ 5238592 w 5702414"/>
              <a:gd name="connsiteY40" fmla="*/ 1290153 h 4432852"/>
              <a:gd name="connsiteX41" fmla="*/ 5252220 w 5702414"/>
              <a:gd name="connsiteY41" fmla="*/ 1288357 h 4432852"/>
              <a:gd name="connsiteX42" fmla="*/ 5309632 w 5702414"/>
              <a:gd name="connsiteY42" fmla="*/ 1410752 h 4432852"/>
              <a:gd name="connsiteX43" fmla="*/ 5302350 w 5702414"/>
              <a:gd name="connsiteY43" fmla="*/ 1431286 h 4432852"/>
              <a:gd name="connsiteX44" fmla="*/ 5259044 w 5702414"/>
              <a:gd name="connsiteY44" fmla="*/ 1519455 h 4432852"/>
              <a:gd name="connsiteX45" fmla="*/ 5333744 w 5702414"/>
              <a:gd name="connsiteY45" fmla="*/ 1518511 h 4432852"/>
              <a:gd name="connsiteX46" fmla="*/ 5237107 w 5702414"/>
              <a:gd name="connsiteY46" fmla="*/ 1825565 h 4432852"/>
              <a:gd name="connsiteX47" fmla="*/ 5332820 w 5702414"/>
              <a:gd name="connsiteY47" fmla="*/ 1786617 h 4432852"/>
              <a:gd name="connsiteX48" fmla="*/ 5385560 w 5702414"/>
              <a:gd name="connsiteY48" fmla="*/ 1913751 h 4432852"/>
              <a:gd name="connsiteX49" fmla="*/ 5332491 w 5702414"/>
              <a:gd name="connsiteY49" fmla="*/ 1965464 h 4432852"/>
              <a:gd name="connsiteX50" fmla="*/ 5375132 w 5702414"/>
              <a:gd name="connsiteY50" fmla="*/ 2067245 h 4432852"/>
              <a:gd name="connsiteX51" fmla="*/ 5502553 w 5702414"/>
              <a:gd name="connsiteY51" fmla="*/ 2015392 h 4432852"/>
              <a:gd name="connsiteX52" fmla="*/ 5449475 w 5702414"/>
              <a:gd name="connsiteY52" fmla="*/ 2067107 h 4432852"/>
              <a:gd name="connsiteX53" fmla="*/ 5491520 w 5702414"/>
              <a:gd name="connsiteY53" fmla="*/ 2169130 h 4432852"/>
              <a:gd name="connsiteX54" fmla="*/ 5268627 w 5702414"/>
              <a:gd name="connsiteY54" fmla="*/ 2260488 h 4432852"/>
              <a:gd name="connsiteX55" fmla="*/ 5285030 w 5702414"/>
              <a:gd name="connsiteY55" fmla="*/ 2299854 h 4432852"/>
              <a:gd name="connsiteX56" fmla="*/ 5288535 w 5702414"/>
              <a:gd name="connsiteY56" fmla="*/ 2299058 h 4432852"/>
              <a:gd name="connsiteX57" fmla="*/ 5293555 w 5702414"/>
              <a:gd name="connsiteY57" fmla="*/ 2300268 h 4432852"/>
              <a:gd name="connsiteX58" fmla="*/ 5303870 w 5702414"/>
              <a:gd name="connsiteY58" fmla="*/ 2296894 h 4432852"/>
              <a:gd name="connsiteX59" fmla="*/ 5419510 w 5702414"/>
              <a:gd name="connsiteY59" fmla="*/ 2246355 h 4432852"/>
              <a:gd name="connsiteX60" fmla="*/ 5438885 w 5702414"/>
              <a:gd name="connsiteY60" fmla="*/ 2288027 h 4432852"/>
              <a:gd name="connsiteX61" fmla="*/ 5472081 w 5702414"/>
              <a:gd name="connsiteY61" fmla="*/ 2270312 h 4432852"/>
              <a:gd name="connsiteX62" fmla="*/ 5523237 w 5702414"/>
              <a:gd name="connsiteY62" fmla="*/ 2245250 h 4432852"/>
              <a:gd name="connsiteX63" fmla="*/ 5533583 w 5702414"/>
              <a:gd name="connsiteY63" fmla="*/ 2360182 h 4432852"/>
              <a:gd name="connsiteX64" fmla="*/ 5387683 w 5702414"/>
              <a:gd name="connsiteY64" fmla="*/ 2412513 h 4432852"/>
              <a:gd name="connsiteX65" fmla="*/ 5358787 w 5702414"/>
              <a:gd name="connsiteY65" fmla="*/ 2421501 h 4432852"/>
              <a:gd name="connsiteX66" fmla="*/ 5369117 w 5702414"/>
              <a:gd name="connsiteY66" fmla="*/ 2430366 h 4432852"/>
              <a:gd name="connsiteX67" fmla="*/ 5447279 w 5702414"/>
              <a:gd name="connsiteY67" fmla="*/ 2484719 h 4432852"/>
              <a:gd name="connsiteX68" fmla="*/ 5454840 w 5702414"/>
              <a:gd name="connsiteY68" fmla="*/ 2492195 h 4432852"/>
              <a:gd name="connsiteX69" fmla="*/ 5489991 w 5702414"/>
              <a:gd name="connsiteY69" fmla="*/ 2477500 h 4432852"/>
              <a:gd name="connsiteX70" fmla="*/ 5461924 w 5702414"/>
              <a:gd name="connsiteY70" fmla="*/ 2499203 h 4432852"/>
              <a:gd name="connsiteX71" fmla="*/ 5490582 w 5702414"/>
              <a:gd name="connsiteY71" fmla="*/ 2527544 h 4432852"/>
              <a:gd name="connsiteX72" fmla="*/ 5530990 w 5702414"/>
              <a:gd name="connsiteY72" fmla="*/ 2574953 h 4432852"/>
              <a:gd name="connsiteX73" fmla="*/ 5581417 w 5702414"/>
              <a:gd name="connsiteY73" fmla="*/ 2734038 h 4432852"/>
              <a:gd name="connsiteX74" fmla="*/ 5419800 w 5702414"/>
              <a:gd name="connsiteY74" fmla="*/ 2910214 h 4432852"/>
              <a:gd name="connsiteX75" fmla="*/ 5386224 w 5702414"/>
              <a:gd name="connsiteY75" fmla="*/ 2957951 h 4432852"/>
              <a:gd name="connsiteX76" fmla="*/ 5384854 w 5702414"/>
              <a:gd name="connsiteY76" fmla="*/ 2961086 h 4432852"/>
              <a:gd name="connsiteX77" fmla="*/ 5389031 w 5702414"/>
              <a:gd name="connsiteY77" fmla="*/ 2959175 h 4432852"/>
              <a:gd name="connsiteX78" fmla="*/ 5458963 w 5702414"/>
              <a:gd name="connsiteY78" fmla="*/ 3006955 h 4432852"/>
              <a:gd name="connsiteX79" fmla="*/ 5398524 w 5702414"/>
              <a:gd name="connsiteY79" fmla="*/ 3051286 h 4432852"/>
              <a:gd name="connsiteX80" fmla="*/ 5346275 w 5702414"/>
              <a:gd name="connsiteY80" fmla="*/ 3078664 h 4432852"/>
              <a:gd name="connsiteX81" fmla="*/ 5345240 w 5702414"/>
              <a:gd name="connsiteY81" fmla="*/ 3083626 h 4432852"/>
              <a:gd name="connsiteX82" fmla="*/ 5343235 w 5702414"/>
              <a:gd name="connsiteY82" fmla="*/ 3110077 h 4432852"/>
              <a:gd name="connsiteX83" fmla="*/ 5306861 w 5702414"/>
              <a:gd name="connsiteY83" fmla="*/ 3122198 h 4432852"/>
              <a:gd name="connsiteX84" fmla="*/ 5305439 w 5702414"/>
              <a:gd name="connsiteY84" fmla="*/ 3126473 h 4432852"/>
              <a:gd name="connsiteX85" fmla="*/ 5306387 w 5702414"/>
              <a:gd name="connsiteY85" fmla="*/ 3126064 h 4432852"/>
              <a:gd name="connsiteX86" fmla="*/ 5305433 w 5702414"/>
              <a:gd name="connsiteY86" fmla="*/ 3126491 h 4432852"/>
              <a:gd name="connsiteX87" fmla="*/ 5303673 w 5702414"/>
              <a:gd name="connsiteY87" fmla="*/ 3131785 h 4432852"/>
              <a:gd name="connsiteX88" fmla="*/ 5444991 w 5702414"/>
              <a:gd name="connsiteY88" fmla="*/ 3189868 h 4432852"/>
              <a:gd name="connsiteX89" fmla="*/ 5427222 w 5702414"/>
              <a:gd name="connsiteY89" fmla="*/ 3317605 h 4432852"/>
              <a:gd name="connsiteX90" fmla="*/ 5389719 w 5702414"/>
              <a:gd name="connsiteY90" fmla="*/ 3411596 h 4432852"/>
              <a:gd name="connsiteX91" fmla="*/ 5294686 w 5702414"/>
              <a:gd name="connsiteY91" fmla="*/ 3526546 h 4432852"/>
              <a:gd name="connsiteX92" fmla="*/ 5172903 w 5702414"/>
              <a:gd name="connsiteY92" fmla="*/ 3568196 h 4432852"/>
              <a:gd name="connsiteX93" fmla="*/ 5059823 w 5702414"/>
              <a:gd name="connsiteY93" fmla="*/ 3599445 h 4432852"/>
              <a:gd name="connsiteX94" fmla="*/ 5070226 w 5702414"/>
              <a:gd name="connsiteY94" fmla="*/ 3601780 h 4432852"/>
              <a:gd name="connsiteX95" fmla="*/ 5110261 w 5702414"/>
              <a:gd name="connsiteY95" fmla="*/ 3624111 h 4432852"/>
              <a:gd name="connsiteX96" fmla="*/ 5256659 w 5702414"/>
              <a:gd name="connsiteY96" fmla="*/ 3606053 h 4432852"/>
              <a:gd name="connsiteX97" fmla="*/ 5445224 w 5702414"/>
              <a:gd name="connsiteY97" fmla="*/ 3528182 h 4432852"/>
              <a:gd name="connsiteX98" fmla="*/ 5471945 w 5702414"/>
              <a:gd name="connsiteY98" fmla="*/ 3563845 h 4432852"/>
              <a:gd name="connsiteX99" fmla="*/ 5702414 w 5702414"/>
              <a:gd name="connsiteY99" fmla="*/ 3483241 h 4432852"/>
              <a:gd name="connsiteX100" fmla="*/ 5208553 w 5702414"/>
              <a:gd name="connsiteY100" fmla="*/ 3724356 h 4432852"/>
              <a:gd name="connsiteX101" fmla="*/ 4710149 w 5702414"/>
              <a:gd name="connsiteY101" fmla="*/ 3940454 h 4432852"/>
              <a:gd name="connsiteX102" fmla="*/ 4650706 w 5702414"/>
              <a:gd name="connsiteY102" fmla="*/ 4006760 h 4432852"/>
              <a:gd name="connsiteX103" fmla="*/ 4587210 w 5702414"/>
              <a:gd name="connsiteY103" fmla="*/ 4024752 h 4432852"/>
              <a:gd name="connsiteX104" fmla="*/ 4570537 w 5702414"/>
              <a:gd name="connsiteY104" fmla="*/ 4092759 h 4432852"/>
              <a:gd name="connsiteX105" fmla="*/ 3995491 w 5702414"/>
              <a:gd name="connsiteY105" fmla="*/ 4223819 h 4432852"/>
              <a:gd name="connsiteX106" fmla="*/ 3781358 w 5702414"/>
              <a:gd name="connsiteY106" fmla="*/ 4225094 h 4432852"/>
              <a:gd name="connsiteX107" fmla="*/ 3781847 w 5702414"/>
              <a:gd name="connsiteY107" fmla="*/ 4256601 h 4432852"/>
              <a:gd name="connsiteX108" fmla="*/ 3717446 w 5702414"/>
              <a:gd name="connsiteY108" fmla="*/ 4249071 h 4432852"/>
              <a:gd name="connsiteX109" fmla="*/ 3716961 w 5702414"/>
              <a:gd name="connsiteY109" fmla="*/ 4217565 h 4432852"/>
              <a:gd name="connsiteX110" fmla="*/ 3674177 w 5702414"/>
              <a:gd name="connsiteY110" fmla="*/ 4206495 h 4432852"/>
              <a:gd name="connsiteX111" fmla="*/ 3673956 w 5702414"/>
              <a:gd name="connsiteY111" fmla="*/ 4175056 h 4432852"/>
              <a:gd name="connsiteX112" fmla="*/ 3546687 w 5702414"/>
              <a:gd name="connsiteY112" fmla="*/ 4203948 h 4432852"/>
              <a:gd name="connsiteX113" fmla="*/ 3546790 w 5702414"/>
              <a:gd name="connsiteY113" fmla="*/ 4188455 h 4432852"/>
              <a:gd name="connsiteX114" fmla="*/ 3546789 w 5702414"/>
              <a:gd name="connsiteY114" fmla="*/ 4188275 h 4432852"/>
              <a:gd name="connsiteX115" fmla="*/ 3439837 w 5702414"/>
              <a:gd name="connsiteY115" fmla="*/ 4231027 h 4432852"/>
              <a:gd name="connsiteX116" fmla="*/ 3115026 w 5702414"/>
              <a:gd name="connsiteY116" fmla="*/ 4406757 h 4432852"/>
              <a:gd name="connsiteX117" fmla="*/ 3076964 w 5702414"/>
              <a:gd name="connsiteY117" fmla="*/ 4432852 h 4432852"/>
              <a:gd name="connsiteX118" fmla="*/ 860850 w 5702414"/>
              <a:gd name="connsiteY118" fmla="*/ 4432852 h 4432852"/>
              <a:gd name="connsiteX119" fmla="*/ 866681 w 5702414"/>
              <a:gd name="connsiteY119" fmla="*/ 4431377 h 4432852"/>
              <a:gd name="connsiteX120" fmla="*/ 895892 w 5702414"/>
              <a:gd name="connsiteY120" fmla="*/ 4408241 h 4432852"/>
              <a:gd name="connsiteX121" fmla="*/ 859208 w 5702414"/>
              <a:gd name="connsiteY121" fmla="*/ 4330034 h 4432852"/>
              <a:gd name="connsiteX122" fmla="*/ 720741 w 5702414"/>
              <a:gd name="connsiteY122" fmla="*/ 4396075 h 4432852"/>
              <a:gd name="connsiteX123" fmla="*/ 718120 w 5702414"/>
              <a:gd name="connsiteY123" fmla="*/ 4345427 h 4432852"/>
              <a:gd name="connsiteX124" fmla="*/ 707838 w 5702414"/>
              <a:gd name="connsiteY124" fmla="*/ 4318108 h 4432852"/>
              <a:gd name="connsiteX125" fmla="*/ 635850 w 5702414"/>
              <a:gd name="connsiteY125" fmla="*/ 4347379 h 4432852"/>
              <a:gd name="connsiteX126" fmla="*/ 578806 w 5702414"/>
              <a:gd name="connsiteY126" fmla="*/ 4339295 h 4432852"/>
              <a:gd name="connsiteX127" fmla="*/ 571405 w 5702414"/>
              <a:gd name="connsiteY127" fmla="*/ 4327815 h 4432852"/>
              <a:gd name="connsiteX128" fmla="*/ 565304 w 5702414"/>
              <a:gd name="connsiteY128" fmla="*/ 4315940 h 4432852"/>
              <a:gd name="connsiteX129" fmla="*/ 561257 w 5702414"/>
              <a:gd name="connsiteY129" fmla="*/ 4291029 h 4432852"/>
              <a:gd name="connsiteX130" fmla="*/ 597749 w 5702414"/>
              <a:gd name="connsiteY130" fmla="*/ 4139128 h 4432852"/>
              <a:gd name="connsiteX131" fmla="*/ 584603 w 5702414"/>
              <a:gd name="connsiteY131" fmla="*/ 4148816 h 4432852"/>
              <a:gd name="connsiteX132" fmla="*/ 568584 w 5702414"/>
              <a:gd name="connsiteY132" fmla="*/ 4139457 h 4432852"/>
              <a:gd name="connsiteX133" fmla="*/ 507913 w 5702414"/>
              <a:gd name="connsiteY133" fmla="*/ 4170940 h 4432852"/>
              <a:gd name="connsiteX134" fmla="*/ 475794 w 5702414"/>
              <a:gd name="connsiteY134" fmla="*/ 4000436 h 4432852"/>
              <a:gd name="connsiteX135" fmla="*/ 524794 w 5702414"/>
              <a:gd name="connsiteY135" fmla="*/ 3973936 h 4432852"/>
              <a:gd name="connsiteX136" fmla="*/ 537788 w 5702414"/>
              <a:gd name="connsiteY136" fmla="*/ 3924569 h 4432852"/>
              <a:gd name="connsiteX137" fmla="*/ 586029 w 5702414"/>
              <a:gd name="connsiteY137" fmla="*/ 3861522 h 4432852"/>
              <a:gd name="connsiteX138" fmla="*/ 513541 w 5702414"/>
              <a:gd name="connsiteY138" fmla="*/ 3896095 h 4432852"/>
              <a:gd name="connsiteX139" fmla="*/ 459263 w 5702414"/>
              <a:gd name="connsiteY139" fmla="*/ 3780382 h 4432852"/>
              <a:gd name="connsiteX140" fmla="*/ 496954 w 5702414"/>
              <a:gd name="connsiteY140" fmla="*/ 3733718 h 4432852"/>
              <a:gd name="connsiteX141" fmla="*/ 489247 w 5702414"/>
              <a:gd name="connsiteY141" fmla="*/ 3717289 h 4432852"/>
              <a:gd name="connsiteX142" fmla="*/ 309634 w 5702414"/>
              <a:gd name="connsiteY142" fmla="*/ 3791742 h 4432852"/>
              <a:gd name="connsiteX143" fmla="*/ 297217 w 5702414"/>
              <a:gd name="connsiteY143" fmla="*/ 3794106 h 4432852"/>
              <a:gd name="connsiteX144" fmla="*/ 240119 w 5702414"/>
              <a:gd name="connsiteY144" fmla="*/ 3682964 h 4432852"/>
              <a:gd name="connsiteX145" fmla="*/ 246032 w 5702414"/>
              <a:gd name="connsiteY145" fmla="*/ 3663463 h 4432852"/>
              <a:gd name="connsiteX146" fmla="*/ 282450 w 5702414"/>
              <a:gd name="connsiteY146" fmla="*/ 3579123 h 4432852"/>
              <a:gd name="connsiteX147" fmla="*/ 214063 w 5702414"/>
              <a:gd name="connsiteY147" fmla="*/ 3583779 h 4432852"/>
              <a:gd name="connsiteX148" fmla="*/ 291262 w 5702414"/>
              <a:gd name="connsiteY148" fmla="*/ 3292796 h 4432852"/>
              <a:gd name="connsiteX149" fmla="*/ 205029 w 5702414"/>
              <a:gd name="connsiteY149" fmla="*/ 3333924 h 4432852"/>
              <a:gd name="connsiteX150" fmla="*/ 152035 w 5702414"/>
              <a:gd name="connsiteY150" fmla="*/ 3218131 h 4432852"/>
              <a:gd name="connsiteX151" fmla="*/ 198739 w 5702414"/>
              <a:gd name="connsiteY151" fmla="*/ 3167266 h 4432852"/>
              <a:gd name="connsiteX152" fmla="*/ 155932 w 5702414"/>
              <a:gd name="connsiteY152" fmla="*/ 3074586 h 4432852"/>
              <a:gd name="connsiteX153" fmla="*/ 41130 w 5702414"/>
              <a:gd name="connsiteY153" fmla="*/ 3129339 h 4432852"/>
              <a:gd name="connsiteX154" fmla="*/ 87841 w 5702414"/>
              <a:gd name="connsiteY154" fmla="*/ 3078472 h 4432852"/>
              <a:gd name="connsiteX155" fmla="*/ 45568 w 5702414"/>
              <a:gd name="connsiteY155" fmla="*/ 2985534 h 4432852"/>
              <a:gd name="connsiteX156" fmla="*/ 246363 w 5702414"/>
              <a:gd name="connsiteY156" fmla="*/ 2889148 h 4432852"/>
              <a:gd name="connsiteX157" fmla="*/ 214504 w 5702414"/>
              <a:gd name="connsiteY157" fmla="*/ 2819823 h 4432852"/>
              <a:gd name="connsiteX158" fmla="*/ 13712 w 5702414"/>
              <a:gd name="connsiteY158" fmla="*/ 2916215 h 4432852"/>
              <a:gd name="connsiteX159" fmla="*/ 0 w 5702414"/>
              <a:gd name="connsiteY159" fmla="*/ 2809649 h 4432852"/>
              <a:gd name="connsiteX160" fmla="*/ 247747 w 5702414"/>
              <a:gd name="connsiteY160" fmla="*/ 2662907 h 4432852"/>
              <a:gd name="connsiteX161" fmla="*/ 161514 w 5702414"/>
              <a:gd name="connsiteY161" fmla="*/ 2704035 h 4432852"/>
              <a:gd name="connsiteX162" fmla="*/ 427102 w 5702414"/>
              <a:gd name="connsiteY162" fmla="*/ 2520814 h 4432852"/>
              <a:gd name="connsiteX163" fmla="*/ 526534 w 5702414"/>
              <a:gd name="connsiteY163" fmla="*/ 2447430 h 4432852"/>
              <a:gd name="connsiteX164" fmla="*/ 552965 w 5702414"/>
              <a:gd name="connsiteY164" fmla="*/ 2432226 h 4432852"/>
              <a:gd name="connsiteX165" fmla="*/ 533785 w 5702414"/>
              <a:gd name="connsiteY165" fmla="*/ 2363497 h 4432852"/>
              <a:gd name="connsiteX166" fmla="*/ 597571 w 5702414"/>
              <a:gd name="connsiteY166" fmla="*/ 2295423 h 4432852"/>
              <a:gd name="connsiteX167" fmla="*/ 540461 w 5702414"/>
              <a:gd name="connsiteY167" fmla="*/ 2173671 h 4432852"/>
              <a:gd name="connsiteX168" fmla="*/ 383441 w 5702414"/>
              <a:gd name="connsiteY168" fmla="*/ 2248559 h 4432852"/>
              <a:gd name="connsiteX169" fmla="*/ 447544 w 5702414"/>
              <a:gd name="connsiteY169" fmla="*/ 2181152 h 4432852"/>
              <a:gd name="connsiteX170" fmla="*/ 390434 w 5702414"/>
              <a:gd name="connsiteY170" fmla="*/ 2059400 h 4432852"/>
              <a:gd name="connsiteX171" fmla="*/ 637309 w 5702414"/>
              <a:gd name="connsiteY171" fmla="*/ 1950958 h 4432852"/>
              <a:gd name="connsiteX172" fmla="*/ 658105 w 5702414"/>
              <a:gd name="connsiteY172" fmla="*/ 1933999 h 4432852"/>
              <a:gd name="connsiteX173" fmla="*/ 613871 w 5702414"/>
              <a:gd name="connsiteY173" fmla="*/ 1839699 h 4432852"/>
              <a:gd name="connsiteX174" fmla="*/ 551284 w 5702414"/>
              <a:gd name="connsiteY174" fmla="*/ 1855817 h 4432852"/>
              <a:gd name="connsiteX175" fmla="*/ 347760 w 5702414"/>
              <a:gd name="connsiteY175" fmla="*/ 1968425 h 4432852"/>
              <a:gd name="connsiteX176" fmla="*/ 329763 w 5702414"/>
              <a:gd name="connsiteY176" fmla="*/ 1828027 h 4432852"/>
              <a:gd name="connsiteX177" fmla="*/ 555527 w 5702414"/>
              <a:gd name="connsiteY177" fmla="*/ 1734376 h 4432852"/>
              <a:gd name="connsiteX178" fmla="*/ 562622 w 5702414"/>
              <a:gd name="connsiteY178" fmla="*/ 1730441 h 4432852"/>
              <a:gd name="connsiteX179" fmla="*/ 445450 w 5702414"/>
              <a:gd name="connsiteY179" fmla="*/ 1480644 h 4432852"/>
              <a:gd name="connsiteX180" fmla="*/ 479737 w 5702414"/>
              <a:gd name="connsiteY180" fmla="*/ 1435091 h 4432852"/>
              <a:gd name="connsiteX181" fmla="*/ 433004 w 5702414"/>
              <a:gd name="connsiteY181" fmla="*/ 1454109 h 4432852"/>
              <a:gd name="connsiteX182" fmla="*/ 399425 w 5702414"/>
              <a:gd name="connsiteY182" fmla="*/ 1382523 h 4432852"/>
              <a:gd name="connsiteX183" fmla="*/ 402981 w 5702414"/>
              <a:gd name="connsiteY183" fmla="*/ 1378064 h 4432852"/>
              <a:gd name="connsiteX184" fmla="*/ 755740 w 5702414"/>
              <a:gd name="connsiteY184" fmla="*/ 1246031 h 4432852"/>
              <a:gd name="connsiteX185" fmla="*/ 1616638 w 5702414"/>
              <a:gd name="connsiteY185" fmla="*/ 859492 h 4432852"/>
              <a:gd name="connsiteX186" fmla="*/ 1662353 w 5702414"/>
              <a:gd name="connsiteY186" fmla="*/ 841219 h 4432852"/>
              <a:gd name="connsiteX187" fmla="*/ 1662564 w 5702414"/>
              <a:gd name="connsiteY187" fmla="*/ 838406 h 4432852"/>
              <a:gd name="connsiteX188" fmla="*/ 1686194 w 5702414"/>
              <a:gd name="connsiteY188" fmla="*/ 772801 h 4432852"/>
              <a:gd name="connsiteX189" fmla="*/ 1723700 w 5702414"/>
              <a:gd name="connsiteY189" fmla="*/ 678809 h 4432852"/>
              <a:gd name="connsiteX190" fmla="*/ 1818732 w 5702414"/>
              <a:gd name="connsiteY190" fmla="*/ 563862 h 4432852"/>
              <a:gd name="connsiteX191" fmla="*/ 1940515 w 5702414"/>
              <a:gd name="connsiteY191" fmla="*/ 522210 h 4432852"/>
              <a:gd name="connsiteX192" fmla="*/ 1941832 w 5702414"/>
              <a:gd name="connsiteY192" fmla="*/ 521846 h 4432852"/>
              <a:gd name="connsiteX193" fmla="*/ 1932345 w 5702414"/>
              <a:gd name="connsiteY193" fmla="*/ 495928 h 4432852"/>
              <a:gd name="connsiteX194" fmla="*/ 2104308 w 5702414"/>
              <a:gd name="connsiteY194" fmla="*/ 404345 h 4432852"/>
              <a:gd name="connsiteX195" fmla="*/ 2044198 w 5702414"/>
              <a:gd name="connsiteY195" fmla="*/ 427035 h 4432852"/>
              <a:gd name="connsiteX196" fmla="*/ 2227085 w 5702414"/>
              <a:gd name="connsiteY196" fmla="*/ 304656 h 4432852"/>
              <a:gd name="connsiteX197" fmla="*/ 2851618 w 5702414"/>
              <a:gd name="connsiteY197" fmla="*/ 14972 h 443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5702414" h="4432852">
                <a:moveTo>
                  <a:pt x="2869767" y="0"/>
                </a:moveTo>
                <a:lnTo>
                  <a:pt x="4580688" y="0"/>
                </a:lnTo>
                <a:lnTo>
                  <a:pt x="4571059" y="64748"/>
                </a:lnTo>
                <a:cubicBezTo>
                  <a:pt x="4562620" y="90326"/>
                  <a:pt x="4549526" y="112564"/>
                  <a:pt x="4530630" y="128777"/>
                </a:cubicBezTo>
                <a:cubicBezTo>
                  <a:pt x="4552541" y="119863"/>
                  <a:pt x="4574449" y="110945"/>
                  <a:pt x="4596358" y="102031"/>
                </a:cubicBezTo>
                <a:cubicBezTo>
                  <a:pt x="4630376" y="121550"/>
                  <a:pt x="4632951" y="187950"/>
                  <a:pt x="4657437" y="245440"/>
                </a:cubicBezTo>
                <a:cubicBezTo>
                  <a:pt x="4635527" y="254356"/>
                  <a:pt x="4613619" y="263271"/>
                  <a:pt x="4625993" y="292329"/>
                </a:cubicBezTo>
                <a:cubicBezTo>
                  <a:pt x="4638105" y="320763"/>
                  <a:pt x="4662590" y="378255"/>
                  <a:pt x="4674967" y="407312"/>
                </a:cubicBezTo>
                <a:cubicBezTo>
                  <a:pt x="4696874" y="398397"/>
                  <a:pt x="4740692" y="380565"/>
                  <a:pt x="4762926" y="371518"/>
                </a:cubicBezTo>
                <a:cubicBezTo>
                  <a:pt x="4741017" y="380434"/>
                  <a:pt x="4719108" y="389348"/>
                  <a:pt x="4731215" y="417775"/>
                </a:cubicBezTo>
                <a:cubicBezTo>
                  <a:pt x="4743326" y="446210"/>
                  <a:pt x="4767809" y="503696"/>
                  <a:pt x="4780187" y="532759"/>
                </a:cubicBezTo>
                <a:cubicBezTo>
                  <a:pt x="4764331" y="555888"/>
                  <a:pt x="4733770" y="559800"/>
                  <a:pt x="4703242" y="563791"/>
                </a:cubicBezTo>
                <a:lnTo>
                  <a:pt x="4703026" y="563833"/>
                </a:lnTo>
                <a:lnTo>
                  <a:pt x="4716136" y="592030"/>
                </a:lnTo>
                <a:cubicBezTo>
                  <a:pt x="4723922" y="612653"/>
                  <a:pt x="4725534" y="632199"/>
                  <a:pt x="4709753" y="651490"/>
                </a:cubicBezTo>
                <a:lnTo>
                  <a:pt x="4660220" y="674476"/>
                </a:lnTo>
                <a:lnTo>
                  <a:pt x="4663093" y="681219"/>
                </a:lnTo>
                <a:cubicBezTo>
                  <a:pt x="4719018" y="691816"/>
                  <a:pt x="4772962" y="636509"/>
                  <a:pt x="4816780" y="618677"/>
                </a:cubicBezTo>
                <a:cubicBezTo>
                  <a:pt x="4811879" y="637350"/>
                  <a:pt x="4812523" y="653952"/>
                  <a:pt x="4817452" y="673072"/>
                </a:cubicBezTo>
                <a:lnTo>
                  <a:pt x="4827475" y="702936"/>
                </a:lnTo>
                <a:lnTo>
                  <a:pt x="4907160" y="675842"/>
                </a:lnTo>
                <a:cubicBezTo>
                  <a:pt x="4936714" y="671208"/>
                  <a:pt x="4956563" y="676147"/>
                  <a:pt x="4968954" y="687871"/>
                </a:cubicBezTo>
                <a:lnTo>
                  <a:pt x="4976522" y="700600"/>
                </a:lnTo>
                <a:lnTo>
                  <a:pt x="4982656" y="713679"/>
                </a:lnTo>
                <a:lnTo>
                  <a:pt x="4985991" y="740595"/>
                </a:lnTo>
                <a:cubicBezTo>
                  <a:pt x="4985426" y="785587"/>
                  <a:pt x="4964005" y="846540"/>
                  <a:pt x="4939693" y="901113"/>
                </a:cubicBezTo>
                <a:cubicBezTo>
                  <a:pt x="4943765" y="892064"/>
                  <a:pt x="4948847" y="890040"/>
                  <a:pt x="4954431" y="891512"/>
                </a:cubicBezTo>
                <a:lnTo>
                  <a:pt x="4971479" y="902483"/>
                </a:lnTo>
                <a:lnTo>
                  <a:pt x="5038930" y="872352"/>
                </a:lnTo>
                <a:cubicBezTo>
                  <a:pt x="5067414" y="939232"/>
                  <a:pt x="5139307" y="988447"/>
                  <a:pt x="5066573" y="1056845"/>
                </a:cubicBezTo>
                <a:lnTo>
                  <a:pt x="5012052" y="1082326"/>
                </a:lnTo>
                <a:lnTo>
                  <a:pt x="4995770" y="1134427"/>
                </a:lnTo>
                <a:cubicBezTo>
                  <a:pt x="4982716" y="1159371"/>
                  <a:pt x="4964627" y="1181720"/>
                  <a:pt x="4940500" y="1199096"/>
                </a:cubicBezTo>
                <a:cubicBezTo>
                  <a:pt x="4967519" y="1188101"/>
                  <a:pt x="4993938" y="1177350"/>
                  <a:pt x="5020958" y="1166354"/>
                </a:cubicBezTo>
                <a:cubicBezTo>
                  <a:pt x="5058709" y="1180559"/>
                  <a:pt x="5053393" y="1242515"/>
                  <a:pt x="5075099" y="1293479"/>
                </a:cubicBezTo>
                <a:lnTo>
                  <a:pt x="5073056" y="1294525"/>
                </a:lnTo>
                <a:lnTo>
                  <a:pt x="5076990" y="1315585"/>
                </a:lnTo>
                <a:cubicBezTo>
                  <a:pt x="5076393" y="1325461"/>
                  <a:pt x="5072851" y="1335170"/>
                  <a:pt x="5064961" y="1344816"/>
                </a:cubicBezTo>
                <a:lnTo>
                  <a:pt x="5038740" y="1356983"/>
                </a:lnTo>
                <a:lnTo>
                  <a:pt x="5039717" y="1359274"/>
                </a:lnTo>
                <a:lnTo>
                  <a:pt x="5238592" y="1290153"/>
                </a:lnTo>
                <a:lnTo>
                  <a:pt x="5252220" y="1288357"/>
                </a:lnTo>
                <a:lnTo>
                  <a:pt x="5309632" y="1410752"/>
                </a:lnTo>
                <a:lnTo>
                  <a:pt x="5302350" y="1431286"/>
                </a:lnTo>
                <a:cubicBezTo>
                  <a:pt x="5290431" y="1460286"/>
                  <a:pt x="5275042" y="1490689"/>
                  <a:pt x="5259044" y="1519455"/>
                </a:cubicBezTo>
                <a:cubicBezTo>
                  <a:pt x="5280416" y="1480641"/>
                  <a:pt x="5312369" y="1557325"/>
                  <a:pt x="5333744" y="1518511"/>
                </a:cubicBezTo>
                <a:cubicBezTo>
                  <a:pt x="5365464" y="1594629"/>
                  <a:pt x="5354191" y="1747812"/>
                  <a:pt x="5237107" y="1825565"/>
                </a:cubicBezTo>
                <a:lnTo>
                  <a:pt x="5332820" y="1786617"/>
                </a:lnTo>
                <a:cubicBezTo>
                  <a:pt x="5375220" y="1798826"/>
                  <a:pt x="5364540" y="1862735"/>
                  <a:pt x="5385560" y="1913751"/>
                </a:cubicBezTo>
                <a:cubicBezTo>
                  <a:pt x="5353856" y="1926652"/>
                  <a:pt x="5321557" y="1939796"/>
                  <a:pt x="5332491" y="1965464"/>
                </a:cubicBezTo>
                <a:cubicBezTo>
                  <a:pt x="5343181" y="1990567"/>
                  <a:pt x="5364201" y="2041583"/>
                  <a:pt x="5375132" y="2067245"/>
                </a:cubicBezTo>
                <a:cubicBezTo>
                  <a:pt x="5406839" y="2054341"/>
                  <a:pt x="5470844" y="2028295"/>
                  <a:pt x="5502553" y="2015392"/>
                </a:cubicBezTo>
                <a:cubicBezTo>
                  <a:pt x="5470844" y="2028295"/>
                  <a:pt x="5438543" y="2041440"/>
                  <a:pt x="5449475" y="2067107"/>
                </a:cubicBezTo>
                <a:cubicBezTo>
                  <a:pt x="5460168" y="2092211"/>
                  <a:pt x="5481195" y="2143225"/>
                  <a:pt x="5491520" y="2169130"/>
                </a:cubicBezTo>
                <a:cubicBezTo>
                  <a:pt x="5438448" y="2220842"/>
                  <a:pt x="5321707" y="2208779"/>
                  <a:pt x="5268627" y="2260488"/>
                </a:cubicBezTo>
                <a:lnTo>
                  <a:pt x="5285030" y="2299854"/>
                </a:lnTo>
                <a:lnTo>
                  <a:pt x="5288535" y="2299058"/>
                </a:lnTo>
                <a:lnTo>
                  <a:pt x="5293555" y="2300268"/>
                </a:lnTo>
                <a:lnTo>
                  <a:pt x="5303870" y="2296894"/>
                </a:lnTo>
                <a:cubicBezTo>
                  <a:pt x="5341470" y="2282629"/>
                  <a:pt x="5379364" y="2261508"/>
                  <a:pt x="5419510" y="2246355"/>
                </a:cubicBezTo>
                <a:lnTo>
                  <a:pt x="5438885" y="2288027"/>
                </a:lnTo>
                <a:lnTo>
                  <a:pt x="5472081" y="2270312"/>
                </a:lnTo>
                <a:cubicBezTo>
                  <a:pt x="5490160" y="2260591"/>
                  <a:pt x="5507386" y="2251700"/>
                  <a:pt x="5523237" y="2245250"/>
                </a:cubicBezTo>
                <a:cubicBezTo>
                  <a:pt x="5501869" y="2284061"/>
                  <a:pt x="5512562" y="2309166"/>
                  <a:pt x="5533583" y="2360182"/>
                </a:cubicBezTo>
                <a:cubicBezTo>
                  <a:pt x="5491190" y="2392486"/>
                  <a:pt x="5438138" y="2399345"/>
                  <a:pt x="5387683" y="2412513"/>
                </a:cubicBezTo>
                <a:lnTo>
                  <a:pt x="5358787" y="2421501"/>
                </a:lnTo>
                <a:lnTo>
                  <a:pt x="5369117" y="2430366"/>
                </a:lnTo>
                <a:cubicBezTo>
                  <a:pt x="5390442" y="2438603"/>
                  <a:pt x="5418398" y="2458671"/>
                  <a:pt x="5447279" y="2484719"/>
                </a:cubicBezTo>
                <a:lnTo>
                  <a:pt x="5454840" y="2492195"/>
                </a:lnTo>
                <a:lnTo>
                  <a:pt x="5489991" y="2477500"/>
                </a:lnTo>
                <a:lnTo>
                  <a:pt x="5461924" y="2499203"/>
                </a:lnTo>
                <a:lnTo>
                  <a:pt x="5490582" y="2527544"/>
                </a:lnTo>
                <a:cubicBezTo>
                  <a:pt x="5504771" y="2542827"/>
                  <a:pt x="5518478" y="2558873"/>
                  <a:pt x="5530990" y="2574953"/>
                </a:cubicBezTo>
                <a:cubicBezTo>
                  <a:pt x="5581276" y="2639746"/>
                  <a:pt x="5611737" y="2707305"/>
                  <a:pt x="5581417" y="2734038"/>
                </a:cubicBezTo>
                <a:cubicBezTo>
                  <a:pt x="5560765" y="2767686"/>
                  <a:pt x="5439367" y="2876460"/>
                  <a:pt x="5419800" y="2910214"/>
                </a:cubicBezTo>
                <a:cubicBezTo>
                  <a:pt x="5412174" y="2911058"/>
                  <a:pt x="5399280" y="2930581"/>
                  <a:pt x="5386224" y="2957951"/>
                </a:cubicBezTo>
                <a:lnTo>
                  <a:pt x="5384854" y="2961086"/>
                </a:lnTo>
                <a:lnTo>
                  <a:pt x="5389031" y="2959175"/>
                </a:lnTo>
                <a:cubicBezTo>
                  <a:pt x="5450449" y="2947230"/>
                  <a:pt x="5476470" y="2981782"/>
                  <a:pt x="5458963" y="3006955"/>
                </a:cubicBezTo>
                <a:cubicBezTo>
                  <a:pt x="5440221" y="3023743"/>
                  <a:pt x="5419825" y="3038332"/>
                  <a:pt x="5398524" y="3051286"/>
                </a:cubicBezTo>
                <a:lnTo>
                  <a:pt x="5346275" y="3078664"/>
                </a:lnTo>
                <a:lnTo>
                  <a:pt x="5345240" y="3083626"/>
                </a:lnTo>
                <a:cubicBezTo>
                  <a:pt x="5343769" y="3093308"/>
                  <a:pt x="5343038" y="3102259"/>
                  <a:pt x="5343235" y="3110077"/>
                </a:cubicBezTo>
                <a:cubicBezTo>
                  <a:pt x="5328141" y="3112474"/>
                  <a:pt x="5313216" y="3114627"/>
                  <a:pt x="5306861" y="3122198"/>
                </a:cubicBezTo>
                <a:lnTo>
                  <a:pt x="5305439" y="3126473"/>
                </a:lnTo>
                <a:lnTo>
                  <a:pt x="5306387" y="3126064"/>
                </a:lnTo>
                <a:lnTo>
                  <a:pt x="5305433" y="3126491"/>
                </a:lnTo>
                <a:lnTo>
                  <a:pt x="5303673" y="3131785"/>
                </a:lnTo>
                <a:cubicBezTo>
                  <a:pt x="5305457" y="3195267"/>
                  <a:pt x="5404775" y="3178235"/>
                  <a:pt x="5444991" y="3189868"/>
                </a:cubicBezTo>
                <a:cubicBezTo>
                  <a:pt x="5465288" y="3219040"/>
                  <a:pt x="5446248" y="3283804"/>
                  <a:pt x="5427222" y="3317605"/>
                </a:cubicBezTo>
                <a:cubicBezTo>
                  <a:pt x="5427222" y="3317605"/>
                  <a:pt x="5413241" y="3362507"/>
                  <a:pt x="5389719" y="3411596"/>
                </a:cubicBezTo>
                <a:cubicBezTo>
                  <a:pt x="5366197" y="3460691"/>
                  <a:pt x="5333218" y="3512595"/>
                  <a:pt x="5294686" y="3526546"/>
                </a:cubicBezTo>
                <a:cubicBezTo>
                  <a:pt x="5256063" y="3540829"/>
                  <a:pt x="5215094" y="3555011"/>
                  <a:pt x="5172903" y="3568196"/>
                </a:cubicBezTo>
                <a:lnTo>
                  <a:pt x="5059823" y="3599445"/>
                </a:lnTo>
                <a:lnTo>
                  <a:pt x="5070226" y="3601780"/>
                </a:lnTo>
                <a:cubicBezTo>
                  <a:pt x="5087139" y="3609133"/>
                  <a:pt x="5099122" y="3620416"/>
                  <a:pt x="5110261" y="3624111"/>
                </a:cubicBezTo>
                <a:cubicBezTo>
                  <a:pt x="5144659" y="3643412"/>
                  <a:pt x="5197190" y="3629729"/>
                  <a:pt x="5256659" y="3606053"/>
                </a:cubicBezTo>
                <a:cubicBezTo>
                  <a:pt x="5316291" y="3583356"/>
                  <a:pt x="5382702" y="3549692"/>
                  <a:pt x="5445224" y="3528182"/>
                </a:cubicBezTo>
                <a:cubicBezTo>
                  <a:pt x="5465652" y="3518256"/>
                  <a:pt x="5469831" y="3548798"/>
                  <a:pt x="5471945" y="3563845"/>
                </a:cubicBezTo>
                <a:cubicBezTo>
                  <a:pt x="5552342" y="3511632"/>
                  <a:pt x="5617686" y="3508615"/>
                  <a:pt x="5702414" y="3483241"/>
                </a:cubicBezTo>
                <a:cubicBezTo>
                  <a:pt x="5541730" y="3589098"/>
                  <a:pt x="5375149" y="3660246"/>
                  <a:pt x="5208553" y="3724356"/>
                </a:cubicBezTo>
                <a:cubicBezTo>
                  <a:pt x="5041743" y="3787946"/>
                  <a:pt x="4875307" y="3850690"/>
                  <a:pt x="4710149" y="3940454"/>
                </a:cubicBezTo>
                <a:cubicBezTo>
                  <a:pt x="4668163" y="3953473"/>
                  <a:pt x="4692748" y="3993293"/>
                  <a:pt x="4650706" y="4006760"/>
                </a:cubicBezTo>
                <a:lnTo>
                  <a:pt x="4587210" y="4024752"/>
                </a:lnTo>
                <a:cubicBezTo>
                  <a:pt x="4610756" y="4049795"/>
                  <a:pt x="4591878" y="4086803"/>
                  <a:pt x="4570537" y="4092759"/>
                </a:cubicBezTo>
                <a:cubicBezTo>
                  <a:pt x="4381876" y="4178572"/>
                  <a:pt x="4168535" y="4258737"/>
                  <a:pt x="3995491" y="4223819"/>
                </a:cubicBezTo>
                <a:cubicBezTo>
                  <a:pt x="3930885" y="4220459"/>
                  <a:pt x="3866807" y="4212541"/>
                  <a:pt x="3781358" y="4225094"/>
                </a:cubicBezTo>
                <a:cubicBezTo>
                  <a:pt x="3781443" y="4241039"/>
                  <a:pt x="3781443" y="4241039"/>
                  <a:pt x="3781847" y="4256601"/>
                </a:cubicBezTo>
                <a:cubicBezTo>
                  <a:pt x="3781307" y="4225547"/>
                  <a:pt x="3738987" y="4262843"/>
                  <a:pt x="3717446" y="4249071"/>
                </a:cubicBezTo>
                <a:cubicBezTo>
                  <a:pt x="3717094" y="4233060"/>
                  <a:pt x="3717094" y="4233060"/>
                  <a:pt x="3716961" y="4217565"/>
                </a:cubicBezTo>
                <a:cubicBezTo>
                  <a:pt x="3716825" y="4202075"/>
                  <a:pt x="3695367" y="4204252"/>
                  <a:pt x="3674177" y="4206495"/>
                </a:cubicBezTo>
                <a:cubicBezTo>
                  <a:pt x="3674093" y="4190552"/>
                  <a:pt x="3674093" y="4190552"/>
                  <a:pt x="3673956" y="4175056"/>
                </a:cubicBezTo>
                <a:cubicBezTo>
                  <a:pt x="3631712" y="4195038"/>
                  <a:pt x="3588955" y="4169453"/>
                  <a:pt x="3546687" y="4203948"/>
                </a:cubicBezTo>
                <a:cubicBezTo>
                  <a:pt x="3546752" y="4196234"/>
                  <a:pt x="3546785" y="4192376"/>
                  <a:pt x="3546790" y="4188455"/>
                </a:cubicBezTo>
                <a:lnTo>
                  <a:pt x="3546789" y="4188275"/>
                </a:lnTo>
                <a:lnTo>
                  <a:pt x="3439837" y="4231027"/>
                </a:lnTo>
                <a:cubicBezTo>
                  <a:pt x="3323566" y="4281092"/>
                  <a:pt x="3213224" y="4337475"/>
                  <a:pt x="3115026" y="4406757"/>
                </a:cubicBezTo>
                <a:lnTo>
                  <a:pt x="3076964" y="4432852"/>
                </a:lnTo>
                <a:lnTo>
                  <a:pt x="860850" y="4432852"/>
                </a:lnTo>
                <a:lnTo>
                  <a:pt x="866681" y="4431377"/>
                </a:lnTo>
                <a:cubicBezTo>
                  <a:pt x="878796" y="4426556"/>
                  <a:pt x="889125" y="4419562"/>
                  <a:pt x="895892" y="4408241"/>
                </a:cubicBezTo>
                <a:lnTo>
                  <a:pt x="859208" y="4330034"/>
                </a:lnTo>
                <a:cubicBezTo>
                  <a:pt x="807592" y="4322987"/>
                  <a:pt x="760220" y="4377246"/>
                  <a:pt x="720741" y="4396075"/>
                </a:cubicBezTo>
                <a:cubicBezTo>
                  <a:pt x="724541" y="4378430"/>
                  <a:pt x="723340" y="4362993"/>
                  <a:pt x="718120" y="4345427"/>
                </a:cubicBezTo>
                <a:lnTo>
                  <a:pt x="707838" y="4318108"/>
                </a:lnTo>
                <a:lnTo>
                  <a:pt x="635850" y="4347379"/>
                </a:lnTo>
                <a:cubicBezTo>
                  <a:pt x="608951" y="4353191"/>
                  <a:pt x="590587" y="4349592"/>
                  <a:pt x="578806" y="4339295"/>
                </a:cubicBezTo>
                <a:lnTo>
                  <a:pt x="571405" y="4327815"/>
                </a:lnTo>
                <a:lnTo>
                  <a:pt x="565304" y="4315940"/>
                </a:lnTo>
                <a:lnTo>
                  <a:pt x="561257" y="4291029"/>
                </a:lnTo>
                <a:cubicBezTo>
                  <a:pt x="560117" y="4249080"/>
                  <a:pt x="577493" y="4191205"/>
                  <a:pt x="597749" y="4139128"/>
                </a:cubicBezTo>
                <a:cubicBezTo>
                  <a:pt x="594352" y="4147764"/>
                  <a:pt x="589772" y="4149908"/>
                  <a:pt x="584603" y="4148816"/>
                </a:cubicBezTo>
                <a:lnTo>
                  <a:pt x="568584" y="4139457"/>
                </a:lnTo>
                <a:lnTo>
                  <a:pt x="507913" y="4170940"/>
                </a:lnTo>
                <a:cubicBezTo>
                  <a:pt x="479358" y="4110064"/>
                  <a:pt x="411691" y="4067842"/>
                  <a:pt x="475794" y="4000436"/>
                </a:cubicBezTo>
                <a:lnTo>
                  <a:pt x="524794" y="3973936"/>
                </a:lnTo>
                <a:lnTo>
                  <a:pt x="537788" y="3924569"/>
                </a:lnTo>
                <a:cubicBezTo>
                  <a:pt x="548825" y="3900668"/>
                  <a:pt x="564570" y="3878930"/>
                  <a:pt x="586029" y="3861522"/>
                </a:cubicBezTo>
                <a:cubicBezTo>
                  <a:pt x="561687" y="3873131"/>
                  <a:pt x="537883" y="3884484"/>
                  <a:pt x="513541" y="3896095"/>
                </a:cubicBezTo>
                <a:cubicBezTo>
                  <a:pt x="478436" y="3884767"/>
                  <a:pt x="481023" y="3826770"/>
                  <a:pt x="459263" y="3780382"/>
                </a:cubicBezTo>
                <a:cubicBezTo>
                  <a:pt x="483607" y="3768772"/>
                  <a:pt x="507950" y="3757161"/>
                  <a:pt x="496954" y="3733718"/>
                </a:cubicBezTo>
                <a:lnTo>
                  <a:pt x="489247" y="3717289"/>
                </a:lnTo>
                <a:lnTo>
                  <a:pt x="309634" y="3791742"/>
                </a:lnTo>
                <a:lnTo>
                  <a:pt x="297217" y="3794106"/>
                </a:lnTo>
                <a:lnTo>
                  <a:pt x="240119" y="3682964"/>
                </a:lnTo>
                <a:lnTo>
                  <a:pt x="246032" y="3663463"/>
                </a:lnTo>
                <a:cubicBezTo>
                  <a:pt x="255880" y="3635841"/>
                  <a:pt x="268856" y="3606735"/>
                  <a:pt x="282450" y="3579123"/>
                </a:cubicBezTo>
                <a:cubicBezTo>
                  <a:pt x="264304" y="3616368"/>
                  <a:pt x="232210" y="3546533"/>
                  <a:pt x="214063" y="3583779"/>
                </a:cubicBezTo>
                <a:cubicBezTo>
                  <a:pt x="182204" y="3514459"/>
                  <a:pt x="186882" y="3371158"/>
                  <a:pt x="291262" y="3292796"/>
                </a:cubicBezTo>
                <a:lnTo>
                  <a:pt x="205029" y="3333924"/>
                </a:lnTo>
                <a:cubicBezTo>
                  <a:pt x="165742" y="3324689"/>
                  <a:pt x="173169" y="3264602"/>
                  <a:pt x="152035" y="3218131"/>
                </a:cubicBezTo>
                <a:cubicBezTo>
                  <a:pt x="180598" y="3204507"/>
                  <a:pt x="209699" y="3190629"/>
                  <a:pt x="198739" y="3167266"/>
                </a:cubicBezTo>
                <a:cubicBezTo>
                  <a:pt x="188021" y="3144416"/>
                  <a:pt x="166888" y="3097943"/>
                  <a:pt x="155932" y="3074586"/>
                </a:cubicBezTo>
                <a:cubicBezTo>
                  <a:pt x="127364" y="3088211"/>
                  <a:pt x="69697" y="3115715"/>
                  <a:pt x="41130" y="3129339"/>
                </a:cubicBezTo>
                <a:cubicBezTo>
                  <a:pt x="69697" y="3115715"/>
                  <a:pt x="98799" y="3101835"/>
                  <a:pt x="87841" y="3078472"/>
                </a:cubicBezTo>
                <a:cubicBezTo>
                  <a:pt x="77122" y="3055622"/>
                  <a:pt x="55981" y="3009151"/>
                  <a:pt x="45568" y="2985534"/>
                </a:cubicBezTo>
                <a:cubicBezTo>
                  <a:pt x="92277" y="2934670"/>
                  <a:pt x="199650" y="2940011"/>
                  <a:pt x="246363" y="2889148"/>
                </a:cubicBezTo>
                <a:lnTo>
                  <a:pt x="214504" y="2819823"/>
                </a:lnTo>
                <a:cubicBezTo>
                  <a:pt x="146657" y="2824217"/>
                  <a:pt x="70839" y="2888969"/>
                  <a:pt x="13712" y="2916215"/>
                </a:cubicBezTo>
                <a:cubicBezTo>
                  <a:pt x="31854" y="2878971"/>
                  <a:pt x="21135" y="2856121"/>
                  <a:pt x="0" y="2809649"/>
                </a:cubicBezTo>
                <a:cubicBezTo>
                  <a:pt x="75280" y="2745164"/>
                  <a:pt x="193366" y="2773358"/>
                  <a:pt x="247747" y="2662907"/>
                </a:cubicBezTo>
                <a:lnTo>
                  <a:pt x="161514" y="2704035"/>
                </a:lnTo>
                <a:cubicBezTo>
                  <a:pt x="165648" y="2560996"/>
                  <a:pt x="351824" y="2585298"/>
                  <a:pt x="427102" y="2520814"/>
                </a:cubicBezTo>
                <a:cubicBezTo>
                  <a:pt x="458177" y="2494263"/>
                  <a:pt x="491506" y="2469988"/>
                  <a:pt x="526534" y="2447430"/>
                </a:cubicBezTo>
                <a:lnTo>
                  <a:pt x="552965" y="2432226"/>
                </a:lnTo>
                <a:lnTo>
                  <a:pt x="533785" y="2363497"/>
                </a:lnTo>
                <a:cubicBezTo>
                  <a:pt x="572894" y="2344845"/>
                  <a:pt x="612004" y="2326192"/>
                  <a:pt x="597571" y="2295423"/>
                </a:cubicBezTo>
                <a:cubicBezTo>
                  <a:pt x="583449" y="2265316"/>
                  <a:pt x="554893" y="2204439"/>
                  <a:pt x="540461" y="2173671"/>
                </a:cubicBezTo>
                <a:cubicBezTo>
                  <a:pt x="501350" y="2192324"/>
                  <a:pt x="423132" y="2229628"/>
                  <a:pt x="383441" y="2248559"/>
                </a:cubicBezTo>
                <a:cubicBezTo>
                  <a:pt x="422551" y="2229906"/>
                  <a:pt x="461663" y="2211252"/>
                  <a:pt x="447544" y="2181152"/>
                </a:cubicBezTo>
                <a:cubicBezTo>
                  <a:pt x="433421" y="2151045"/>
                  <a:pt x="404869" y="2090175"/>
                  <a:pt x="390434" y="2059400"/>
                </a:cubicBezTo>
                <a:cubicBezTo>
                  <a:pt x="446523" y="2000420"/>
                  <a:pt x="565669" y="1996601"/>
                  <a:pt x="637309" y="1950958"/>
                </a:cubicBezTo>
                <a:lnTo>
                  <a:pt x="658105" y="1933999"/>
                </a:lnTo>
                <a:lnTo>
                  <a:pt x="613871" y="1839699"/>
                </a:lnTo>
                <a:lnTo>
                  <a:pt x="551284" y="1855817"/>
                </a:lnTo>
                <a:cubicBezTo>
                  <a:pt x="479472" y="1884886"/>
                  <a:pt x="406424" y="1940445"/>
                  <a:pt x="347760" y="1968425"/>
                </a:cubicBezTo>
                <a:cubicBezTo>
                  <a:pt x="372750" y="1919672"/>
                  <a:pt x="358314" y="1888896"/>
                  <a:pt x="329763" y="1828027"/>
                </a:cubicBezTo>
                <a:cubicBezTo>
                  <a:pt x="394266" y="1774235"/>
                  <a:pt x="481182" y="1767635"/>
                  <a:pt x="555527" y="1734376"/>
                </a:cubicBezTo>
                <a:lnTo>
                  <a:pt x="562622" y="1730441"/>
                </a:lnTo>
                <a:lnTo>
                  <a:pt x="445450" y="1480644"/>
                </a:lnTo>
                <a:lnTo>
                  <a:pt x="479737" y="1435091"/>
                </a:lnTo>
                <a:lnTo>
                  <a:pt x="433004" y="1454109"/>
                </a:lnTo>
                <a:lnTo>
                  <a:pt x="399425" y="1382523"/>
                </a:lnTo>
                <a:lnTo>
                  <a:pt x="402981" y="1378064"/>
                </a:lnTo>
                <a:cubicBezTo>
                  <a:pt x="492061" y="1302244"/>
                  <a:pt x="668388" y="1311331"/>
                  <a:pt x="755740" y="1246031"/>
                </a:cubicBezTo>
                <a:cubicBezTo>
                  <a:pt x="995705" y="1067542"/>
                  <a:pt x="1315008" y="972974"/>
                  <a:pt x="1616638" y="859492"/>
                </a:cubicBezTo>
                <a:lnTo>
                  <a:pt x="1662353" y="841219"/>
                </a:lnTo>
                <a:lnTo>
                  <a:pt x="1662564" y="838406"/>
                </a:lnTo>
                <a:cubicBezTo>
                  <a:pt x="1667165" y="814344"/>
                  <a:pt x="1676681" y="789702"/>
                  <a:pt x="1686194" y="772801"/>
                </a:cubicBezTo>
                <a:cubicBezTo>
                  <a:pt x="1686194" y="772801"/>
                  <a:pt x="1700175" y="727899"/>
                  <a:pt x="1723700" y="678809"/>
                </a:cubicBezTo>
                <a:cubicBezTo>
                  <a:pt x="1747220" y="629716"/>
                  <a:pt x="1780200" y="577812"/>
                  <a:pt x="1818732" y="563862"/>
                </a:cubicBezTo>
                <a:cubicBezTo>
                  <a:pt x="1857354" y="549575"/>
                  <a:pt x="1898323" y="535396"/>
                  <a:pt x="1940515" y="522210"/>
                </a:cubicBezTo>
                <a:lnTo>
                  <a:pt x="1941832" y="521846"/>
                </a:lnTo>
                <a:lnTo>
                  <a:pt x="1932345" y="495928"/>
                </a:lnTo>
                <a:cubicBezTo>
                  <a:pt x="1983644" y="449892"/>
                  <a:pt x="2070832" y="497595"/>
                  <a:pt x="2104308" y="404345"/>
                </a:cubicBezTo>
                <a:cubicBezTo>
                  <a:pt x="2084124" y="411964"/>
                  <a:pt x="2064386" y="419413"/>
                  <a:pt x="2044198" y="427035"/>
                </a:cubicBezTo>
                <a:cubicBezTo>
                  <a:pt x="2039668" y="294189"/>
                  <a:pt x="2175791" y="350689"/>
                  <a:pt x="2227085" y="304656"/>
                </a:cubicBezTo>
                <a:cubicBezTo>
                  <a:pt x="2396427" y="151818"/>
                  <a:pt x="2677739" y="161220"/>
                  <a:pt x="2851618" y="14972"/>
                </a:cubicBezTo>
                <a:close/>
              </a:path>
            </a:pathLst>
          </a:cu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7" r="14791"/>
          <a:stretch>
            <a:fillRect/>
          </a:stretch>
        </p:blipFill>
        <p:spPr>
          <a:xfrm>
            <a:off x="6490252" y="2883893"/>
            <a:ext cx="4968666" cy="3870452"/>
          </a:xfrm>
          <a:custGeom>
            <a:avLst/>
            <a:gdLst>
              <a:gd name="connsiteX0" fmla="*/ 2532520 w 5440550"/>
              <a:gd name="connsiteY0" fmla="*/ 0 h 4238036"/>
              <a:gd name="connsiteX1" fmla="*/ 2677529 w 5440550"/>
              <a:gd name="connsiteY1" fmla="*/ 0 h 4238036"/>
              <a:gd name="connsiteX2" fmla="*/ 2683821 w 5440550"/>
              <a:gd name="connsiteY2" fmla="*/ 7193 h 4238036"/>
              <a:gd name="connsiteX3" fmla="*/ 2682549 w 5440550"/>
              <a:gd name="connsiteY3" fmla="*/ 132533 h 4238036"/>
              <a:gd name="connsiteX4" fmla="*/ 2691017 w 5440550"/>
              <a:gd name="connsiteY4" fmla="*/ 132576 h 4238036"/>
              <a:gd name="connsiteX5" fmla="*/ 2709071 w 5440550"/>
              <a:gd name="connsiteY5" fmla="*/ 124145 h 4238036"/>
              <a:gd name="connsiteX6" fmla="*/ 2809607 w 5440550"/>
              <a:gd name="connsiteY6" fmla="*/ 63852 h 4238036"/>
              <a:gd name="connsiteX7" fmla="*/ 2821767 w 5440550"/>
              <a:gd name="connsiteY7" fmla="*/ 59212 h 4238036"/>
              <a:gd name="connsiteX8" fmla="*/ 2824037 w 5440550"/>
              <a:gd name="connsiteY8" fmla="*/ 11080 h 4238036"/>
              <a:gd name="connsiteX9" fmla="*/ 2833163 w 5440550"/>
              <a:gd name="connsiteY9" fmla="*/ 54864 h 4238036"/>
              <a:gd name="connsiteX10" fmla="*/ 2879254 w 5440550"/>
              <a:gd name="connsiteY10" fmla="*/ 37277 h 4238036"/>
              <a:gd name="connsiteX11" fmla="*/ 2952414 w 5440550"/>
              <a:gd name="connsiteY11" fmla="*/ 16476 h 4238036"/>
              <a:gd name="connsiteX12" fmla="*/ 3153349 w 5440550"/>
              <a:gd name="connsiteY12" fmla="*/ 44174 h 4238036"/>
              <a:gd name="connsiteX13" fmla="*/ 3262073 w 5440550"/>
              <a:gd name="connsiteY13" fmla="*/ 323794 h 4238036"/>
              <a:gd name="connsiteX14" fmla="*/ 3296879 w 5440550"/>
              <a:gd name="connsiteY14" fmla="*/ 387866 h 4238036"/>
              <a:gd name="connsiteX15" fmla="*/ 3299602 w 5440550"/>
              <a:gd name="connsiteY15" fmla="*/ 391118 h 4238036"/>
              <a:gd name="connsiteX16" fmla="*/ 3299692 w 5440550"/>
              <a:gd name="connsiteY16" fmla="*/ 385310 h 4238036"/>
              <a:gd name="connsiteX17" fmla="*/ 3331355 w 5440550"/>
              <a:gd name="connsiteY17" fmla="*/ 325533 h 4238036"/>
              <a:gd name="connsiteX18" fmla="*/ 3342498 w 5440550"/>
              <a:gd name="connsiteY18" fmla="*/ 318043 h 4238036"/>
              <a:gd name="connsiteX19" fmla="*/ 3341451 w 5440550"/>
              <a:gd name="connsiteY19" fmla="*/ 311250 h 4238036"/>
              <a:gd name="connsiteX20" fmla="*/ 3325469 w 5440550"/>
              <a:gd name="connsiteY20" fmla="*/ 205756 h 4238036"/>
              <a:gd name="connsiteX21" fmla="*/ 3352224 w 5440550"/>
              <a:gd name="connsiteY21" fmla="*/ 295120 h 4238036"/>
              <a:gd name="connsiteX22" fmla="*/ 3419595 w 5440550"/>
              <a:gd name="connsiteY22" fmla="*/ 285141 h 4238036"/>
              <a:gd name="connsiteX23" fmla="*/ 3438268 w 5440550"/>
              <a:gd name="connsiteY23" fmla="*/ 437717 h 4238036"/>
              <a:gd name="connsiteX24" fmla="*/ 3438808 w 5440550"/>
              <a:gd name="connsiteY24" fmla="*/ 455633 h 4238036"/>
              <a:gd name="connsiteX25" fmla="*/ 3472437 w 5440550"/>
              <a:gd name="connsiteY25" fmla="*/ 462166 h 4238036"/>
              <a:gd name="connsiteX26" fmla="*/ 3470075 w 5440550"/>
              <a:gd name="connsiteY26" fmla="*/ 434071 h 4238036"/>
              <a:gd name="connsiteX27" fmla="*/ 3452051 w 5440550"/>
              <a:gd name="connsiteY27" fmla="*/ 265849 h 4238036"/>
              <a:gd name="connsiteX28" fmla="*/ 3530410 w 5440550"/>
              <a:gd name="connsiteY28" fmla="*/ 202644 h 4238036"/>
              <a:gd name="connsiteX29" fmla="*/ 3573125 w 5440550"/>
              <a:gd name="connsiteY29" fmla="*/ 394710 h 4238036"/>
              <a:gd name="connsiteX30" fmla="*/ 3577543 w 5440550"/>
              <a:gd name="connsiteY30" fmla="*/ 451676 h 4238036"/>
              <a:gd name="connsiteX31" fmla="*/ 3582087 w 5440550"/>
              <a:gd name="connsiteY31" fmla="*/ 445126 h 4238036"/>
              <a:gd name="connsiteX32" fmla="*/ 3598835 w 5440550"/>
              <a:gd name="connsiteY32" fmla="*/ 445136 h 4238036"/>
              <a:gd name="connsiteX33" fmla="*/ 3608815 w 5440550"/>
              <a:gd name="connsiteY33" fmla="*/ 447972 h 4238036"/>
              <a:gd name="connsiteX34" fmla="*/ 3608639 w 5440550"/>
              <a:gd name="connsiteY34" fmla="*/ 445930 h 4238036"/>
              <a:gd name="connsiteX35" fmla="*/ 3608840 w 5440550"/>
              <a:gd name="connsiteY35" fmla="*/ 447979 h 4238036"/>
              <a:gd name="connsiteX36" fmla="*/ 3614007 w 5440550"/>
              <a:gd name="connsiteY36" fmla="*/ 449447 h 4238036"/>
              <a:gd name="connsiteX37" fmla="*/ 3614031 w 5440550"/>
              <a:gd name="connsiteY37" fmla="*/ 449142 h 4238036"/>
              <a:gd name="connsiteX38" fmla="*/ 3620805 w 5440550"/>
              <a:gd name="connsiteY38" fmla="*/ 365506 h 4238036"/>
              <a:gd name="connsiteX39" fmla="*/ 3783509 w 5440550"/>
              <a:gd name="connsiteY39" fmla="*/ 386382 h 4238036"/>
              <a:gd name="connsiteX40" fmla="*/ 3788350 w 5440550"/>
              <a:gd name="connsiteY40" fmla="*/ 386459 h 4238036"/>
              <a:gd name="connsiteX41" fmla="*/ 3791785 w 5440550"/>
              <a:gd name="connsiteY41" fmla="*/ 377304 h 4238036"/>
              <a:gd name="connsiteX42" fmla="*/ 3839986 w 5440550"/>
              <a:gd name="connsiteY42" fmla="*/ 299728 h 4238036"/>
              <a:gd name="connsiteX43" fmla="*/ 3847792 w 5440550"/>
              <a:gd name="connsiteY43" fmla="*/ 263660 h 4238036"/>
              <a:gd name="connsiteX44" fmla="*/ 3851746 w 5440550"/>
              <a:gd name="connsiteY44" fmla="*/ 258563 h 4238036"/>
              <a:gd name="connsiteX45" fmla="*/ 3853443 w 5440550"/>
              <a:gd name="connsiteY45" fmla="*/ 244943 h 4238036"/>
              <a:gd name="connsiteX46" fmla="*/ 3858505 w 5440550"/>
              <a:gd name="connsiteY46" fmla="*/ 85420 h 4238036"/>
              <a:gd name="connsiteX47" fmla="*/ 3946881 w 5440550"/>
              <a:gd name="connsiteY47" fmla="*/ 85732 h 4238036"/>
              <a:gd name="connsiteX48" fmla="*/ 4008779 w 5440550"/>
              <a:gd name="connsiteY48" fmla="*/ 124968 h 4238036"/>
              <a:gd name="connsiteX49" fmla="*/ 4007507 w 5440550"/>
              <a:gd name="connsiteY49" fmla="*/ 250310 h 4238036"/>
              <a:gd name="connsiteX50" fmla="*/ 4015975 w 5440550"/>
              <a:gd name="connsiteY50" fmla="*/ 250351 h 4238036"/>
              <a:gd name="connsiteX51" fmla="*/ 4034029 w 5440550"/>
              <a:gd name="connsiteY51" fmla="*/ 241921 h 4238036"/>
              <a:gd name="connsiteX52" fmla="*/ 4134566 w 5440550"/>
              <a:gd name="connsiteY52" fmla="*/ 181628 h 4238036"/>
              <a:gd name="connsiteX53" fmla="*/ 4146725 w 5440550"/>
              <a:gd name="connsiteY53" fmla="*/ 176988 h 4238036"/>
              <a:gd name="connsiteX54" fmla="*/ 4148996 w 5440550"/>
              <a:gd name="connsiteY54" fmla="*/ 128855 h 4238036"/>
              <a:gd name="connsiteX55" fmla="*/ 4158121 w 5440550"/>
              <a:gd name="connsiteY55" fmla="*/ 172641 h 4238036"/>
              <a:gd name="connsiteX56" fmla="*/ 4204212 w 5440550"/>
              <a:gd name="connsiteY56" fmla="*/ 155053 h 4238036"/>
              <a:gd name="connsiteX57" fmla="*/ 4277372 w 5440550"/>
              <a:gd name="connsiteY57" fmla="*/ 134252 h 4238036"/>
              <a:gd name="connsiteX58" fmla="*/ 4478308 w 5440550"/>
              <a:gd name="connsiteY58" fmla="*/ 161949 h 4238036"/>
              <a:gd name="connsiteX59" fmla="*/ 4587031 w 5440550"/>
              <a:gd name="connsiteY59" fmla="*/ 441570 h 4238036"/>
              <a:gd name="connsiteX60" fmla="*/ 4621837 w 5440550"/>
              <a:gd name="connsiteY60" fmla="*/ 505643 h 4238036"/>
              <a:gd name="connsiteX61" fmla="*/ 4624560 w 5440550"/>
              <a:gd name="connsiteY61" fmla="*/ 508894 h 4238036"/>
              <a:gd name="connsiteX62" fmla="*/ 4624650 w 5440550"/>
              <a:gd name="connsiteY62" fmla="*/ 503086 h 4238036"/>
              <a:gd name="connsiteX63" fmla="*/ 4713669 w 5440550"/>
              <a:gd name="connsiteY63" fmla="*/ 448687 h 4238036"/>
              <a:gd name="connsiteX64" fmla="*/ 4730680 w 5440550"/>
              <a:gd name="connsiteY64" fmla="*/ 541681 h 4238036"/>
              <a:gd name="connsiteX65" fmla="*/ 4733377 w 5440550"/>
              <a:gd name="connsiteY65" fmla="*/ 616196 h 4238036"/>
              <a:gd name="connsiteX66" fmla="*/ 4738279 w 5440550"/>
              <a:gd name="connsiteY66" fmla="*/ 620045 h 4238036"/>
              <a:gd name="connsiteX67" fmla="*/ 4766252 w 5440550"/>
              <a:gd name="connsiteY67" fmla="*/ 636544 h 4238036"/>
              <a:gd name="connsiteX68" fmla="*/ 4760516 w 5440550"/>
              <a:gd name="connsiteY68" fmla="*/ 684694 h 4238036"/>
              <a:gd name="connsiteX69" fmla="*/ 4764463 w 5440550"/>
              <a:gd name="connsiteY69" fmla="*/ 688618 h 4238036"/>
              <a:gd name="connsiteX70" fmla="*/ 4764511 w 5440550"/>
              <a:gd name="connsiteY70" fmla="*/ 687313 h 4238036"/>
              <a:gd name="connsiteX71" fmla="*/ 4764480 w 5440550"/>
              <a:gd name="connsiteY71" fmla="*/ 688634 h 4238036"/>
              <a:gd name="connsiteX72" fmla="*/ 4769368 w 5440550"/>
              <a:gd name="connsiteY72" fmla="*/ 693492 h 4238036"/>
              <a:gd name="connsiteX73" fmla="*/ 4907044 w 5440550"/>
              <a:gd name="connsiteY73" fmla="*/ 562902 h 4238036"/>
              <a:gd name="connsiteX74" fmla="*/ 5037897 w 5440550"/>
              <a:gd name="connsiteY74" fmla="*/ 651836 h 4238036"/>
              <a:gd name="connsiteX75" fmla="*/ 5121398 w 5440550"/>
              <a:gd name="connsiteY75" fmla="*/ 745243 h 4238036"/>
              <a:gd name="connsiteX76" fmla="*/ 5197788 w 5440550"/>
              <a:gd name="connsiteY76" fmla="*/ 915760 h 4238036"/>
              <a:gd name="connsiteX77" fmla="*/ 5179758 w 5440550"/>
              <a:gd name="connsiteY77" fmla="*/ 1077541 h 4238036"/>
              <a:gd name="connsiteX78" fmla="*/ 5154870 w 5440550"/>
              <a:gd name="connsiteY78" fmla="*/ 1223775 h 4238036"/>
              <a:gd name="connsiteX79" fmla="*/ 5162877 w 5440550"/>
              <a:gd name="connsiteY79" fmla="*/ 1213118 h 4238036"/>
              <a:gd name="connsiteX80" fmla="*/ 5208329 w 5440550"/>
              <a:gd name="connsiteY80" fmla="*/ 1179279 h 4238036"/>
              <a:gd name="connsiteX81" fmla="*/ 5265124 w 5440550"/>
              <a:gd name="connsiteY81" fmla="*/ 1001988 h 4238036"/>
              <a:gd name="connsiteX82" fmla="*/ 5278359 w 5440550"/>
              <a:gd name="connsiteY82" fmla="*/ 744305 h 4238036"/>
              <a:gd name="connsiteX83" fmla="*/ 5331470 w 5440550"/>
              <a:gd name="connsiteY83" fmla="*/ 732866 h 4238036"/>
              <a:gd name="connsiteX84" fmla="*/ 5363634 w 5440550"/>
              <a:gd name="connsiteY84" fmla="*/ 425744 h 4238036"/>
              <a:gd name="connsiteX85" fmla="*/ 5369750 w 5440550"/>
              <a:gd name="connsiteY85" fmla="*/ 1120586 h 4238036"/>
              <a:gd name="connsiteX86" fmla="*/ 5346040 w 5440550"/>
              <a:gd name="connsiteY86" fmla="*/ 1807194 h 4238036"/>
              <a:gd name="connsiteX87" fmla="*/ 5387683 w 5440550"/>
              <a:gd name="connsiteY87" fmla="*/ 1910849 h 4238036"/>
              <a:gd name="connsiteX88" fmla="*/ 5374197 w 5440550"/>
              <a:gd name="connsiteY88" fmla="*/ 1993199 h 4238036"/>
              <a:gd name="connsiteX89" fmla="*/ 5440087 w 5440550"/>
              <a:gd name="connsiteY89" fmla="*/ 2048807 h 4238036"/>
              <a:gd name="connsiteX90" fmla="*/ 5282970 w 5440550"/>
              <a:gd name="connsiteY90" fmla="*/ 2777490 h 4238036"/>
              <a:gd name="connsiteX91" fmla="*/ 5172315 w 5440550"/>
              <a:gd name="connsiteY91" fmla="*/ 3023310 h 4238036"/>
              <a:gd name="connsiteX92" fmla="*/ 5207139 w 5440550"/>
              <a:gd name="connsiteY92" fmla="*/ 3039670 h 4238036"/>
              <a:gd name="connsiteX93" fmla="*/ 5165178 w 5440550"/>
              <a:gd name="connsiteY93" fmla="*/ 3109352 h 4238036"/>
              <a:gd name="connsiteX94" fmla="*/ 5130355 w 5440550"/>
              <a:gd name="connsiteY94" fmla="*/ 3092990 h 4238036"/>
              <a:gd name="connsiteX95" fmla="*/ 5095823 w 5440550"/>
              <a:gd name="connsiteY95" fmla="*/ 3136024 h 4238036"/>
              <a:gd name="connsiteX96" fmla="*/ 5061212 w 5440550"/>
              <a:gd name="connsiteY96" fmla="*/ 3119394 h 4238036"/>
              <a:gd name="connsiteX97" fmla="*/ 5026314 w 5440550"/>
              <a:gd name="connsiteY97" fmla="*/ 3280606 h 4238036"/>
              <a:gd name="connsiteX98" fmla="*/ 4991914 w 5440550"/>
              <a:gd name="connsiteY98" fmla="*/ 3263706 h 4238036"/>
              <a:gd name="connsiteX99" fmla="*/ 4975198 w 5440550"/>
              <a:gd name="connsiteY99" fmla="*/ 3315078 h 4238036"/>
              <a:gd name="connsiteX100" fmla="*/ 4965810 w 5440550"/>
              <a:gd name="connsiteY100" fmla="*/ 3341049 h 4238036"/>
              <a:gd name="connsiteX101" fmla="*/ 4965416 w 5440550"/>
              <a:gd name="connsiteY101" fmla="*/ 3350226 h 4238036"/>
              <a:gd name="connsiteX102" fmla="*/ 4965340 w 5440550"/>
              <a:gd name="connsiteY102" fmla="*/ 3350898 h 4238036"/>
              <a:gd name="connsiteX103" fmla="*/ 4965472 w 5440550"/>
              <a:gd name="connsiteY103" fmla="*/ 3357534 h 4238036"/>
              <a:gd name="connsiteX104" fmla="*/ 4971478 w 5440550"/>
              <a:gd name="connsiteY104" fmla="*/ 3373008 h 4238036"/>
              <a:gd name="connsiteX105" fmla="*/ 4963314 w 5440550"/>
              <a:gd name="connsiteY105" fmla="*/ 3369062 h 4238036"/>
              <a:gd name="connsiteX106" fmla="*/ 4962394 w 5440550"/>
              <a:gd name="connsiteY106" fmla="*/ 3377303 h 4238036"/>
              <a:gd name="connsiteX107" fmla="*/ 4964613 w 5440550"/>
              <a:gd name="connsiteY107" fmla="*/ 3382324 h 4238036"/>
              <a:gd name="connsiteX108" fmla="*/ 4962168 w 5440550"/>
              <a:gd name="connsiteY108" fmla="*/ 3398437 h 4238036"/>
              <a:gd name="connsiteX109" fmla="*/ 4958851 w 5440550"/>
              <a:gd name="connsiteY109" fmla="*/ 3409062 h 4238036"/>
              <a:gd name="connsiteX110" fmla="*/ 4951211 w 5440550"/>
              <a:gd name="connsiteY110" fmla="*/ 3477554 h 4238036"/>
              <a:gd name="connsiteX111" fmla="*/ 4804712 w 5440550"/>
              <a:gd name="connsiteY111" fmla="*/ 4091694 h 4238036"/>
              <a:gd name="connsiteX112" fmla="*/ 4627382 w 5440550"/>
              <a:gd name="connsiteY112" fmla="*/ 4047545 h 4238036"/>
              <a:gd name="connsiteX113" fmla="*/ 4271797 w 5440550"/>
              <a:gd name="connsiteY113" fmla="*/ 4071226 h 4238036"/>
              <a:gd name="connsiteX114" fmla="*/ 4227683 w 5440550"/>
              <a:gd name="connsiteY114" fmla="*/ 4003828 h 4238036"/>
              <a:gd name="connsiteX115" fmla="*/ 4234963 w 5440550"/>
              <a:gd name="connsiteY115" fmla="*/ 3850586 h 4238036"/>
              <a:gd name="connsiteX116" fmla="*/ 4225148 w 5440550"/>
              <a:gd name="connsiteY116" fmla="*/ 3839668 h 4238036"/>
              <a:gd name="connsiteX117" fmla="*/ 4200422 w 5440550"/>
              <a:gd name="connsiteY117" fmla="*/ 3838173 h 4238036"/>
              <a:gd name="connsiteX118" fmla="*/ 4199720 w 5440550"/>
              <a:gd name="connsiteY118" fmla="*/ 3838002 h 4238036"/>
              <a:gd name="connsiteX119" fmla="*/ 4176889 w 5440550"/>
              <a:gd name="connsiteY119" fmla="*/ 3850763 h 4238036"/>
              <a:gd name="connsiteX120" fmla="*/ 4042914 w 5440550"/>
              <a:gd name="connsiteY120" fmla="*/ 3985409 h 4238036"/>
              <a:gd name="connsiteX121" fmla="*/ 4023796 w 5440550"/>
              <a:gd name="connsiteY121" fmla="*/ 3984427 h 4238036"/>
              <a:gd name="connsiteX122" fmla="*/ 4018909 w 5440550"/>
              <a:gd name="connsiteY122" fmla="*/ 4011241 h 4238036"/>
              <a:gd name="connsiteX123" fmla="*/ 4005511 w 5440550"/>
              <a:gd name="connsiteY123" fmla="*/ 4228253 h 4238036"/>
              <a:gd name="connsiteX124" fmla="*/ 3996965 w 5440550"/>
              <a:gd name="connsiteY124" fmla="*/ 4136281 h 4238036"/>
              <a:gd name="connsiteX125" fmla="*/ 3928494 w 5440550"/>
              <a:gd name="connsiteY125" fmla="*/ 4135138 h 4238036"/>
              <a:gd name="connsiteX126" fmla="*/ 3940551 w 5440550"/>
              <a:gd name="connsiteY126" fmla="*/ 3982493 h 4238036"/>
              <a:gd name="connsiteX127" fmla="*/ 3943597 w 5440550"/>
              <a:gd name="connsiteY127" fmla="*/ 3964837 h 4238036"/>
              <a:gd name="connsiteX128" fmla="*/ 3911721 w 5440550"/>
              <a:gd name="connsiteY128" fmla="*/ 3952975 h 4238036"/>
              <a:gd name="connsiteX129" fmla="*/ 3908437 w 5440550"/>
              <a:gd name="connsiteY129" fmla="*/ 3980908 h 4238036"/>
              <a:gd name="connsiteX130" fmla="*/ 3892614 w 5440550"/>
              <a:gd name="connsiteY130" fmla="*/ 4148791 h 4238036"/>
              <a:gd name="connsiteX131" fmla="*/ 3802668 w 5440550"/>
              <a:gd name="connsiteY131" fmla="*/ 4198060 h 4238036"/>
              <a:gd name="connsiteX132" fmla="*/ 3798892 w 5440550"/>
              <a:gd name="connsiteY132" fmla="*/ 4002789 h 4238036"/>
              <a:gd name="connsiteX133" fmla="*/ 3809073 w 5440550"/>
              <a:gd name="connsiteY133" fmla="*/ 3920744 h 4238036"/>
              <a:gd name="connsiteX134" fmla="*/ 3777277 w 5440550"/>
              <a:gd name="connsiteY134" fmla="*/ 3919076 h 4238036"/>
              <a:gd name="connsiteX135" fmla="*/ 3774082 w 5440550"/>
              <a:gd name="connsiteY135" fmla="*/ 3946802 h 4238036"/>
              <a:gd name="connsiteX136" fmla="*/ 3776950 w 5440550"/>
              <a:gd name="connsiteY136" fmla="*/ 3919058 h 4238036"/>
              <a:gd name="connsiteX137" fmla="*/ 3776270 w 5440550"/>
              <a:gd name="connsiteY137" fmla="*/ 3919023 h 4238036"/>
              <a:gd name="connsiteX138" fmla="*/ 3746009 w 5440550"/>
              <a:gd name="connsiteY138" fmla="*/ 4023694 h 4238036"/>
              <a:gd name="connsiteX139" fmla="*/ 3589635 w 5440550"/>
              <a:gd name="connsiteY139" fmla="*/ 3976828 h 4238036"/>
              <a:gd name="connsiteX140" fmla="*/ 3584874 w 5440550"/>
              <a:gd name="connsiteY140" fmla="*/ 3975968 h 4238036"/>
              <a:gd name="connsiteX141" fmla="*/ 3579655 w 5440550"/>
              <a:gd name="connsiteY141" fmla="*/ 3984388 h 4238036"/>
              <a:gd name="connsiteX142" fmla="*/ 3516595 w 5440550"/>
              <a:gd name="connsiteY142" fmla="*/ 4052641 h 4238036"/>
              <a:gd name="connsiteX143" fmla="*/ 3501687 w 5440550"/>
              <a:gd name="connsiteY143" fmla="*/ 4086743 h 4238036"/>
              <a:gd name="connsiteX144" fmla="*/ 3496768 w 5440550"/>
              <a:gd name="connsiteY144" fmla="*/ 4091100 h 4238036"/>
              <a:gd name="connsiteX145" fmla="*/ 3492372 w 5440550"/>
              <a:gd name="connsiteY145" fmla="*/ 4104180 h 4238036"/>
              <a:gd name="connsiteX146" fmla="*/ 3474326 w 5440550"/>
              <a:gd name="connsiteY146" fmla="*/ 4180759 h 4238036"/>
              <a:gd name="connsiteX147" fmla="*/ 3460687 w 5440550"/>
              <a:gd name="connsiteY147" fmla="*/ 4238036 h 4238036"/>
              <a:gd name="connsiteX148" fmla="*/ 3352852 w 5440550"/>
              <a:gd name="connsiteY148" fmla="*/ 4238036 h 4238036"/>
              <a:gd name="connsiteX149" fmla="*/ 3334676 w 5440550"/>
              <a:gd name="connsiteY149" fmla="*/ 4229707 h 4238036"/>
              <a:gd name="connsiteX150" fmla="*/ 3315128 w 5440550"/>
              <a:gd name="connsiteY150" fmla="*/ 4196630 h 4238036"/>
              <a:gd name="connsiteX151" fmla="*/ 3341423 w 5440550"/>
              <a:gd name="connsiteY151" fmla="*/ 4073927 h 4238036"/>
              <a:gd name="connsiteX152" fmla="*/ 3333077 w 5440550"/>
              <a:gd name="connsiteY152" fmla="*/ 4072512 h 4238036"/>
              <a:gd name="connsiteX153" fmla="*/ 3313578 w 5440550"/>
              <a:gd name="connsiteY153" fmla="*/ 4077850 h 4238036"/>
              <a:gd name="connsiteX154" fmla="*/ 3202330 w 5440550"/>
              <a:gd name="connsiteY154" fmla="*/ 4120665 h 4238036"/>
              <a:gd name="connsiteX155" fmla="*/ 3189405 w 5440550"/>
              <a:gd name="connsiteY155" fmla="*/ 4123243 h 4238036"/>
              <a:gd name="connsiteX156" fmla="*/ 3177549 w 5440550"/>
              <a:gd name="connsiteY156" fmla="*/ 4170073 h 4238036"/>
              <a:gd name="connsiteX157" fmla="*/ 3177292 w 5440550"/>
              <a:gd name="connsiteY157" fmla="*/ 4125657 h 4238036"/>
              <a:gd name="connsiteX158" fmla="*/ 3128299 w 5440550"/>
              <a:gd name="connsiteY158" fmla="*/ 4135427 h 4238036"/>
              <a:gd name="connsiteX159" fmla="*/ 3051954 w 5440550"/>
              <a:gd name="connsiteY159" fmla="*/ 4143957 h 4238036"/>
              <a:gd name="connsiteX160" fmla="*/ 2859218 w 5440550"/>
              <a:gd name="connsiteY160" fmla="*/ 4084202 h 4238036"/>
              <a:gd name="connsiteX161" fmla="*/ 2846411 w 5440550"/>
              <a:gd name="connsiteY161" fmla="*/ 4025760 h 4238036"/>
              <a:gd name="connsiteX162" fmla="*/ 2842968 w 5440550"/>
              <a:gd name="connsiteY162" fmla="*/ 4002693 h 4238036"/>
              <a:gd name="connsiteX163" fmla="*/ 2829873 w 5440550"/>
              <a:gd name="connsiteY163" fmla="*/ 4016163 h 4238036"/>
              <a:gd name="connsiteX164" fmla="*/ 2820298 w 5440550"/>
              <a:gd name="connsiteY164" fmla="*/ 4019032 h 4238036"/>
              <a:gd name="connsiteX165" fmla="*/ 2748128 w 5440550"/>
              <a:gd name="connsiteY165" fmla="*/ 4131683 h 4238036"/>
              <a:gd name="connsiteX166" fmla="*/ 2612109 w 5440550"/>
              <a:gd name="connsiteY166" fmla="*/ 4059368 h 4238036"/>
              <a:gd name="connsiteX167" fmla="*/ 2346661 w 5440550"/>
              <a:gd name="connsiteY167" fmla="*/ 4143583 h 4238036"/>
              <a:gd name="connsiteX168" fmla="*/ 2208351 w 5440550"/>
              <a:gd name="connsiteY168" fmla="*/ 4145945 h 4238036"/>
              <a:gd name="connsiteX169" fmla="*/ 2204003 w 5440550"/>
              <a:gd name="connsiteY169" fmla="*/ 4144889 h 4238036"/>
              <a:gd name="connsiteX170" fmla="*/ 2200952 w 5440550"/>
              <a:gd name="connsiteY170" fmla="*/ 4150240 h 4238036"/>
              <a:gd name="connsiteX171" fmla="*/ 2196531 w 5440550"/>
              <a:gd name="connsiteY171" fmla="*/ 4169201 h 4238036"/>
              <a:gd name="connsiteX172" fmla="*/ 2060512 w 5440550"/>
              <a:gd name="connsiteY172" fmla="*/ 4096886 h 4238036"/>
              <a:gd name="connsiteX173" fmla="*/ 1795064 w 5440550"/>
              <a:gd name="connsiteY173" fmla="*/ 4181100 h 4238036"/>
              <a:gd name="connsiteX174" fmla="*/ 1590349 w 5440550"/>
              <a:gd name="connsiteY174" fmla="*/ 4139154 h 4238036"/>
              <a:gd name="connsiteX175" fmla="*/ 1565899 w 5440550"/>
              <a:gd name="connsiteY175" fmla="*/ 4059822 h 4238036"/>
              <a:gd name="connsiteX176" fmla="*/ 1564542 w 5440550"/>
              <a:gd name="connsiteY176" fmla="*/ 4054234 h 4238036"/>
              <a:gd name="connsiteX177" fmla="*/ 1529673 w 5440550"/>
              <a:gd name="connsiteY177" fmla="*/ 4060250 h 4238036"/>
              <a:gd name="connsiteX178" fmla="*/ 1407839 w 5440550"/>
              <a:gd name="connsiteY178" fmla="*/ 4036584 h 4238036"/>
              <a:gd name="connsiteX179" fmla="*/ 1399473 w 5440550"/>
              <a:gd name="connsiteY179" fmla="*/ 4020636 h 4238036"/>
              <a:gd name="connsiteX180" fmla="*/ 1394230 w 5440550"/>
              <a:gd name="connsiteY180" fmla="*/ 4017027 h 4238036"/>
              <a:gd name="connsiteX181" fmla="*/ 1292014 w 5440550"/>
              <a:gd name="connsiteY181" fmla="*/ 3977919 h 4238036"/>
              <a:gd name="connsiteX182" fmla="*/ 1191478 w 5440550"/>
              <a:gd name="connsiteY182" fmla="*/ 4038212 h 4238036"/>
              <a:gd name="connsiteX183" fmla="*/ 1179319 w 5440550"/>
              <a:gd name="connsiteY183" fmla="*/ 4042852 h 4238036"/>
              <a:gd name="connsiteX184" fmla="*/ 1177048 w 5440550"/>
              <a:gd name="connsiteY184" fmla="*/ 4090984 h 4238036"/>
              <a:gd name="connsiteX185" fmla="*/ 1167923 w 5440550"/>
              <a:gd name="connsiteY185" fmla="*/ 4047200 h 4238036"/>
              <a:gd name="connsiteX186" fmla="*/ 1121832 w 5440550"/>
              <a:gd name="connsiteY186" fmla="*/ 4064788 h 4238036"/>
              <a:gd name="connsiteX187" fmla="*/ 1048671 w 5440550"/>
              <a:gd name="connsiteY187" fmla="*/ 4085587 h 4238036"/>
              <a:gd name="connsiteX188" fmla="*/ 847737 w 5440550"/>
              <a:gd name="connsiteY188" fmla="*/ 4057890 h 4238036"/>
              <a:gd name="connsiteX189" fmla="*/ 739012 w 5440550"/>
              <a:gd name="connsiteY189" fmla="*/ 3778270 h 4238036"/>
              <a:gd name="connsiteX190" fmla="*/ 559793 w 5440550"/>
              <a:gd name="connsiteY190" fmla="*/ 3583296 h 4238036"/>
              <a:gd name="connsiteX191" fmla="*/ 556676 w 5440550"/>
              <a:gd name="connsiteY191" fmla="*/ 3526349 h 4238036"/>
              <a:gd name="connsiteX192" fmla="*/ 418999 w 5440550"/>
              <a:gd name="connsiteY192" fmla="*/ 3656937 h 4238036"/>
              <a:gd name="connsiteX193" fmla="*/ 288146 w 5440550"/>
              <a:gd name="connsiteY193" fmla="*/ 3568005 h 4238036"/>
              <a:gd name="connsiteX194" fmla="*/ 204646 w 5440550"/>
              <a:gd name="connsiteY194" fmla="*/ 3474596 h 4238036"/>
              <a:gd name="connsiteX195" fmla="*/ 128256 w 5440550"/>
              <a:gd name="connsiteY195" fmla="*/ 3304079 h 4238036"/>
              <a:gd name="connsiteX196" fmla="*/ 146285 w 5440550"/>
              <a:gd name="connsiteY196" fmla="*/ 3142297 h 4238036"/>
              <a:gd name="connsiteX197" fmla="*/ 146576 w 5440550"/>
              <a:gd name="connsiteY197" fmla="*/ 3140594 h 4238036"/>
              <a:gd name="connsiteX198" fmla="*/ 113173 w 5440550"/>
              <a:gd name="connsiteY198" fmla="*/ 3137537 h 4238036"/>
              <a:gd name="connsiteX199" fmla="*/ 102677 w 5440550"/>
              <a:gd name="connsiteY199" fmla="*/ 2891496 h 4238036"/>
              <a:gd name="connsiteX200" fmla="*/ 96116 w 5440550"/>
              <a:gd name="connsiteY200" fmla="*/ 2972495 h 4238036"/>
              <a:gd name="connsiteX201" fmla="*/ 57548 w 5440550"/>
              <a:gd name="connsiteY201" fmla="*/ 2697411 h 4238036"/>
              <a:gd name="connsiteX202" fmla="*/ 66523 w 5440550"/>
              <a:gd name="connsiteY202" fmla="*/ 1826897 h 4238036"/>
              <a:gd name="connsiteX203" fmla="*/ 25384 w 5440550"/>
              <a:gd name="connsiteY203" fmla="*/ 815434 h 4238036"/>
              <a:gd name="connsiteX204" fmla="*/ 208095 w 5440550"/>
              <a:gd name="connsiteY204" fmla="*/ 830232 h 4238036"/>
              <a:gd name="connsiteX205" fmla="*/ 246632 w 5440550"/>
              <a:gd name="connsiteY205" fmla="*/ 797406 h 4238036"/>
              <a:gd name="connsiteX206" fmla="*/ 275276 w 5440550"/>
              <a:gd name="connsiteY206" fmla="*/ 780547 h 4238036"/>
              <a:gd name="connsiteX207" fmla="*/ 279362 w 5440550"/>
              <a:gd name="connsiteY207" fmla="*/ 634553 h 4238036"/>
              <a:gd name="connsiteX208" fmla="*/ 297513 w 5440550"/>
              <a:gd name="connsiteY208" fmla="*/ 386701 h 4238036"/>
              <a:gd name="connsiteX209" fmla="*/ 480223 w 5440550"/>
              <a:gd name="connsiteY209" fmla="*/ 401499 h 4238036"/>
              <a:gd name="connsiteX210" fmla="*/ 824181 w 5440550"/>
              <a:gd name="connsiteY210" fmla="*/ 320451 h 4238036"/>
              <a:gd name="connsiteX211" fmla="*/ 880904 w 5440550"/>
              <a:gd name="connsiteY211" fmla="*/ 379799 h 4238036"/>
              <a:gd name="connsiteX212" fmla="*/ 919254 w 5440550"/>
              <a:gd name="connsiteY212" fmla="*/ 543754 h 4238036"/>
              <a:gd name="connsiteX213" fmla="*/ 936907 w 5440550"/>
              <a:gd name="connsiteY213" fmla="*/ 541753 h 4238036"/>
              <a:gd name="connsiteX214" fmla="*/ 942636 w 5440550"/>
              <a:gd name="connsiteY214" fmla="*/ 536677 h 4238036"/>
              <a:gd name="connsiteX215" fmla="*/ 949701 w 5440550"/>
              <a:gd name="connsiteY215" fmla="*/ 533889 h 4238036"/>
              <a:gd name="connsiteX216" fmla="*/ 961293 w 5440550"/>
              <a:gd name="connsiteY216" fmla="*/ 522593 h 4238036"/>
              <a:gd name="connsiteX217" fmla="*/ 1065769 w 5440550"/>
              <a:gd name="connsiteY217" fmla="*/ 368001 h 4238036"/>
              <a:gd name="connsiteX218" fmla="*/ 1084713 w 5440550"/>
              <a:gd name="connsiteY218" fmla="*/ 365869 h 4238036"/>
              <a:gd name="connsiteX219" fmla="*/ 1084148 w 5440550"/>
              <a:gd name="connsiteY219" fmla="*/ 338619 h 4238036"/>
              <a:gd name="connsiteX220" fmla="*/ 1053930 w 5440550"/>
              <a:gd name="connsiteY220" fmla="*/ 122313 h 4238036"/>
              <a:gd name="connsiteX221" fmla="*/ 1080685 w 5440550"/>
              <a:gd name="connsiteY221" fmla="*/ 211678 h 4238036"/>
              <a:gd name="connsiteX222" fmla="*/ 1148057 w 5440550"/>
              <a:gd name="connsiteY222" fmla="*/ 201698 h 4238036"/>
              <a:gd name="connsiteX223" fmla="*/ 1166730 w 5440550"/>
              <a:gd name="connsiteY223" fmla="*/ 354274 h 4238036"/>
              <a:gd name="connsiteX224" fmla="*/ 1167270 w 5440550"/>
              <a:gd name="connsiteY224" fmla="*/ 372190 h 4238036"/>
              <a:gd name="connsiteX225" fmla="*/ 1200898 w 5440550"/>
              <a:gd name="connsiteY225" fmla="*/ 378723 h 4238036"/>
              <a:gd name="connsiteX226" fmla="*/ 1198537 w 5440550"/>
              <a:gd name="connsiteY226" fmla="*/ 350629 h 4238036"/>
              <a:gd name="connsiteX227" fmla="*/ 1180513 w 5440550"/>
              <a:gd name="connsiteY227" fmla="*/ 182406 h 4238036"/>
              <a:gd name="connsiteX228" fmla="*/ 1258872 w 5440550"/>
              <a:gd name="connsiteY228" fmla="*/ 119200 h 4238036"/>
              <a:gd name="connsiteX229" fmla="*/ 1301587 w 5440550"/>
              <a:gd name="connsiteY229" fmla="*/ 311268 h 4238036"/>
              <a:gd name="connsiteX230" fmla="*/ 1305571 w 5440550"/>
              <a:gd name="connsiteY230" fmla="*/ 362632 h 4238036"/>
              <a:gd name="connsiteX231" fmla="*/ 1337678 w 5440550"/>
              <a:gd name="connsiteY231" fmla="*/ 369168 h 4238036"/>
              <a:gd name="connsiteX232" fmla="*/ 1337100 w 5440550"/>
              <a:gd name="connsiteY232" fmla="*/ 362487 h 4238036"/>
              <a:gd name="connsiteX233" fmla="*/ 1337757 w 5440550"/>
              <a:gd name="connsiteY233" fmla="*/ 369184 h 4238036"/>
              <a:gd name="connsiteX234" fmla="*/ 1342138 w 5440550"/>
              <a:gd name="connsiteY234" fmla="*/ 370076 h 4238036"/>
              <a:gd name="connsiteX235" fmla="*/ 1342494 w 5440550"/>
              <a:gd name="connsiteY235" fmla="*/ 365698 h 4238036"/>
              <a:gd name="connsiteX236" fmla="*/ 1349267 w 5440550"/>
              <a:gd name="connsiteY236" fmla="*/ 282062 h 4238036"/>
              <a:gd name="connsiteX237" fmla="*/ 1511972 w 5440550"/>
              <a:gd name="connsiteY237" fmla="*/ 302939 h 4238036"/>
              <a:gd name="connsiteX238" fmla="*/ 1516812 w 5440550"/>
              <a:gd name="connsiteY238" fmla="*/ 303016 h 4238036"/>
              <a:gd name="connsiteX239" fmla="*/ 1520247 w 5440550"/>
              <a:gd name="connsiteY239" fmla="*/ 293861 h 4238036"/>
              <a:gd name="connsiteX240" fmla="*/ 1568449 w 5440550"/>
              <a:gd name="connsiteY240" fmla="*/ 216285 h 4238036"/>
              <a:gd name="connsiteX241" fmla="*/ 1576254 w 5440550"/>
              <a:gd name="connsiteY241" fmla="*/ 180217 h 4238036"/>
              <a:gd name="connsiteX242" fmla="*/ 1580208 w 5440550"/>
              <a:gd name="connsiteY242" fmla="*/ 175120 h 4238036"/>
              <a:gd name="connsiteX243" fmla="*/ 1581905 w 5440550"/>
              <a:gd name="connsiteY243" fmla="*/ 161500 h 4238036"/>
              <a:gd name="connsiteX244" fmla="*/ 1586967 w 5440550"/>
              <a:gd name="connsiteY244" fmla="*/ 1978 h 4238036"/>
              <a:gd name="connsiteX245" fmla="*/ 1737241 w 5440550"/>
              <a:gd name="connsiteY245" fmla="*/ 41526 h 4238036"/>
              <a:gd name="connsiteX246" fmla="*/ 1735969 w 5440550"/>
              <a:gd name="connsiteY246" fmla="*/ 166866 h 4238036"/>
              <a:gd name="connsiteX247" fmla="*/ 1744437 w 5440550"/>
              <a:gd name="connsiteY247" fmla="*/ 166908 h 4238036"/>
              <a:gd name="connsiteX248" fmla="*/ 1762491 w 5440550"/>
              <a:gd name="connsiteY248" fmla="*/ 158478 h 4238036"/>
              <a:gd name="connsiteX249" fmla="*/ 1863027 w 5440550"/>
              <a:gd name="connsiteY249" fmla="*/ 98185 h 4238036"/>
              <a:gd name="connsiteX250" fmla="*/ 1875187 w 5440550"/>
              <a:gd name="connsiteY250" fmla="*/ 93545 h 4238036"/>
              <a:gd name="connsiteX251" fmla="*/ 1877457 w 5440550"/>
              <a:gd name="connsiteY251" fmla="*/ 45413 h 4238036"/>
              <a:gd name="connsiteX252" fmla="*/ 1886583 w 5440550"/>
              <a:gd name="connsiteY252" fmla="*/ 89197 h 4238036"/>
              <a:gd name="connsiteX253" fmla="*/ 1932673 w 5440550"/>
              <a:gd name="connsiteY253" fmla="*/ 71610 h 4238036"/>
              <a:gd name="connsiteX254" fmla="*/ 2005833 w 5440550"/>
              <a:gd name="connsiteY254" fmla="*/ 50809 h 4238036"/>
              <a:gd name="connsiteX255" fmla="*/ 2206769 w 5440550"/>
              <a:gd name="connsiteY255" fmla="*/ 78506 h 4238036"/>
              <a:gd name="connsiteX256" fmla="*/ 2290872 w 5440550"/>
              <a:gd name="connsiteY256" fmla="*/ 303205 h 4238036"/>
              <a:gd name="connsiteX257" fmla="*/ 2291274 w 5440550"/>
              <a:gd name="connsiteY257" fmla="*/ 304199 h 4238036"/>
              <a:gd name="connsiteX258" fmla="*/ 2291466 w 5440550"/>
              <a:gd name="connsiteY258" fmla="*/ 301825 h 4238036"/>
              <a:gd name="connsiteX259" fmla="*/ 2295848 w 5440550"/>
              <a:gd name="connsiteY259" fmla="*/ 247730 h 4238036"/>
              <a:gd name="connsiteX260" fmla="*/ 2458552 w 5440550"/>
              <a:gd name="connsiteY260" fmla="*/ 268606 h 4238036"/>
              <a:gd name="connsiteX261" fmla="*/ 2463392 w 5440550"/>
              <a:gd name="connsiteY261" fmla="*/ 268683 h 4238036"/>
              <a:gd name="connsiteX262" fmla="*/ 2466828 w 5440550"/>
              <a:gd name="connsiteY262" fmla="*/ 259528 h 4238036"/>
              <a:gd name="connsiteX263" fmla="*/ 2515028 w 5440550"/>
              <a:gd name="connsiteY263" fmla="*/ 181952 h 4238036"/>
              <a:gd name="connsiteX264" fmla="*/ 2522835 w 5440550"/>
              <a:gd name="connsiteY264" fmla="*/ 145884 h 4238036"/>
              <a:gd name="connsiteX265" fmla="*/ 2526788 w 5440550"/>
              <a:gd name="connsiteY265" fmla="*/ 140787 h 4238036"/>
              <a:gd name="connsiteX266" fmla="*/ 2528485 w 5440550"/>
              <a:gd name="connsiteY266" fmla="*/ 127167 h 423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5440550" h="4238036">
                <a:moveTo>
                  <a:pt x="2532520" y="0"/>
                </a:moveTo>
                <a:lnTo>
                  <a:pt x="2677529" y="0"/>
                </a:lnTo>
                <a:lnTo>
                  <a:pt x="2683821" y="7193"/>
                </a:lnTo>
                <a:lnTo>
                  <a:pt x="2682549" y="132533"/>
                </a:lnTo>
                <a:lnTo>
                  <a:pt x="2691017" y="132576"/>
                </a:lnTo>
                <a:cubicBezTo>
                  <a:pt x="2696878" y="131291"/>
                  <a:pt x="2702879" y="128586"/>
                  <a:pt x="2709071" y="124145"/>
                </a:cubicBezTo>
                <a:cubicBezTo>
                  <a:pt x="2729268" y="104156"/>
                  <a:pt x="2765915" y="82928"/>
                  <a:pt x="2809607" y="63852"/>
                </a:cubicBezTo>
                <a:lnTo>
                  <a:pt x="2821767" y="59212"/>
                </a:lnTo>
                <a:lnTo>
                  <a:pt x="2824037" y="11080"/>
                </a:lnTo>
                <a:lnTo>
                  <a:pt x="2833163" y="54864"/>
                </a:lnTo>
                <a:lnTo>
                  <a:pt x="2879254" y="37277"/>
                </a:lnTo>
                <a:cubicBezTo>
                  <a:pt x="2903447" y="29240"/>
                  <a:pt x="2928225" y="22165"/>
                  <a:pt x="2952414" y="16476"/>
                </a:cubicBezTo>
                <a:cubicBezTo>
                  <a:pt x="3049819" y="-6299"/>
                  <a:pt x="3139883" y="-4892"/>
                  <a:pt x="3153349" y="44174"/>
                </a:cubicBezTo>
                <a:cubicBezTo>
                  <a:pt x="3179459" y="85884"/>
                  <a:pt x="3235277" y="283269"/>
                  <a:pt x="3262073" y="323794"/>
                </a:cubicBezTo>
                <a:cubicBezTo>
                  <a:pt x="3259008" y="332978"/>
                  <a:pt x="3273681" y="358223"/>
                  <a:pt x="3296879" y="387866"/>
                </a:cubicBezTo>
                <a:lnTo>
                  <a:pt x="3299602" y="391118"/>
                </a:lnTo>
                <a:lnTo>
                  <a:pt x="3299692" y="385310"/>
                </a:lnTo>
                <a:cubicBezTo>
                  <a:pt x="3306829" y="356538"/>
                  <a:pt x="3318536" y="336976"/>
                  <a:pt x="3331355" y="325533"/>
                </a:cubicBezTo>
                <a:lnTo>
                  <a:pt x="3342498" y="318043"/>
                </a:lnTo>
                <a:lnTo>
                  <a:pt x="3341451" y="311250"/>
                </a:lnTo>
                <a:cubicBezTo>
                  <a:pt x="3335242" y="273919"/>
                  <a:pt x="3328741" y="237475"/>
                  <a:pt x="3325469" y="205756"/>
                </a:cubicBezTo>
                <a:cubicBezTo>
                  <a:pt x="3346306" y="238543"/>
                  <a:pt x="3348936" y="266840"/>
                  <a:pt x="3352224" y="295120"/>
                </a:cubicBezTo>
                <a:cubicBezTo>
                  <a:pt x="3373062" y="327907"/>
                  <a:pt x="3398935" y="252059"/>
                  <a:pt x="3419595" y="285141"/>
                </a:cubicBezTo>
                <a:cubicBezTo>
                  <a:pt x="3437070" y="331177"/>
                  <a:pt x="3437577" y="388356"/>
                  <a:pt x="3438268" y="437717"/>
                </a:cubicBezTo>
                <a:lnTo>
                  <a:pt x="3438808" y="455633"/>
                </a:lnTo>
                <a:lnTo>
                  <a:pt x="3472437" y="462166"/>
                </a:lnTo>
                <a:lnTo>
                  <a:pt x="3470075" y="434071"/>
                </a:lnTo>
                <a:cubicBezTo>
                  <a:pt x="3464715" y="378146"/>
                  <a:pt x="3458343" y="329731"/>
                  <a:pt x="3452051" y="265849"/>
                </a:cubicBezTo>
                <a:cubicBezTo>
                  <a:pt x="3460725" y="184903"/>
                  <a:pt x="3508597" y="169299"/>
                  <a:pt x="3530410" y="202644"/>
                </a:cubicBezTo>
                <a:cubicBezTo>
                  <a:pt x="3554440" y="264444"/>
                  <a:pt x="3566293" y="330223"/>
                  <a:pt x="3573125" y="394710"/>
                </a:cubicBezTo>
                <a:lnTo>
                  <a:pt x="3577543" y="451676"/>
                </a:lnTo>
                <a:lnTo>
                  <a:pt x="3582087" y="445126"/>
                </a:lnTo>
                <a:cubicBezTo>
                  <a:pt x="3587415" y="444180"/>
                  <a:pt x="3593032" y="444236"/>
                  <a:pt x="3598835" y="445136"/>
                </a:cubicBezTo>
                <a:lnTo>
                  <a:pt x="3608815" y="447972"/>
                </a:lnTo>
                <a:lnTo>
                  <a:pt x="3608639" y="445930"/>
                </a:lnTo>
                <a:lnTo>
                  <a:pt x="3608840" y="447979"/>
                </a:lnTo>
                <a:lnTo>
                  <a:pt x="3614007" y="449447"/>
                </a:lnTo>
                <a:lnTo>
                  <a:pt x="3614031" y="449142"/>
                </a:lnTo>
                <a:cubicBezTo>
                  <a:pt x="3616289" y="421263"/>
                  <a:pt x="3619153" y="385904"/>
                  <a:pt x="3620805" y="365506"/>
                </a:cubicBezTo>
                <a:cubicBezTo>
                  <a:pt x="3668305" y="348816"/>
                  <a:pt x="3746467" y="380814"/>
                  <a:pt x="3783509" y="386382"/>
                </a:cubicBezTo>
                <a:lnTo>
                  <a:pt x="3788350" y="386459"/>
                </a:lnTo>
                <a:lnTo>
                  <a:pt x="3791785" y="377304"/>
                </a:lnTo>
                <a:cubicBezTo>
                  <a:pt x="3811195" y="330763"/>
                  <a:pt x="3830513" y="295301"/>
                  <a:pt x="3839986" y="299728"/>
                </a:cubicBezTo>
                <a:cubicBezTo>
                  <a:pt x="3839345" y="284683"/>
                  <a:pt x="3842593" y="273263"/>
                  <a:pt x="3847792" y="263660"/>
                </a:cubicBezTo>
                <a:lnTo>
                  <a:pt x="3851746" y="258563"/>
                </a:lnTo>
                <a:lnTo>
                  <a:pt x="3853443" y="244943"/>
                </a:lnTo>
                <a:cubicBezTo>
                  <a:pt x="3857467" y="194238"/>
                  <a:pt x="3854124" y="139516"/>
                  <a:pt x="3858505" y="85420"/>
                </a:cubicBezTo>
                <a:cubicBezTo>
                  <a:pt x="3889066" y="87896"/>
                  <a:pt x="3920179" y="83570"/>
                  <a:pt x="3946881" y="85732"/>
                </a:cubicBezTo>
                <a:cubicBezTo>
                  <a:pt x="3973581" y="87893"/>
                  <a:pt x="3995870" y="96543"/>
                  <a:pt x="4008779" y="124968"/>
                </a:cubicBezTo>
                <a:lnTo>
                  <a:pt x="4007507" y="250310"/>
                </a:lnTo>
                <a:lnTo>
                  <a:pt x="4015975" y="250351"/>
                </a:lnTo>
                <a:cubicBezTo>
                  <a:pt x="4021836" y="249067"/>
                  <a:pt x="4027837" y="246362"/>
                  <a:pt x="4034029" y="241921"/>
                </a:cubicBezTo>
                <a:cubicBezTo>
                  <a:pt x="4054226" y="221932"/>
                  <a:pt x="4090874" y="200704"/>
                  <a:pt x="4134566" y="181628"/>
                </a:cubicBezTo>
                <a:lnTo>
                  <a:pt x="4146725" y="176988"/>
                </a:lnTo>
                <a:lnTo>
                  <a:pt x="4148996" y="128855"/>
                </a:lnTo>
                <a:lnTo>
                  <a:pt x="4158121" y="172641"/>
                </a:lnTo>
                <a:lnTo>
                  <a:pt x="4204212" y="155053"/>
                </a:lnTo>
                <a:cubicBezTo>
                  <a:pt x="4228405" y="147016"/>
                  <a:pt x="4253184" y="139940"/>
                  <a:pt x="4277372" y="134252"/>
                </a:cubicBezTo>
                <a:cubicBezTo>
                  <a:pt x="4374778" y="111477"/>
                  <a:pt x="4464841" y="112884"/>
                  <a:pt x="4478308" y="161949"/>
                </a:cubicBezTo>
                <a:cubicBezTo>
                  <a:pt x="4504417" y="203660"/>
                  <a:pt x="4560236" y="401045"/>
                  <a:pt x="4587031" y="441570"/>
                </a:cubicBezTo>
                <a:cubicBezTo>
                  <a:pt x="4583966" y="450754"/>
                  <a:pt x="4598639" y="475998"/>
                  <a:pt x="4621837" y="505643"/>
                </a:cubicBezTo>
                <a:lnTo>
                  <a:pt x="4624560" y="508894"/>
                </a:lnTo>
                <a:lnTo>
                  <a:pt x="4624650" y="503086"/>
                </a:lnTo>
                <a:cubicBezTo>
                  <a:pt x="4643682" y="426361"/>
                  <a:pt x="4695210" y="415127"/>
                  <a:pt x="4713669" y="448687"/>
                </a:cubicBezTo>
                <a:cubicBezTo>
                  <a:pt x="4722280" y="479155"/>
                  <a:pt x="4727614" y="510340"/>
                  <a:pt x="4730680" y="541681"/>
                </a:cubicBezTo>
                <a:lnTo>
                  <a:pt x="4733377" y="616196"/>
                </a:lnTo>
                <a:lnTo>
                  <a:pt x="4738279" y="620045"/>
                </a:lnTo>
                <a:cubicBezTo>
                  <a:pt x="4748133" y="626928"/>
                  <a:pt x="4757571" y="632572"/>
                  <a:pt x="4766252" y="636544"/>
                </a:cubicBezTo>
                <a:cubicBezTo>
                  <a:pt x="4760983" y="655112"/>
                  <a:pt x="4755536" y="673353"/>
                  <a:pt x="4760516" y="684694"/>
                </a:cubicBezTo>
                <a:lnTo>
                  <a:pt x="4764463" y="688618"/>
                </a:lnTo>
                <a:lnTo>
                  <a:pt x="4764511" y="687313"/>
                </a:lnTo>
                <a:lnTo>
                  <a:pt x="4764480" y="688634"/>
                </a:lnTo>
                <a:lnTo>
                  <a:pt x="4769368" y="693492"/>
                </a:lnTo>
                <a:cubicBezTo>
                  <a:pt x="4839952" y="725538"/>
                  <a:pt x="4873237" y="602694"/>
                  <a:pt x="4907044" y="562902"/>
                </a:cubicBezTo>
                <a:cubicBezTo>
                  <a:pt x="4949673" y="555332"/>
                  <a:pt x="5010768" y="611905"/>
                  <a:pt x="5037897" y="651836"/>
                </a:cubicBezTo>
                <a:cubicBezTo>
                  <a:pt x="5037897" y="651836"/>
                  <a:pt x="5079848" y="691953"/>
                  <a:pt x="5121398" y="745243"/>
                </a:cubicBezTo>
                <a:cubicBezTo>
                  <a:pt x="5162955" y="798533"/>
                  <a:pt x="5202645" y="864159"/>
                  <a:pt x="5197788" y="915760"/>
                </a:cubicBezTo>
                <a:cubicBezTo>
                  <a:pt x="5193250" y="967645"/>
                  <a:pt x="5187370" y="1022161"/>
                  <a:pt x="5179758" y="1077541"/>
                </a:cubicBezTo>
                <a:lnTo>
                  <a:pt x="5154870" y="1223775"/>
                </a:lnTo>
                <a:lnTo>
                  <a:pt x="5162877" y="1213118"/>
                </a:lnTo>
                <a:cubicBezTo>
                  <a:pt x="5179795" y="1197705"/>
                  <a:pt x="5198444" y="1190046"/>
                  <a:pt x="5208329" y="1179279"/>
                </a:cubicBezTo>
                <a:cubicBezTo>
                  <a:pt x="5247504" y="1150265"/>
                  <a:pt x="5259981" y="1082781"/>
                  <a:pt x="5265124" y="1001988"/>
                </a:cubicBezTo>
                <a:cubicBezTo>
                  <a:pt x="5271426" y="921533"/>
                  <a:pt x="5269241" y="827430"/>
                  <a:pt x="5278359" y="744305"/>
                </a:cubicBezTo>
                <a:cubicBezTo>
                  <a:pt x="5278157" y="715588"/>
                  <a:pt x="5313854" y="727204"/>
                  <a:pt x="5331470" y="732866"/>
                </a:cubicBezTo>
                <a:cubicBezTo>
                  <a:pt x="5316255" y="612789"/>
                  <a:pt x="5347138" y="536366"/>
                  <a:pt x="5363634" y="425744"/>
                </a:cubicBezTo>
                <a:cubicBezTo>
                  <a:pt x="5395695" y="666538"/>
                  <a:pt x="5386587" y="895442"/>
                  <a:pt x="5369750" y="1120586"/>
                </a:cubicBezTo>
                <a:cubicBezTo>
                  <a:pt x="5352230" y="1345696"/>
                  <a:pt x="5333977" y="1569922"/>
                  <a:pt x="5346040" y="1807194"/>
                </a:cubicBezTo>
                <a:cubicBezTo>
                  <a:pt x="5338354" y="1862252"/>
                  <a:pt x="5394907" y="1855489"/>
                  <a:pt x="5387683" y="1910849"/>
                </a:cubicBezTo>
                <a:lnTo>
                  <a:pt x="5374197" y="1993199"/>
                </a:lnTo>
                <a:cubicBezTo>
                  <a:pt x="5413996" y="1979693"/>
                  <a:pt x="5444722" y="2021178"/>
                  <a:pt x="5440087" y="2048807"/>
                </a:cubicBezTo>
                <a:cubicBezTo>
                  <a:pt x="5435517" y="2310864"/>
                  <a:pt x="5411833" y="2598142"/>
                  <a:pt x="5282970" y="2777490"/>
                </a:cubicBezTo>
                <a:cubicBezTo>
                  <a:pt x="5245475" y="2849645"/>
                  <a:pt x="5203257" y="2918750"/>
                  <a:pt x="5172315" y="3023310"/>
                </a:cubicBezTo>
                <a:cubicBezTo>
                  <a:pt x="5189854" y="3031776"/>
                  <a:pt x="5189854" y="3031776"/>
                  <a:pt x="5207139" y="3039670"/>
                </a:cubicBezTo>
                <a:cubicBezTo>
                  <a:pt x="5172786" y="3023614"/>
                  <a:pt x="5191560" y="3092088"/>
                  <a:pt x="5165178" y="3109352"/>
                </a:cubicBezTo>
                <a:cubicBezTo>
                  <a:pt x="5147426" y="3101157"/>
                  <a:pt x="5147426" y="3101157"/>
                  <a:pt x="5130355" y="3092990"/>
                </a:cubicBezTo>
                <a:cubicBezTo>
                  <a:pt x="5113289" y="3084828"/>
                  <a:pt x="5104450" y="3110561"/>
                  <a:pt x="5095823" y="3136024"/>
                </a:cubicBezTo>
                <a:cubicBezTo>
                  <a:pt x="5078285" y="3127559"/>
                  <a:pt x="5078285" y="3127559"/>
                  <a:pt x="5061212" y="3119394"/>
                </a:cubicBezTo>
                <a:cubicBezTo>
                  <a:pt x="5061031" y="3178485"/>
                  <a:pt x="5010584" y="3213695"/>
                  <a:pt x="5026314" y="3280606"/>
                </a:cubicBezTo>
                <a:cubicBezTo>
                  <a:pt x="5009453" y="3272171"/>
                  <a:pt x="5009453" y="3272171"/>
                  <a:pt x="4991914" y="3263706"/>
                </a:cubicBezTo>
                <a:cubicBezTo>
                  <a:pt x="4995794" y="3280501"/>
                  <a:pt x="4984413" y="3297243"/>
                  <a:pt x="4975198" y="3315078"/>
                </a:cubicBezTo>
                <a:lnTo>
                  <a:pt x="4965810" y="3341049"/>
                </a:lnTo>
                <a:lnTo>
                  <a:pt x="4965416" y="3350226"/>
                </a:lnTo>
                <a:lnTo>
                  <a:pt x="4965340" y="3350898"/>
                </a:lnTo>
                <a:lnTo>
                  <a:pt x="4965472" y="3357534"/>
                </a:lnTo>
                <a:cubicBezTo>
                  <a:pt x="4966431" y="3362564"/>
                  <a:pt x="4968342" y="3367716"/>
                  <a:pt x="4971478" y="3373008"/>
                </a:cubicBezTo>
                <a:lnTo>
                  <a:pt x="4963314" y="3369062"/>
                </a:lnTo>
                <a:lnTo>
                  <a:pt x="4962394" y="3377303"/>
                </a:lnTo>
                <a:lnTo>
                  <a:pt x="4964613" y="3382324"/>
                </a:lnTo>
                <a:cubicBezTo>
                  <a:pt x="4965174" y="3386801"/>
                  <a:pt x="4964495" y="3392079"/>
                  <a:pt x="4962168" y="3398437"/>
                </a:cubicBezTo>
                <a:lnTo>
                  <a:pt x="4958851" y="3409062"/>
                </a:lnTo>
                <a:lnTo>
                  <a:pt x="4951211" y="3477554"/>
                </a:lnTo>
                <a:cubicBezTo>
                  <a:pt x="4921168" y="3688885"/>
                  <a:pt x="4861454" y="3895429"/>
                  <a:pt x="4804712" y="4091694"/>
                </a:cubicBezTo>
                <a:cubicBezTo>
                  <a:pt x="4745383" y="4076923"/>
                  <a:pt x="4664325" y="4028535"/>
                  <a:pt x="4627382" y="4047545"/>
                </a:cubicBezTo>
                <a:cubicBezTo>
                  <a:pt x="4508454" y="4130147"/>
                  <a:pt x="4389797" y="4100605"/>
                  <a:pt x="4271797" y="4071226"/>
                </a:cubicBezTo>
                <a:cubicBezTo>
                  <a:pt x="4212467" y="4056455"/>
                  <a:pt x="4294450" y="3992868"/>
                  <a:pt x="4227683" y="4003828"/>
                </a:cubicBezTo>
                <a:cubicBezTo>
                  <a:pt x="4241843" y="3954851"/>
                  <a:pt x="4250486" y="3882463"/>
                  <a:pt x="4234963" y="3850586"/>
                </a:cubicBezTo>
                <a:lnTo>
                  <a:pt x="4225148" y="3839668"/>
                </a:lnTo>
                <a:lnTo>
                  <a:pt x="4200422" y="3838173"/>
                </a:lnTo>
                <a:lnTo>
                  <a:pt x="4199720" y="3838002"/>
                </a:lnTo>
                <a:lnTo>
                  <a:pt x="4176889" y="3850763"/>
                </a:lnTo>
                <a:cubicBezTo>
                  <a:pt x="4109952" y="3862306"/>
                  <a:pt x="4139018" y="3981753"/>
                  <a:pt x="4042914" y="3985409"/>
                </a:cubicBezTo>
                <a:lnTo>
                  <a:pt x="4023796" y="3984427"/>
                </a:lnTo>
                <a:lnTo>
                  <a:pt x="4018909" y="4011241"/>
                </a:lnTo>
                <a:cubicBezTo>
                  <a:pt x="4008977" y="4081085"/>
                  <a:pt x="4011727" y="4164982"/>
                  <a:pt x="4005511" y="4228253"/>
                </a:cubicBezTo>
                <a:cubicBezTo>
                  <a:pt x="3991501" y="4192722"/>
                  <a:pt x="3994559" y="4164546"/>
                  <a:pt x="3996965" y="4136281"/>
                </a:cubicBezTo>
                <a:cubicBezTo>
                  <a:pt x="3982953" y="4100750"/>
                  <a:pt x="3942271" y="4170931"/>
                  <a:pt x="3928494" y="4135138"/>
                </a:cubicBezTo>
                <a:cubicBezTo>
                  <a:pt x="3920448" y="4087160"/>
                  <a:pt x="3931372" y="4031008"/>
                  <a:pt x="3940551" y="3982493"/>
                </a:cubicBezTo>
                <a:lnTo>
                  <a:pt x="3943597" y="3964837"/>
                </a:lnTo>
                <a:lnTo>
                  <a:pt x="3911721" y="3952975"/>
                </a:lnTo>
                <a:lnTo>
                  <a:pt x="3908437" y="3980908"/>
                </a:lnTo>
                <a:cubicBezTo>
                  <a:pt x="3902554" y="4036618"/>
                  <a:pt x="3899169" y="4085128"/>
                  <a:pt x="3892614" y="4148791"/>
                </a:cubicBezTo>
                <a:cubicBezTo>
                  <a:pt x="3867883" y="4226760"/>
                  <a:pt x="3817530" y="4234296"/>
                  <a:pt x="3802668" y="4198060"/>
                </a:cubicBezTo>
                <a:cubicBezTo>
                  <a:pt x="3791304" y="4133561"/>
                  <a:pt x="3792749" y="4067134"/>
                  <a:pt x="3798892" y="4002789"/>
                </a:cubicBezTo>
                <a:lnTo>
                  <a:pt x="3809073" y="3920744"/>
                </a:lnTo>
                <a:lnTo>
                  <a:pt x="3777277" y="3919076"/>
                </a:lnTo>
                <a:lnTo>
                  <a:pt x="3774082" y="3946802"/>
                </a:lnTo>
                <a:lnTo>
                  <a:pt x="3776950" y="3919058"/>
                </a:lnTo>
                <a:lnTo>
                  <a:pt x="3776270" y="3919023"/>
                </a:lnTo>
                <a:cubicBezTo>
                  <a:pt x="3768663" y="3945337"/>
                  <a:pt x="3753616" y="3997380"/>
                  <a:pt x="3746009" y="4023694"/>
                </a:cubicBezTo>
                <a:cubicBezTo>
                  <a:pt x="3695805" y="4032355"/>
                  <a:pt x="3625073" y="3988298"/>
                  <a:pt x="3589635" y="3976828"/>
                </a:cubicBezTo>
                <a:lnTo>
                  <a:pt x="3584874" y="3975968"/>
                </a:lnTo>
                <a:lnTo>
                  <a:pt x="3579655" y="3984388"/>
                </a:lnTo>
                <a:cubicBezTo>
                  <a:pt x="3551205" y="4026878"/>
                  <a:pt x="3525059" y="4058519"/>
                  <a:pt x="3516595" y="4052641"/>
                </a:cubicBezTo>
                <a:cubicBezTo>
                  <a:pt x="3514222" y="4067498"/>
                  <a:pt x="3508736" y="4078170"/>
                  <a:pt x="3501687" y="4086743"/>
                </a:cubicBezTo>
                <a:lnTo>
                  <a:pt x="3496768" y="4091100"/>
                </a:lnTo>
                <a:lnTo>
                  <a:pt x="3492372" y="4104180"/>
                </a:lnTo>
                <a:cubicBezTo>
                  <a:pt x="3485322" y="4128714"/>
                  <a:pt x="3479888" y="4154532"/>
                  <a:pt x="3474326" y="4180759"/>
                </a:cubicBezTo>
                <a:lnTo>
                  <a:pt x="3460687" y="4238036"/>
                </a:lnTo>
                <a:lnTo>
                  <a:pt x="3352852" y="4238036"/>
                </a:lnTo>
                <a:lnTo>
                  <a:pt x="3334676" y="4229707"/>
                </a:lnTo>
                <a:cubicBezTo>
                  <a:pt x="3325489" y="4222130"/>
                  <a:pt x="3318658" y="4211614"/>
                  <a:pt x="3315128" y="4196630"/>
                </a:cubicBezTo>
                <a:lnTo>
                  <a:pt x="3341423" y="4073927"/>
                </a:lnTo>
                <a:lnTo>
                  <a:pt x="3333077" y="4072512"/>
                </a:lnTo>
                <a:cubicBezTo>
                  <a:pt x="3327037" y="4072820"/>
                  <a:pt x="3320575" y="4074499"/>
                  <a:pt x="3313578" y="4077850"/>
                </a:cubicBezTo>
                <a:cubicBezTo>
                  <a:pt x="3289656" y="4094175"/>
                  <a:pt x="3249254" y="4109047"/>
                  <a:pt x="3202330" y="4120665"/>
                </a:cubicBezTo>
                <a:lnTo>
                  <a:pt x="3189405" y="4123243"/>
                </a:lnTo>
                <a:lnTo>
                  <a:pt x="3177549" y="4170073"/>
                </a:lnTo>
                <a:lnTo>
                  <a:pt x="3177292" y="4125657"/>
                </a:lnTo>
                <a:lnTo>
                  <a:pt x="3128299" y="4135427"/>
                </a:lnTo>
                <a:cubicBezTo>
                  <a:pt x="3102821" y="4139384"/>
                  <a:pt x="3076958" y="4142302"/>
                  <a:pt x="3051954" y="4143957"/>
                </a:cubicBezTo>
                <a:cubicBezTo>
                  <a:pt x="2951291" y="4150489"/>
                  <a:pt x="2862703" y="4134500"/>
                  <a:pt x="2859218" y="4084202"/>
                </a:cubicBezTo>
                <a:cubicBezTo>
                  <a:pt x="2854861" y="4072918"/>
                  <a:pt x="2850615" y="4051791"/>
                  <a:pt x="2846411" y="4025760"/>
                </a:cubicBezTo>
                <a:lnTo>
                  <a:pt x="2842968" y="4002693"/>
                </a:lnTo>
                <a:lnTo>
                  <a:pt x="2829873" y="4016163"/>
                </a:lnTo>
                <a:cubicBezTo>
                  <a:pt x="2825877" y="4019177"/>
                  <a:pt x="2822614" y="4020272"/>
                  <a:pt x="2820298" y="4019032"/>
                </a:cubicBezTo>
                <a:cubicBezTo>
                  <a:pt x="2815486" y="4076770"/>
                  <a:pt x="2753413" y="4074255"/>
                  <a:pt x="2748128" y="4131683"/>
                </a:cubicBezTo>
                <a:cubicBezTo>
                  <a:pt x="2696999" y="4104386"/>
                  <a:pt x="2667842" y="4029209"/>
                  <a:pt x="2612109" y="4059368"/>
                </a:cubicBezTo>
                <a:cubicBezTo>
                  <a:pt x="2565303" y="4094482"/>
                  <a:pt x="2449714" y="4129274"/>
                  <a:pt x="2346661" y="4143583"/>
                </a:cubicBezTo>
                <a:cubicBezTo>
                  <a:pt x="2294796" y="4150721"/>
                  <a:pt x="2245582" y="4152222"/>
                  <a:pt x="2208351" y="4145945"/>
                </a:cubicBezTo>
                <a:lnTo>
                  <a:pt x="2204003" y="4144889"/>
                </a:lnTo>
                <a:lnTo>
                  <a:pt x="2200952" y="4150240"/>
                </a:lnTo>
                <a:cubicBezTo>
                  <a:pt x="2198740" y="4155780"/>
                  <a:pt x="2197192" y="4162022"/>
                  <a:pt x="2196531" y="4169201"/>
                </a:cubicBezTo>
                <a:cubicBezTo>
                  <a:pt x="2145403" y="4141904"/>
                  <a:pt x="2116245" y="4066726"/>
                  <a:pt x="2060512" y="4096886"/>
                </a:cubicBezTo>
                <a:cubicBezTo>
                  <a:pt x="2013705" y="4131999"/>
                  <a:pt x="1898117" y="4166791"/>
                  <a:pt x="1795064" y="4181100"/>
                </a:cubicBezTo>
                <a:cubicBezTo>
                  <a:pt x="1691332" y="4195379"/>
                  <a:pt x="1598208" y="4187102"/>
                  <a:pt x="1590349" y="4139154"/>
                </a:cubicBezTo>
                <a:cubicBezTo>
                  <a:pt x="1583172" y="4125409"/>
                  <a:pt x="1574763" y="4095393"/>
                  <a:pt x="1565899" y="4059822"/>
                </a:cubicBezTo>
                <a:lnTo>
                  <a:pt x="1564542" y="4054234"/>
                </a:lnTo>
                <a:lnTo>
                  <a:pt x="1529673" y="4060250"/>
                </a:lnTo>
                <a:cubicBezTo>
                  <a:pt x="1473795" y="4066010"/>
                  <a:pt x="1427547" y="4060032"/>
                  <a:pt x="1407839" y="4036584"/>
                </a:cubicBezTo>
                <a:lnTo>
                  <a:pt x="1399473" y="4020636"/>
                </a:lnTo>
                <a:lnTo>
                  <a:pt x="1394230" y="4017027"/>
                </a:lnTo>
                <a:cubicBezTo>
                  <a:pt x="1359391" y="3987152"/>
                  <a:pt x="1329172" y="3951269"/>
                  <a:pt x="1292014" y="3977919"/>
                </a:cubicBezTo>
                <a:cubicBezTo>
                  <a:pt x="1271818" y="3997907"/>
                  <a:pt x="1235170" y="4019136"/>
                  <a:pt x="1191478" y="4038212"/>
                </a:cubicBezTo>
                <a:lnTo>
                  <a:pt x="1179319" y="4042852"/>
                </a:lnTo>
                <a:lnTo>
                  <a:pt x="1177048" y="4090984"/>
                </a:lnTo>
                <a:lnTo>
                  <a:pt x="1167923" y="4047200"/>
                </a:lnTo>
                <a:lnTo>
                  <a:pt x="1121832" y="4064788"/>
                </a:lnTo>
                <a:cubicBezTo>
                  <a:pt x="1097639" y="4072824"/>
                  <a:pt x="1072861" y="4079899"/>
                  <a:pt x="1048671" y="4085587"/>
                </a:cubicBezTo>
                <a:cubicBezTo>
                  <a:pt x="951266" y="4108362"/>
                  <a:pt x="861202" y="4106956"/>
                  <a:pt x="847737" y="4057890"/>
                </a:cubicBezTo>
                <a:cubicBezTo>
                  <a:pt x="821627" y="4016179"/>
                  <a:pt x="765808" y="3818796"/>
                  <a:pt x="739012" y="3778270"/>
                </a:cubicBezTo>
                <a:cubicBezTo>
                  <a:pt x="747186" y="3753781"/>
                  <a:pt x="629231" y="3615080"/>
                  <a:pt x="559793" y="3583296"/>
                </a:cubicBezTo>
                <a:cubicBezTo>
                  <a:pt x="566817" y="3558540"/>
                  <a:pt x="574162" y="3534364"/>
                  <a:pt x="556676" y="3526349"/>
                </a:cubicBezTo>
                <a:cubicBezTo>
                  <a:pt x="486092" y="3494302"/>
                  <a:pt x="452807" y="3617145"/>
                  <a:pt x="418999" y="3656937"/>
                </a:cubicBezTo>
                <a:cubicBezTo>
                  <a:pt x="376371" y="3664508"/>
                  <a:pt x="315276" y="3607935"/>
                  <a:pt x="288146" y="3568005"/>
                </a:cubicBezTo>
                <a:cubicBezTo>
                  <a:pt x="288146" y="3568005"/>
                  <a:pt x="246196" y="3527887"/>
                  <a:pt x="204646" y="3474596"/>
                </a:cubicBezTo>
                <a:cubicBezTo>
                  <a:pt x="163090" y="3421308"/>
                  <a:pt x="123399" y="3355681"/>
                  <a:pt x="128256" y="3304079"/>
                </a:cubicBezTo>
                <a:cubicBezTo>
                  <a:pt x="132793" y="3252194"/>
                  <a:pt x="138674" y="3197678"/>
                  <a:pt x="146285" y="3142297"/>
                </a:cubicBezTo>
                <a:lnTo>
                  <a:pt x="146576" y="3140594"/>
                </a:lnTo>
                <a:lnTo>
                  <a:pt x="113173" y="3137537"/>
                </a:lnTo>
                <a:cubicBezTo>
                  <a:pt x="89508" y="3054090"/>
                  <a:pt x="187472" y="2979893"/>
                  <a:pt x="102677" y="2891496"/>
                </a:cubicBezTo>
                <a:cubicBezTo>
                  <a:pt x="100474" y="2918694"/>
                  <a:pt x="98320" y="2945290"/>
                  <a:pt x="96116" y="2972495"/>
                </a:cubicBezTo>
                <a:cubicBezTo>
                  <a:pt x="-52010" y="2906344"/>
                  <a:pt x="81214" y="2780851"/>
                  <a:pt x="57548" y="2697411"/>
                </a:cubicBezTo>
                <a:cubicBezTo>
                  <a:pt x="-21528" y="2421480"/>
                  <a:pt x="135995" y="2104484"/>
                  <a:pt x="66523" y="1826897"/>
                </a:cubicBezTo>
                <a:cubicBezTo>
                  <a:pt x="-29397" y="1491801"/>
                  <a:pt x="-905" y="1140018"/>
                  <a:pt x="25384" y="815434"/>
                </a:cubicBezTo>
                <a:cubicBezTo>
                  <a:pt x="86513" y="820385"/>
                  <a:pt x="175665" y="854982"/>
                  <a:pt x="208095" y="830232"/>
                </a:cubicBezTo>
                <a:cubicBezTo>
                  <a:pt x="220609" y="817632"/>
                  <a:pt x="233470" y="806763"/>
                  <a:pt x="246632" y="797406"/>
                </a:cubicBezTo>
                <a:lnTo>
                  <a:pt x="275276" y="780547"/>
                </a:lnTo>
                <a:lnTo>
                  <a:pt x="279362" y="634553"/>
                </a:lnTo>
                <a:cubicBezTo>
                  <a:pt x="284231" y="550693"/>
                  <a:pt x="290941" y="467847"/>
                  <a:pt x="297513" y="386701"/>
                </a:cubicBezTo>
                <a:cubicBezTo>
                  <a:pt x="358642" y="391652"/>
                  <a:pt x="447795" y="426250"/>
                  <a:pt x="480223" y="401499"/>
                </a:cubicBezTo>
                <a:cubicBezTo>
                  <a:pt x="580342" y="300702"/>
                  <a:pt x="702600" y="310604"/>
                  <a:pt x="824181" y="320451"/>
                </a:cubicBezTo>
                <a:cubicBezTo>
                  <a:pt x="885311" y="325402"/>
                  <a:pt x="817622" y="401443"/>
                  <a:pt x="880904" y="379799"/>
                </a:cubicBezTo>
                <a:cubicBezTo>
                  <a:pt x="875984" y="440547"/>
                  <a:pt x="885588" y="533271"/>
                  <a:pt x="919254" y="543754"/>
                </a:cubicBezTo>
                <a:lnTo>
                  <a:pt x="936907" y="541753"/>
                </a:lnTo>
                <a:lnTo>
                  <a:pt x="942636" y="536677"/>
                </a:lnTo>
                <a:lnTo>
                  <a:pt x="949701" y="533889"/>
                </a:lnTo>
                <a:lnTo>
                  <a:pt x="961293" y="522593"/>
                </a:lnTo>
                <a:cubicBezTo>
                  <a:pt x="1024626" y="500346"/>
                  <a:pt x="972259" y="387198"/>
                  <a:pt x="1065769" y="368001"/>
                </a:cubicBezTo>
                <a:lnTo>
                  <a:pt x="1084713" y="365869"/>
                </a:lnTo>
                <a:lnTo>
                  <a:pt x="1084148" y="338619"/>
                </a:lnTo>
                <a:cubicBezTo>
                  <a:pt x="1079934" y="268090"/>
                  <a:pt x="1060475" y="185752"/>
                  <a:pt x="1053930" y="122313"/>
                </a:cubicBezTo>
                <a:cubicBezTo>
                  <a:pt x="1074768" y="155100"/>
                  <a:pt x="1077398" y="183397"/>
                  <a:pt x="1080685" y="211678"/>
                </a:cubicBezTo>
                <a:cubicBezTo>
                  <a:pt x="1101524" y="244464"/>
                  <a:pt x="1127396" y="168616"/>
                  <a:pt x="1148057" y="201698"/>
                </a:cubicBezTo>
                <a:cubicBezTo>
                  <a:pt x="1165533" y="247734"/>
                  <a:pt x="1166039" y="304914"/>
                  <a:pt x="1166730" y="354274"/>
                </a:cubicBezTo>
                <a:lnTo>
                  <a:pt x="1167270" y="372190"/>
                </a:lnTo>
                <a:lnTo>
                  <a:pt x="1200898" y="378723"/>
                </a:lnTo>
                <a:lnTo>
                  <a:pt x="1198537" y="350629"/>
                </a:lnTo>
                <a:cubicBezTo>
                  <a:pt x="1193177" y="294703"/>
                  <a:pt x="1186805" y="246288"/>
                  <a:pt x="1180513" y="182406"/>
                </a:cubicBezTo>
                <a:cubicBezTo>
                  <a:pt x="1189187" y="101460"/>
                  <a:pt x="1237059" y="85856"/>
                  <a:pt x="1258872" y="119200"/>
                </a:cubicBezTo>
                <a:cubicBezTo>
                  <a:pt x="1282901" y="181001"/>
                  <a:pt x="1294755" y="246780"/>
                  <a:pt x="1301587" y="311268"/>
                </a:cubicBezTo>
                <a:lnTo>
                  <a:pt x="1305571" y="362632"/>
                </a:lnTo>
                <a:lnTo>
                  <a:pt x="1337678" y="369168"/>
                </a:lnTo>
                <a:lnTo>
                  <a:pt x="1337100" y="362487"/>
                </a:lnTo>
                <a:lnTo>
                  <a:pt x="1337757" y="369184"/>
                </a:lnTo>
                <a:lnTo>
                  <a:pt x="1342138" y="370076"/>
                </a:lnTo>
                <a:lnTo>
                  <a:pt x="1342494" y="365698"/>
                </a:lnTo>
                <a:cubicBezTo>
                  <a:pt x="1344752" y="337820"/>
                  <a:pt x="1347615" y="302461"/>
                  <a:pt x="1349267" y="282062"/>
                </a:cubicBezTo>
                <a:cubicBezTo>
                  <a:pt x="1396767" y="265372"/>
                  <a:pt x="1474929" y="297371"/>
                  <a:pt x="1511972" y="302939"/>
                </a:cubicBezTo>
                <a:lnTo>
                  <a:pt x="1516812" y="303016"/>
                </a:lnTo>
                <a:lnTo>
                  <a:pt x="1520247" y="293861"/>
                </a:lnTo>
                <a:cubicBezTo>
                  <a:pt x="1539657" y="247320"/>
                  <a:pt x="1558975" y="211858"/>
                  <a:pt x="1568449" y="216285"/>
                </a:cubicBezTo>
                <a:cubicBezTo>
                  <a:pt x="1567807" y="201240"/>
                  <a:pt x="1571054" y="189819"/>
                  <a:pt x="1576254" y="180217"/>
                </a:cubicBezTo>
                <a:lnTo>
                  <a:pt x="1580208" y="175120"/>
                </a:lnTo>
                <a:lnTo>
                  <a:pt x="1581905" y="161500"/>
                </a:lnTo>
                <a:cubicBezTo>
                  <a:pt x="1585928" y="110795"/>
                  <a:pt x="1582585" y="56073"/>
                  <a:pt x="1586967" y="1978"/>
                </a:cubicBezTo>
                <a:cubicBezTo>
                  <a:pt x="1648089" y="6928"/>
                  <a:pt x="1711421" y="-15326"/>
                  <a:pt x="1737241" y="41526"/>
                </a:cubicBezTo>
                <a:lnTo>
                  <a:pt x="1735969" y="166866"/>
                </a:lnTo>
                <a:lnTo>
                  <a:pt x="1744437" y="166908"/>
                </a:lnTo>
                <a:cubicBezTo>
                  <a:pt x="1750298" y="165624"/>
                  <a:pt x="1756299" y="162919"/>
                  <a:pt x="1762491" y="158478"/>
                </a:cubicBezTo>
                <a:cubicBezTo>
                  <a:pt x="1782688" y="138489"/>
                  <a:pt x="1819335" y="117260"/>
                  <a:pt x="1863027" y="98185"/>
                </a:cubicBezTo>
                <a:lnTo>
                  <a:pt x="1875187" y="93545"/>
                </a:lnTo>
                <a:lnTo>
                  <a:pt x="1877457" y="45413"/>
                </a:lnTo>
                <a:lnTo>
                  <a:pt x="1886583" y="89197"/>
                </a:lnTo>
                <a:lnTo>
                  <a:pt x="1932673" y="71610"/>
                </a:lnTo>
                <a:cubicBezTo>
                  <a:pt x="1956866" y="63572"/>
                  <a:pt x="1981645" y="56498"/>
                  <a:pt x="2005833" y="50809"/>
                </a:cubicBezTo>
                <a:cubicBezTo>
                  <a:pt x="2103239" y="28034"/>
                  <a:pt x="2193303" y="29441"/>
                  <a:pt x="2206769" y="78506"/>
                </a:cubicBezTo>
                <a:cubicBezTo>
                  <a:pt x="2226352" y="109789"/>
                  <a:pt x="2262645" y="228639"/>
                  <a:pt x="2290872" y="303205"/>
                </a:cubicBezTo>
                <a:lnTo>
                  <a:pt x="2291274" y="304199"/>
                </a:lnTo>
                <a:lnTo>
                  <a:pt x="2291466" y="301825"/>
                </a:lnTo>
                <a:cubicBezTo>
                  <a:pt x="2293106" y="281577"/>
                  <a:pt x="2294746" y="261329"/>
                  <a:pt x="2295848" y="247730"/>
                </a:cubicBezTo>
                <a:cubicBezTo>
                  <a:pt x="2343347" y="231040"/>
                  <a:pt x="2421510" y="263038"/>
                  <a:pt x="2458552" y="268606"/>
                </a:cubicBezTo>
                <a:lnTo>
                  <a:pt x="2463392" y="268683"/>
                </a:lnTo>
                <a:lnTo>
                  <a:pt x="2466828" y="259528"/>
                </a:lnTo>
                <a:cubicBezTo>
                  <a:pt x="2486237" y="212987"/>
                  <a:pt x="2505555" y="177525"/>
                  <a:pt x="2515028" y="181952"/>
                </a:cubicBezTo>
                <a:cubicBezTo>
                  <a:pt x="2514387" y="166907"/>
                  <a:pt x="2517635" y="155487"/>
                  <a:pt x="2522835" y="145884"/>
                </a:cubicBezTo>
                <a:lnTo>
                  <a:pt x="2526788" y="140787"/>
                </a:lnTo>
                <a:lnTo>
                  <a:pt x="2528485" y="1271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96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Задачи</a:t>
            </a:r>
            <a:endParaRPr lang="en-US" b="1" dirty="0">
              <a:latin typeface="Comic Sans MS" panose="030F0702030302020204" pitchFamily="66" charset="0"/>
              <a:ea typeface="MS Gothic" panose="020B0609070205080204" pitchFamily="49" charset="-128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93981" y="588964"/>
            <a:ext cx="9470352" cy="366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1) описать предметную </a:t>
            </a:r>
            <a:r>
              <a:rPr lang="ru-RU" sz="3200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область и сопоставить аналоги;</a:t>
            </a:r>
            <a:endParaRPr lang="ru-RU" sz="32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2) построить модели предметной области;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3) спроектировать программу;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4) реализовать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35058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Аналоги</a:t>
            </a:r>
            <a:endParaRPr lang="en-US" b="1" dirty="0">
              <a:latin typeface="Comic Sans MS" panose="030F0702030302020204" pitchFamily="66" charset="0"/>
              <a:ea typeface="MS Gothic" panose="020B0609070205080204" pitchFamily="49" charset="-128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46162"/>
              </p:ext>
            </p:extLst>
          </p:nvPr>
        </p:nvGraphicFramePr>
        <p:xfrm>
          <a:off x="1413934" y="1092200"/>
          <a:ext cx="9711266" cy="5113869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2259768">
                  <a:extLst>
                    <a:ext uri="{9D8B030D-6E8A-4147-A177-3AD203B41FA5}">
                      <a16:colId xmlns:a16="http://schemas.microsoft.com/office/drawing/2014/main" val="2304940920"/>
                    </a:ext>
                  </a:extLst>
                </a:gridCol>
                <a:gridCol w="1847675">
                  <a:extLst>
                    <a:ext uri="{9D8B030D-6E8A-4147-A177-3AD203B41FA5}">
                      <a16:colId xmlns:a16="http://schemas.microsoft.com/office/drawing/2014/main" val="2117637629"/>
                    </a:ext>
                  </a:extLst>
                </a:gridCol>
                <a:gridCol w="1908476">
                  <a:extLst>
                    <a:ext uri="{9D8B030D-6E8A-4147-A177-3AD203B41FA5}">
                      <a16:colId xmlns:a16="http://schemas.microsoft.com/office/drawing/2014/main" val="1963395063"/>
                    </a:ext>
                  </a:extLst>
                </a:gridCol>
                <a:gridCol w="1826280">
                  <a:extLst>
                    <a:ext uri="{9D8B030D-6E8A-4147-A177-3AD203B41FA5}">
                      <a16:colId xmlns:a16="http://schemas.microsoft.com/office/drawing/2014/main" val="342251057"/>
                    </a:ext>
                  </a:extLst>
                </a:gridCol>
                <a:gridCol w="1869067">
                  <a:extLst>
                    <a:ext uri="{9D8B030D-6E8A-4147-A177-3AD203B41FA5}">
                      <a16:colId xmlns:a16="http://schemas.microsoft.com/office/drawing/2014/main" val="2712466706"/>
                    </a:ext>
                  </a:extLst>
                </a:gridCol>
              </a:tblGrid>
              <a:tr h="1141369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omic CAT" panose="02000500000000000000" pitchFamily="2" charset="0"/>
                        </a:rPr>
                        <a:t>Функции</a:t>
                      </a:r>
                      <a:r>
                        <a:rPr lang="en-US" sz="1600" dirty="0">
                          <a:effectLst/>
                          <a:latin typeface="Comic CAT" panose="02000500000000000000" pitchFamily="2" charset="0"/>
                        </a:rPr>
                        <a:t>/</a:t>
                      </a:r>
                      <a:r>
                        <a:rPr lang="ru-RU" sz="1600" dirty="0">
                          <a:effectLst/>
                          <a:latin typeface="Comic CAT" panose="02000500000000000000" pitchFamily="2" charset="0"/>
                        </a:rPr>
                        <a:t>Аналоги</a:t>
                      </a:r>
                      <a:endParaRPr lang="ru-RU" sz="1100" dirty="0">
                        <a:effectLst/>
                        <a:latin typeface="Comic CAT" panose="02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Comic CAT" panose="02000500000000000000" pitchFamily="2" charset="0"/>
                        </a:rPr>
                        <a:t>Pixel</a:t>
                      </a:r>
                      <a:r>
                        <a:rPr lang="ru-RU" sz="1600" dirty="0" smtClean="0">
                          <a:effectLst/>
                          <a:latin typeface="Comic CAT" panose="02000500000000000000" pitchFamily="2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omic CAT" panose="02000500000000000000" pitchFamily="2" charset="0"/>
                        </a:rPr>
                        <a:t>Studio</a:t>
                      </a:r>
                      <a:endParaRPr lang="ru-RU" sz="1100" dirty="0">
                        <a:effectLst/>
                        <a:latin typeface="Comic CAT" panose="02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Comic CAT" panose="02000500000000000000" pitchFamily="2" charset="0"/>
                        </a:rPr>
                        <a:t>PixelArt</a:t>
                      </a:r>
                      <a:endParaRPr lang="ru-RU" sz="1100" dirty="0">
                        <a:effectLst/>
                        <a:latin typeface="Comic CAT" panose="02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effectLst/>
                          <a:latin typeface="Comic CAT" panose="02000500000000000000" pitchFamily="2" charset="0"/>
                        </a:rPr>
                        <a:t>Pixel</a:t>
                      </a:r>
                      <a:r>
                        <a:rPr lang="ru-RU" sz="1600" dirty="0" smtClean="0">
                          <a:effectLst/>
                          <a:latin typeface="Comic CAT" panose="02000500000000000000" pitchFamily="2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omic CAT" panose="02000500000000000000" pitchFamily="2" charset="0"/>
                        </a:rPr>
                        <a:t>Art</a:t>
                      </a:r>
                      <a:r>
                        <a:rPr lang="ru-RU" sz="1600" dirty="0">
                          <a:effectLst/>
                          <a:latin typeface="Comic CAT" panose="02000500000000000000" pitchFamily="2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omic CAT" panose="02000500000000000000" pitchFamily="2" charset="0"/>
                        </a:rPr>
                        <a:t>editor</a:t>
                      </a:r>
                      <a:endParaRPr lang="ru-RU" sz="1100" dirty="0">
                        <a:effectLst/>
                        <a:latin typeface="Comic CAT" panose="02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Comic CAT" panose="02000500000000000000" pitchFamily="2" charset="0"/>
                      </a:endParaRPr>
                    </a:p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Comic CAT" panose="02000500000000000000" pitchFamily="2" charset="0"/>
                        </a:rPr>
                        <a:t>PixLab</a:t>
                      </a:r>
                      <a:endParaRPr lang="ru-RU" sz="1100" dirty="0">
                        <a:effectLst/>
                        <a:latin typeface="Comic CAT" panose="02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576272"/>
                  </a:ext>
                </a:extLst>
              </a:tr>
              <a:tr h="567500"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Создание своего рисунка</a:t>
                      </a:r>
                      <a:endParaRPr lang="ru-RU" sz="1000" dirty="0">
                        <a:effectLst/>
                      </a:endParaRPr>
                    </a:p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49707"/>
                  </a:ext>
                </a:extLst>
              </a:tr>
              <a:tr h="567500"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Рисование пикселями на холсте</a:t>
                      </a:r>
                      <a:endParaRPr lang="ru-RU" sz="1000" dirty="0">
                        <a:effectLst/>
                      </a:endParaRPr>
                    </a:p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006150"/>
                  </a:ext>
                </a:extLst>
              </a:tr>
              <a:tr h="567500"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Копирование цвета с холста</a:t>
                      </a:r>
                      <a:endParaRPr lang="ru-RU" sz="1000" dirty="0">
                        <a:effectLst/>
                      </a:endParaRPr>
                    </a:p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8615951"/>
                  </a:ext>
                </a:extLst>
              </a:tr>
              <a:tr h="567500"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Стирание пикселей с холста</a:t>
                      </a:r>
                      <a:endParaRPr lang="ru-RU" sz="1000" dirty="0">
                        <a:effectLst/>
                      </a:endParaRPr>
                    </a:p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9824816"/>
                  </a:ext>
                </a:extLst>
              </a:tr>
              <a:tr h="710967"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Заливка области холста одним цветом</a:t>
                      </a:r>
                      <a:endParaRPr lang="ru-RU" sz="1000" dirty="0">
                        <a:effectLst/>
                      </a:endParaRPr>
                    </a:p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9784499"/>
                  </a:ext>
                </a:extLst>
              </a:tr>
              <a:tr h="567500"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Выбор цвета из цветового круга</a:t>
                      </a:r>
                      <a:endParaRPr lang="ru-RU" sz="1000" dirty="0">
                        <a:effectLst/>
                      </a:endParaRPr>
                    </a:p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653527"/>
                  </a:ext>
                </a:extLst>
              </a:tr>
              <a:tr h="424033"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Анимирование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6"/>
                          </a:solidFill>
                          <a:effectLst/>
                        </a:rPr>
                        <a:t>+</a:t>
                      </a:r>
                      <a:endParaRPr lang="ru-RU" sz="12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12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86" marR="46686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9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Функциональные требования</a:t>
            </a:r>
            <a:endParaRPr lang="en-US" b="1" dirty="0">
              <a:latin typeface="Comic Sans MS" panose="030F0702030302020204" pitchFamily="66" charset="0"/>
              <a:ea typeface="MS Gothic" panose="020B0609070205080204" pitchFamily="49" charset="-128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884381" y="979056"/>
            <a:ext cx="10515600" cy="549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В </a:t>
            </a:r>
            <a:r>
              <a:rPr lang="ru-RU" sz="3000" dirty="0">
                <a:latin typeface="Comic Sans MS" panose="030F0702030302020204" pitchFamily="66" charset="0"/>
                <a:ea typeface="MS Gothic" panose="020B0609070205080204" pitchFamily="49" charset="-128"/>
              </a:rPr>
              <a:t>соответствии с заданием программа должна выполнять следующие задачи</a:t>
            </a:r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:</a:t>
            </a:r>
          </a:p>
          <a:p>
            <a:endParaRPr lang="ru-RU" sz="3000" dirty="0" smtClean="0">
              <a:latin typeface="Comic Sans MS" panose="030F0702030302020204" pitchFamily="66" charset="0"/>
              <a:ea typeface="MS Gothic" panose="020B0609070205080204" pitchFamily="49" charset="-128"/>
            </a:endParaRPr>
          </a:p>
          <a:p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• создавать </a:t>
            </a:r>
            <a:r>
              <a:rPr lang="ru-RU" sz="3000" dirty="0">
                <a:latin typeface="Comic Sans MS" panose="030F0702030302020204" pitchFamily="66" charset="0"/>
                <a:ea typeface="MS Gothic" panose="020B0609070205080204" pitchFamily="49" charset="-128"/>
              </a:rPr>
              <a:t>рисунки;</a:t>
            </a:r>
          </a:p>
          <a:p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• изменять </a:t>
            </a:r>
            <a:r>
              <a:rPr lang="ru-RU" sz="3000" dirty="0">
                <a:latin typeface="Comic Sans MS" panose="030F0702030302020204" pitchFamily="66" charset="0"/>
                <a:ea typeface="MS Gothic" panose="020B0609070205080204" pitchFamily="49" charset="-128"/>
              </a:rPr>
              <a:t>рисунки;</a:t>
            </a:r>
          </a:p>
          <a:p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• сохранять </a:t>
            </a:r>
            <a:r>
              <a:rPr lang="ru-RU" sz="3000" dirty="0">
                <a:latin typeface="Comic Sans MS" panose="030F0702030302020204" pitchFamily="66" charset="0"/>
                <a:ea typeface="MS Gothic" panose="020B0609070205080204" pitchFamily="49" charset="-128"/>
              </a:rPr>
              <a:t>рисунки;</a:t>
            </a:r>
          </a:p>
          <a:p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• рисовать </a:t>
            </a:r>
            <a:r>
              <a:rPr lang="ru-RU" sz="3000" dirty="0">
                <a:latin typeface="Comic Sans MS" panose="030F0702030302020204" pitchFamily="66" charset="0"/>
                <a:ea typeface="MS Gothic" panose="020B0609070205080204" pitchFamily="49" charset="-128"/>
              </a:rPr>
              <a:t>пикселями на холсте;</a:t>
            </a:r>
          </a:p>
          <a:p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• стирать </a:t>
            </a:r>
            <a:r>
              <a:rPr lang="ru-RU" sz="3000" dirty="0">
                <a:latin typeface="Comic Sans MS" panose="030F0702030302020204" pitchFamily="66" charset="0"/>
                <a:ea typeface="MS Gothic" panose="020B0609070205080204" pitchFamily="49" charset="-128"/>
              </a:rPr>
              <a:t>пиксели на холсте;</a:t>
            </a:r>
          </a:p>
          <a:p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• заливать </a:t>
            </a:r>
            <a:r>
              <a:rPr lang="ru-RU" sz="3000" dirty="0">
                <a:latin typeface="Comic Sans MS" panose="030F0702030302020204" pitchFamily="66" charset="0"/>
                <a:ea typeface="MS Gothic" panose="020B0609070205080204" pitchFamily="49" charset="-128"/>
              </a:rPr>
              <a:t>область холста одним цветом;</a:t>
            </a:r>
          </a:p>
          <a:p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• копировать цвет </a:t>
            </a:r>
            <a:r>
              <a:rPr lang="ru-RU" sz="3000" dirty="0">
                <a:latin typeface="Comic Sans MS" panose="030F0702030302020204" pitchFamily="66" charset="0"/>
                <a:ea typeface="MS Gothic" panose="020B0609070205080204" pitchFamily="49" charset="-128"/>
              </a:rPr>
              <a:t>с холста;</a:t>
            </a:r>
          </a:p>
          <a:p>
            <a:r>
              <a:rPr lang="ru-RU" sz="3000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• использовать </a:t>
            </a:r>
            <a:r>
              <a:rPr lang="ru-RU" sz="3000" dirty="0">
                <a:latin typeface="Comic Sans MS" panose="030F0702030302020204" pitchFamily="66" charset="0"/>
                <a:ea typeface="MS Gothic" panose="020B0609070205080204" pitchFamily="49" charset="-128"/>
              </a:rPr>
              <a:t>заранее заготовленные палитры цветов.</a:t>
            </a:r>
          </a:p>
          <a:p>
            <a:endParaRPr lang="en-US" sz="3000" dirty="0">
              <a:latin typeface="Comic Sans MS" panose="030F0702030302020204" pitchFamily="66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Диаграмма вариантов использования</a:t>
            </a:r>
            <a:endParaRPr lang="en-US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66" y="1455442"/>
            <a:ext cx="6383023" cy="42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Диаграмма классов</a:t>
            </a:r>
            <a:endParaRPr lang="en-US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20" y="1990725"/>
            <a:ext cx="9327114" cy="29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Диаграмма состояний</a:t>
            </a:r>
            <a:endParaRPr lang="en-US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074" name="Picture 2" descr="Состоя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8" y="1073151"/>
            <a:ext cx="593566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2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Comic Sans MS" panose="030F0702030302020204" pitchFamily="66" charset="0"/>
                <a:ea typeface="MS Gothic" panose="020B0609070205080204" pitchFamily="49" charset="-128"/>
              </a:rPr>
              <a:t>Карта диалоговых окон: главный экран</a:t>
            </a:r>
            <a:endParaRPr 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4" y="131233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257</Words>
  <Application>Microsoft Office PowerPoint</Application>
  <PresentationFormat>Широкоэкранный</PresentationFormat>
  <Paragraphs>109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MS Gothic</vt:lpstr>
      <vt:lpstr>Arial</vt:lpstr>
      <vt:lpstr>Calibri</vt:lpstr>
      <vt:lpstr>Calibri Light</vt:lpstr>
      <vt:lpstr>Comic CAT</vt:lpstr>
      <vt:lpstr>Comic Sans MS</vt:lpstr>
      <vt:lpstr>Times New Roman</vt:lpstr>
      <vt:lpstr>Тема Office</vt:lpstr>
      <vt:lpstr>Презентация PowerPoint</vt:lpstr>
      <vt:lpstr>Презентация PowerPoint</vt:lpstr>
      <vt:lpstr>Задачи</vt:lpstr>
      <vt:lpstr>Аналоги</vt:lpstr>
      <vt:lpstr>Функциональные требования</vt:lpstr>
      <vt:lpstr>Диаграмма вариантов использования</vt:lpstr>
      <vt:lpstr>Диаграмма классов</vt:lpstr>
      <vt:lpstr>Диаграмма состояний</vt:lpstr>
      <vt:lpstr>Карта диалоговых окон: главный экран</vt:lpstr>
      <vt:lpstr>Карта диалоговых окон: холст</vt:lpstr>
      <vt:lpstr>Алгоритм работы инструмента «Карандаш»</vt:lpstr>
      <vt:lpstr>Алгоритм работы инструмента «Ластик»</vt:lpstr>
      <vt:lpstr>Алгоритм работы инструмента «Пипетка»</vt:lpstr>
      <vt:lpstr>Алгоритм работы инструмента «Заливка»</vt:lpstr>
      <vt:lpstr>Интерфейс приложения</vt:lpstr>
      <vt:lpstr>Инструментарий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Yaroslav</cp:lastModifiedBy>
  <cp:revision>65</cp:revision>
  <dcterms:created xsi:type="dcterms:W3CDTF">2020-10-04T10:34:15Z</dcterms:created>
  <dcterms:modified xsi:type="dcterms:W3CDTF">2022-05-27T10:41:17Z</dcterms:modified>
</cp:coreProperties>
</file>