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29A2C-388B-A84B-B972-BB4085D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248CC7-046A-0A4D-BB09-8710FE39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908F7-C397-284E-AEFB-1796660F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80597-94CE-0541-829C-D3490DE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6B80-D1B8-D04E-B51C-1FCAB8A0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8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79DC0-0E7A-674B-A81D-9120079A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2CF036-1D6A-6942-B677-A0CB60E6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68AD8-7057-D349-9E6C-38A5B0A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A6FE1-605D-9244-90EA-99ACC042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ADD9-9693-AA4C-8330-128F10EF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B306B6-6787-4145-95BC-5F6B493E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C90560-0D1C-9041-8567-8BF28E70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5FF3E-3FE9-F743-BD8F-83E3ACAC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D5875-F00B-DE44-8792-D59ADDE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57CCF-4589-994E-A9AB-C0DF7B80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3D95-8BBB-5948-AB39-E38B590F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B0F4F-E60B-A944-A31A-73A5B7BA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AFECF-52DF-C946-93AF-DA0C322A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5ABD8-53C6-3C47-8D42-9E5C02E3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3E57C-CF2B-404F-8516-0C13647A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8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EE8EF-1A7C-E448-979B-14A559B0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1AAE0-6386-BE45-A1C0-16404C9D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8A6A1-7091-BA44-9DA3-BD2B7B4D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9829D-29C6-1D40-A07F-9B3AA3A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6E760-C8F0-DF4A-9CA0-8ED039E3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D45C9-CEEF-A141-A7C4-4A8DE512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AC8E3-40C7-954B-88B8-03B1F2CA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0255B1-3C2C-E04C-AD8D-B36CCC29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516CA-0F5A-F24F-BDE8-264A62A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A04D9-F765-8845-84E9-1835009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AC867E-A981-C241-8900-CC5E43E3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6204-C509-AF4E-BDED-E2DBBF2E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9DC5D-493C-1D46-B537-AA429E6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F42B6-5B6F-6C43-9376-46315F239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0163E1-E1FE-7145-8C3C-29D576D5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7C0312-CE19-A84C-81A0-5A3048B7F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7FC644-87EB-4E4B-B475-38E55535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9F4C46-B816-5046-A2F5-A1CDFFCC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2877B7-9DEE-AA4F-8CE3-F10635AC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3EA2F-A812-9E49-A373-3ADF9473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B14F06-F090-B649-B59C-68230771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5DEDDB-5E32-AD41-8A64-5752F83A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ADD235-F179-AD47-A235-68EE8F9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0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384D5E-3DC4-6B44-87A4-C205B2C0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2CD013-3466-0946-8C6D-CDFB2DC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C3CCD5-12ED-4D44-8C46-E6A7032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3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920CB-E315-7348-9A59-79643A6A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F755B-A64F-194C-AEBF-CEC327A3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569-78BD-CE4E-9601-066E5396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8C0258-4E73-DC4A-BFD9-6AC9EA2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57309-4FBF-9C40-B177-F960F80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9453D-A304-1441-A21A-FDDC234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DE85D-688D-9A4B-83C0-B4AAA3D0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687099-FF8B-4D4B-84F5-EAF970ED7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B77475-BBC0-B642-B102-635CA8D0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CEF568-ACFD-D74C-9A0D-B8B4146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71798-CF2D-4743-8E71-D7E6CE4F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284720-B89A-0B46-8705-4AC4E0FF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0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82F980-B8F2-0C4E-8B35-68F7E7F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CE5AC2-6F33-E849-B15D-71A8C1AA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D39E-C480-6C43-9FAF-5E3D14312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DAC4-CD4D-B246-A74A-72C17D0952B2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43CD7-0D3D-0146-BEE6-0FF9BEEB5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41D2F-6E1C-3A49-B6BF-999FC788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5B13-F717-934E-9163-019BE90E4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D3D134-DF75-384F-B5A4-FA75347EF5AB}"/>
              </a:ext>
            </a:extLst>
          </p:cNvPr>
          <p:cNvGrpSpPr/>
          <p:nvPr/>
        </p:nvGrpSpPr>
        <p:grpSpPr>
          <a:xfrm>
            <a:off x="2293605" y="588826"/>
            <a:ext cx="7223457" cy="5680347"/>
            <a:chOff x="2293605" y="588826"/>
            <a:chExt cx="7223457" cy="568034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00FB06-34B5-D546-96C0-DB5F032C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605" y="588826"/>
              <a:ext cx="7223457" cy="568034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A5F24FB-DA4D-2043-A9CC-532A1606CE30}"/>
                </a:ext>
              </a:extLst>
            </p:cNvPr>
            <p:cNvSpPr/>
            <p:nvPr/>
          </p:nvSpPr>
          <p:spPr>
            <a:xfrm>
              <a:off x="2293605" y="4484318"/>
              <a:ext cx="7223457" cy="14905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/>
                <a:t>「ホクマ」</a:t>
              </a:r>
              <a:endParaRPr lang="en-US" altLang="ja-JP" sz="2800" b="1" dirty="0"/>
            </a:p>
            <a:p>
              <a:pPr algn="ctr"/>
              <a:r>
                <a:rPr kumimoji="1" lang="ja-JP" altLang="en-US" b="1"/>
                <a:t>北大生限定で使えるフリマサイト</a:t>
              </a:r>
              <a:endParaRPr kumimoji="1" lang="en-US" altLang="ja-JP" b="1" dirty="0"/>
            </a:p>
            <a:p>
              <a:pPr algn="ctr"/>
              <a:r>
                <a:rPr kumimoji="1" lang="en-US" altLang="ja-JP" b="1" dirty="0"/>
                <a:t>200</a:t>
              </a:r>
              <a:r>
                <a:rPr kumimoji="1" lang="ja-JP" altLang="en-US" b="1"/>
                <a:t>人以上の登録ユーザ数を達成</a:t>
              </a:r>
              <a:endParaRPr lang="en-US" altLang="ja-JP" b="1" dirty="0"/>
            </a:p>
            <a:p>
              <a:pPr algn="ctr"/>
              <a:r>
                <a:rPr kumimoji="1" lang="ja-JP" altLang="en-US" b="1"/>
                <a:t>大学限定フリマの先駆けとなった</a:t>
              </a:r>
              <a:endParaRPr kumimoji="1" lang="en-US" altLang="ja-JP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932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7F2ADA5-7048-1A43-993B-C2CBC14145F8}"/>
              </a:ext>
            </a:extLst>
          </p:cNvPr>
          <p:cNvGrpSpPr/>
          <p:nvPr/>
        </p:nvGrpSpPr>
        <p:grpSpPr>
          <a:xfrm>
            <a:off x="2293605" y="216969"/>
            <a:ext cx="7223457" cy="6424061"/>
            <a:chOff x="2293605" y="216969"/>
            <a:chExt cx="7223457" cy="642406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610794A-7E0C-5147-B833-AFBCCC10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605" y="216969"/>
              <a:ext cx="7223457" cy="6424061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9488CEF-B6A3-3D49-8A1A-262DCF5B3042}"/>
                </a:ext>
              </a:extLst>
            </p:cNvPr>
            <p:cNvSpPr/>
            <p:nvPr/>
          </p:nvSpPr>
          <p:spPr>
            <a:xfrm>
              <a:off x="2293605" y="4484318"/>
              <a:ext cx="7223457" cy="14905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/>
                <a:t>「フレーズ英単語</a:t>
              </a:r>
              <a:r>
                <a:rPr lang="en-US" altLang="ja-JP" sz="2800" b="1" dirty="0"/>
                <a:t>1800</a:t>
              </a:r>
              <a:r>
                <a:rPr lang="ja-JP" altLang="en-US" sz="2800" b="1"/>
                <a:t>」</a:t>
              </a:r>
              <a:endParaRPr lang="en-US" altLang="ja-JP" sz="2800" b="1" dirty="0"/>
            </a:p>
            <a:p>
              <a:pPr algn="ctr"/>
              <a:r>
                <a:rPr lang="ja-JP" altLang="en-US" b="1"/>
                <a:t>センター試験用英単語学習アプリ</a:t>
              </a:r>
              <a:endParaRPr lang="en-US" altLang="ja-JP" b="1" dirty="0"/>
            </a:p>
            <a:p>
              <a:pPr algn="ctr"/>
              <a:r>
                <a:rPr lang="ja-JP" altLang="en-US" b="1"/>
                <a:t>初めてリリースした</a:t>
              </a:r>
              <a:r>
                <a:rPr lang="en-US" altLang="ja-JP" b="1" dirty="0"/>
                <a:t>iOS</a:t>
              </a:r>
              <a:r>
                <a:rPr lang="ja-JP" altLang="en-US" b="1"/>
                <a:t>アプリ</a:t>
              </a:r>
              <a:endParaRPr lang="en-US" altLang="ja-JP" b="1" dirty="0"/>
            </a:p>
            <a:p>
              <a:pPr algn="ctr"/>
              <a:r>
                <a:rPr lang="ja-JP" altLang="en-US" b="1"/>
                <a:t>アプリ開発が好きになった作品</a:t>
              </a:r>
              <a:endParaRPr kumimoji="1" lang="en-US" altLang="ja-JP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2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芳尾　哲</dc:creator>
  <cp:lastModifiedBy>芳尾　哲</cp:lastModifiedBy>
  <cp:revision>9</cp:revision>
  <dcterms:created xsi:type="dcterms:W3CDTF">2019-06-22T05:39:47Z</dcterms:created>
  <dcterms:modified xsi:type="dcterms:W3CDTF">2019-06-22T05:50:42Z</dcterms:modified>
</cp:coreProperties>
</file>