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62"/>
  </p:normalViewPr>
  <p:slideViewPr>
    <p:cSldViewPr snapToGrid="0" snapToObjects="1">
      <p:cViewPr varScale="1">
        <p:scale>
          <a:sx n="113" d="100"/>
          <a:sy n="113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491ED-4935-DB4E-BCC2-0EC69809A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33A37D-C130-954B-89B0-6C7B2D35F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E83E83-ACFD-A040-9B5F-1EF1F5F5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3A47A-CD40-3442-A53E-7DE9F7E4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35D71-1F2E-184C-BAA7-D18AF567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A28F-32C8-5842-BBCE-76DA4F28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C627CA-EDEF-024D-B47B-3D68F8167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E5395-C774-7140-9C99-A4BE8B9D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AF1DA-84CD-9A4F-BFBD-8A09B365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4E118-E844-F64C-81BF-FCB6ECBC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F2D7A1-B9D1-4449-AE48-D4207DABE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CA7D4C-2CB5-DB4F-88DF-0FF1BED2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DD1A39-1BCB-F548-8F9C-67F33F4B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DB5933-72CD-B942-ABC8-5BF630C4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47016E-547B-C348-B73C-B48D2132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E2050-6C16-5C4B-98CA-951A5589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DB9A95-5DEE-544D-B506-C4749005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11ED5-4197-A64A-A99E-4F701B47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EAFDA-4A23-524B-BAFB-8175B9B8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A66AF-DDAA-CB4C-BD7C-CBAD44A5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F5EB7-C3FE-C14D-BB28-67C8BA60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1EC4FD-000E-1547-82E3-3DFEE0E25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9CEB23-076C-A34D-8A43-424ED1DE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421FB-F859-AD4D-A996-F203693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910344-192F-904E-B1E0-9F4EBADA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58AEE-F037-B54C-B57F-379BA7F9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9CA69-E106-0F43-AEC3-362D8FE8C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49EB61-3984-0F42-A77B-EB6EB13C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550D8F-9A94-2C48-A9F0-65730EF3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9E045F-A605-1B42-A8CB-86B30291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C62BFF-9E1B-204C-82A9-3A8F8237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489C4-1365-DD40-8162-E963F45B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E471C0-8ADD-9C45-918E-515E873D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694422-48B0-3840-B310-45FD53F5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DE29C7-87EB-FB45-B9D8-30E6BA636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CC70AA-0191-4B4B-9CF5-3B3564DEA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7BEAA5-5F80-DD46-B52C-946CA268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78BE79-F5B2-8949-8C7C-ABCDB0DC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16014F-E14C-564D-BA8A-AC81CA89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0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420CF-3D4B-984F-B0F1-CECB8024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24D393-FB89-704A-BE57-2856ED63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47C1AB-EE29-214B-AE68-0B7ADE14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99EE5-5993-4D46-8186-491AB2C7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379969-38D3-254F-ACB2-61AEA947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20027-AA8F-494D-A7E4-2E2C4506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1B6F97-00D7-5246-BDA0-EA3E7C9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99769-5757-6B44-B78F-63831A4F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0FDF4-E918-8541-8AD7-935ACF38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5A1C12-98F4-9343-A3FD-B6D278E7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51EE44-D812-0847-AE2E-80DE4D1C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60784-D9AF-6040-B4B4-F74B7C0B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DD0E18-1327-074A-AF70-57BCC17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73608-5034-B84B-884F-431BD71E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1210BC-DB1D-6146-9E6F-7E08FA77B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B052ED-DDDF-584B-9E3B-FFD376419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7DB83-B57C-7B4B-9743-29F8D0E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E2D752-F453-ED48-9CE3-1AA75345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98552A-4A53-004D-A689-C8D9783C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CFA41C-E22F-F746-8AE3-009E8BC3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79E88-5152-5D4A-95E7-ABD5ABF1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2A09C-5884-A14B-AA0F-91C05AAAC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FB21-C2BD-0D43-9824-7497ACF5FF88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496A1-2DBA-1C42-8EA9-0EB8C2BF1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1A3D6-7EDD-EE4E-916A-64EA4CB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9347-A77C-0C45-96F4-0060B44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5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910B-8E09-DE4D-8264-292EC7E70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Netflix data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D13CE8-271D-2B4B-807F-3E40A4770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Tetsuichi</a:t>
            </a:r>
          </a:p>
        </p:txBody>
      </p:sp>
    </p:spTree>
    <p:extLst>
      <p:ext uri="{BB962C8B-B14F-4D97-AF65-F5344CB8AC3E}">
        <p14:creationId xmlns:p14="http://schemas.microsoft.com/office/powerpoint/2010/main" val="268828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BBF0F-CD46-714B-89FF-C284BF83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504271-8D6F-F54F-9BAF-7F128D87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role: a data visualization developer</a:t>
            </a:r>
          </a:p>
          <a:p>
            <a:r>
              <a:rPr lang="en-US" dirty="0"/>
              <a:t>List of visualizations</a:t>
            </a:r>
          </a:p>
          <a:p>
            <a:pPr lvl="1"/>
            <a:r>
              <a:rPr lang="en-US" dirty="0"/>
              <a:t>A visualization of the distribution of the stock prices for Netflix in 2017</a:t>
            </a:r>
          </a:p>
          <a:p>
            <a:pPr lvl="1"/>
            <a:r>
              <a:rPr lang="en-US" dirty="0"/>
              <a:t>A visualization and a summary of Netflix stock and revenue for the past four quarters and a summary</a:t>
            </a:r>
          </a:p>
          <a:p>
            <a:pPr lvl="1"/>
            <a:r>
              <a:rPr lang="en-US" dirty="0"/>
              <a:t>A visualization and a brief summary of their earned versus actual earnings per share</a:t>
            </a:r>
          </a:p>
          <a:p>
            <a:pPr lvl="1"/>
            <a:r>
              <a:rPr lang="en-US" dirty="0"/>
              <a:t>A visualization of Netflix stock against the Dow Jones stock (to get a sense of the market) in 2017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9DDBAD0-76B0-114D-B0B9-9386036DC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005830"/>
            <a:ext cx="8252178" cy="5501452"/>
          </a:xfrm>
        </p:spPr>
      </p:pic>
    </p:spTree>
    <p:extLst>
      <p:ext uri="{BB962C8B-B14F-4D97-AF65-F5344CB8AC3E}">
        <p14:creationId xmlns:p14="http://schemas.microsoft.com/office/powerpoint/2010/main" val="21747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E145E1B-C1B7-254E-A5A1-2999709C5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177" y="304800"/>
            <a:ext cx="9194799" cy="6129866"/>
          </a:xfrm>
        </p:spPr>
      </p:pic>
    </p:spTree>
    <p:extLst>
      <p:ext uri="{BB962C8B-B14F-4D97-AF65-F5344CB8AC3E}">
        <p14:creationId xmlns:p14="http://schemas.microsoft.com/office/powerpoint/2010/main" val="15943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0810387-6AAF-7A4C-8FCB-AEF7879A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386" y="304801"/>
            <a:ext cx="8062162" cy="5374774"/>
          </a:xfrm>
        </p:spPr>
      </p:pic>
    </p:spTree>
    <p:extLst>
      <p:ext uri="{BB962C8B-B14F-4D97-AF65-F5344CB8AC3E}">
        <p14:creationId xmlns:p14="http://schemas.microsoft.com/office/powerpoint/2010/main" val="390525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20">
            <a:extLst>
              <a:ext uri="{FF2B5EF4-FFF2-40B4-BE49-F238E27FC236}">
                <a16:creationId xmlns:a16="http://schemas.microsoft.com/office/drawing/2014/main" id="{F6FD494B-D36F-B147-9C81-B91D173B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66" y="900609"/>
            <a:ext cx="8760179" cy="5840120"/>
          </a:xfrm>
        </p:spPr>
      </p:pic>
      <p:sp>
        <p:nvSpPr>
          <p:cNvPr id="22" name="タイトル 1">
            <a:extLst>
              <a:ext uri="{FF2B5EF4-FFF2-40B4-BE49-F238E27FC236}">
                <a16:creationId xmlns:a16="http://schemas.microsoft.com/office/drawing/2014/main" id="{F097DC7E-D512-E641-B413-ABAB9F37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/>
          <a:lstStyle/>
          <a:p>
            <a:r>
              <a:rPr lang="en-US" dirty="0"/>
              <a:t>Comparison of stock price change</a:t>
            </a:r>
          </a:p>
        </p:txBody>
      </p:sp>
    </p:spTree>
    <p:extLst>
      <p:ext uri="{BB962C8B-B14F-4D97-AF65-F5344CB8AC3E}">
        <p14:creationId xmlns:p14="http://schemas.microsoft.com/office/powerpoint/2010/main" val="288839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87</Words>
  <Application>Microsoft Macintosh PowerPoint</Application>
  <PresentationFormat>ワイド画面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Project: Netflix data</vt:lpstr>
      <vt:lpstr>Contents</vt:lpstr>
      <vt:lpstr>PowerPoint プレゼンテーション</vt:lpstr>
      <vt:lpstr>PowerPoint プレゼンテーション</vt:lpstr>
      <vt:lpstr>PowerPoint プレゼンテーション</vt:lpstr>
      <vt:lpstr>Comparison of stock price change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Netflix data</dc:title>
  <dc:creator>Tetsuichi Yoshizato</dc:creator>
  <cp:lastModifiedBy>Tetsuichi Yoshizato</cp:lastModifiedBy>
  <cp:revision>4</cp:revision>
  <dcterms:created xsi:type="dcterms:W3CDTF">2018-12-29T13:42:16Z</dcterms:created>
  <dcterms:modified xsi:type="dcterms:W3CDTF">2018-12-29T14:27:08Z</dcterms:modified>
</cp:coreProperties>
</file>