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188136"/>
        <c:axId val="268183040"/>
      </c:lineChart>
      <c:catAx>
        <c:axId val="2681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8183040"/>
        <c:crosses val="autoZero"/>
        <c:auto val="1"/>
        <c:lblAlgn val="ctr"/>
        <c:lblOffset val="100"/>
        <c:noMultiLvlLbl val="0"/>
      </c:catAx>
      <c:valAx>
        <c:axId val="2681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8188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2016/3/23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2016年3月23日(水)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2016年3月23日(水)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2016年3月23日(水)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2016年3月23日(水)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</a:t>
            </a: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画面に合わせる (4:3)</PresentationFormat>
  <Paragraphs>139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2016-03-23T08:13:28Z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