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3" r:id="rId22"/>
    <p:sldId id="280" r:id="rId23"/>
    <p:sldId id="281" r:id="rId24"/>
    <p:sldId id="282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116" d="100"/>
          <a:sy n="116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8846120"/>
        <c:axId val="468846512"/>
      </c:lineChart>
      <c:catAx>
        <c:axId val="468846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8846512"/>
        <c:crosses val="autoZero"/>
        <c:auto val="1"/>
        <c:lblAlgn val="ctr"/>
        <c:lblOffset val="100"/>
        <c:noMultiLvlLbl val="0"/>
      </c:catAx>
      <c:valAx>
        <c:axId val="46884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8846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2016/3/17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2016年3月17日(木)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2016年3月17日(木)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2016年3月17日(木)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>
            <a:extLst/>
          </a:lstStyle>
          <a:p>
            <a:fld id="{227FEF5B-F2CC-4EC5-8F1F-29A8BF9EFFA9}" type="datetime2">
              <a:rPr lang="ja-JP" altLang="en-US"/>
              <a:pPr/>
              <a:t>2016年3月17日(木)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>
            <a:extLst/>
          </a:lstStyle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ja-JP" altLang="en-US"/>
              <a:pPr/>
              <a:t>2016年3月17日(木)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ja-JP" altLang="en-US"/>
              <a:pPr/>
              <a:t>2016年3月17日(木)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ja-JP" altLang="en-US"/>
              <a:pPr/>
              <a:t>2016年3月17日(木)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ja-JP" altLang="en-US"/>
              <a:pPr/>
              <a:t>2016年3月17日(木)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ja-JP" altLang="en-US"/>
              <a:pPr/>
              <a:t>2016年3月17日(木)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ja-JP" altLang="en-US"/>
              <a:pPr/>
              <a:t>2016年3月17日(木)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2016年3月17日(木)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2016年3月17日(木)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08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57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学習データが少ない時の近似法について考察</a:t>
            </a:r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</Words>
  <Application>Microsoft Office PowerPoint</Application>
  <PresentationFormat>画面に合わせる (4:3)</PresentationFormat>
  <Paragraphs>138</Paragraphs>
  <Slides>24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実験</vt:lpstr>
      <vt:lpstr>結果</vt:lpstr>
      <vt:lpstr>うまくいかない理由</vt:lpstr>
      <vt:lpstr>修正した学習フロー</vt:lpstr>
      <vt:lpstr>結果</vt:lpstr>
      <vt:lpstr>今後の展望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2016-03-17T09:53:23Z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