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517632"/>
        <c:axId val="260518024"/>
      </c:lineChart>
      <c:catAx>
        <c:axId val="260517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18024"/>
        <c:crosses val="autoZero"/>
        <c:auto val="1"/>
        <c:lblAlgn val="ctr"/>
        <c:lblOffset val="100"/>
        <c:noMultiLvlLbl val="0"/>
      </c:catAx>
      <c:valAx>
        <c:axId val="26051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051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1207952"/>
        <c:axId val="261196584"/>
      </c:lineChart>
      <c:catAx>
        <c:axId val="261207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1196584"/>
        <c:crosses val="autoZero"/>
        <c:auto val="1"/>
        <c:lblAlgn val="ctr"/>
        <c:lblOffset val="100"/>
        <c:noMultiLvlLbl val="0"/>
      </c:catAx>
      <c:valAx>
        <c:axId val="26119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120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501672"/>
        <c:axId val="489499712"/>
      </c:lineChart>
      <c:catAx>
        <c:axId val="489501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9499712"/>
        <c:crosses val="autoZero"/>
        <c:auto val="1"/>
        <c:lblAlgn val="ctr"/>
        <c:lblOffset val="100"/>
        <c:noMultiLvlLbl val="0"/>
      </c:catAx>
      <c:valAx>
        <c:axId val="48949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950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140888"/>
        <c:axId val="357141280"/>
      </c:lineChart>
      <c:catAx>
        <c:axId val="357140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141280"/>
        <c:crosses val="autoZero"/>
        <c:auto val="1"/>
        <c:lblAlgn val="ctr"/>
        <c:lblOffset val="100"/>
        <c:noMultiLvlLbl val="0"/>
      </c:catAx>
      <c:valAx>
        <c:axId val="35714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714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2016/5/11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2016年5月11日(水)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>
            <a:extLst/>
          </a:lstStyle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2016年5月11日(水)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2016年5月11日(水)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2016年5月11日(水)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/>
                <a:gridCol w="3420380"/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504</Words>
  <Application>Microsoft Office PowerPoint</Application>
  <PresentationFormat>画面に合わせる (4:3)</PresentationFormat>
  <Paragraphs>173</Paragraphs>
  <Slides>29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2016-05-11T09:09:11Z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