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6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17" r:id="rId57"/>
    <p:sldId id="318" r:id="rId58"/>
    <p:sldId id="31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150696"/>
        <c:axId val="249848432"/>
      </c:lineChart>
      <c:catAx>
        <c:axId val="19715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8432"/>
        <c:crosses val="autoZero"/>
        <c:auto val="1"/>
        <c:lblAlgn val="ctr"/>
        <c:lblOffset val="100"/>
        <c:noMultiLvlLbl val="0"/>
      </c:catAx>
      <c:valAx>
        <c:axId val="2498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715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847256"/>
        <c:axId val="249850000"/>
      </c:lineChart>
      <c:catAx>
        <c:axId val="249847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50000"/>
        <c:crosses val="autoZero"/>
        <c:auto val="1"/>
        <c:lblAlgn val="ctr"/>
        <c:lblOffset val="100"/>
        <c:noMultiLvlLbl val="0"/>
      </c:catAx>
      <c:valAx>
        <c:axId val="24985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08880"/>
        <c:axId val="251004176"/>
      </c:lineChart>
      <c:catAx>
        <c:axId val="251008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4176"/>
        <c:crosses val="autoZero"/>
        <c:auto val="1"/>
        <c:lblAlgn val="ctr"/>
        <c:lblOffset val="100"/>
        <c:noMultiLvlLbl val="0"/>
      </c:catAx>
      <c:valAx>
        <c:axId val="2510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12016"/>
        <c:axId val="251015544"/>
      </c:lineChart>
      <c:catAx>
        <c:axId val="251012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5544"/>
        <c:crosses val="autoZero"/>
        <c:auto val="1"/>
        <c:lblAlgn val="ctr"/>
        <c:lblOffset val="100"/>
        <c:noMultiLvlLbl val="0"/>
      </c:catAx>
      <c:valAx>
        <c:axId val="25101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533632"/>
        <c:axId val="335537944"/>
      </c:lineChart>
      <c:catAx>
        <c:axId val="3355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7944"/>
        <c:crosses val="autoZero"/>
        <c:auto val="1"/>
        <c:lblAlgn val="ctr"/>
        <c:lblOffset val="100"/>
        <c:noMultiLvlLbl val="0"/>
      </c:catAx>
      <c:valAx>
        <c:axId val="33553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9784208"/>
        <c:axId val="439786952"/>
      </c:lineChart>
      <c:catAx>
        <c:axId val="43978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6952"/>
        <c:crosses val="autoZero"/>
        <c:auto val="1"/>
        <c:lblAlgn val="ctr"/>
        <c:lblOffset val="100"/>
        <c:noMultiLvlLbl val="0"/>
      </c:catAx>
      <c:valAx>
        <c:axId val="43978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948879"/>
        <c:axId val="480945551"/>
      </c:lineChart>
      <c:catAx>
        <c:axId val="48094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5551"/>
        <c:crosses val="autoZero"/>
        <c:auto val="1"/>
        <c:lblAlgn val="ctr"/>
        <c:lblOffset val="100"/>
        <c:noMultiLvlLbl val="0"/>
      </c:catAx>
      <c:valAx>
        <c:axId val="48094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3700303"/>
        <c:axId val="2093701551"/>
      </c:lineChart>
      <c:catAx>
        <c:axId val="209370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1551"/>
        <c:crosses val="autoZero"/>
        <c:auto val="1"/>
        <c:lblAlgn val="ctr"/>
        <c:lblOffset val="100"/>
        <c:noMultiLvlLbl val="0"/>
      </c:catAx>
      <c:valAx>
        <c:axId val="209370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167136"/>
        <c:axId val="2077165472"/>
      </c:lineChart>
      <c:catAx>
        <c:axId val="207716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65472"/>
        <c:crosses val="autoZero"/>
        <c:auto val="1"/>
        <c:lblAlgn val="ctr"/>
        <c:lblOffset val="100"/>
        <c:noMultiLvlLbl val="0"/>
      </c:catAx>
      <c:valAx>
        <c:axId val="20771654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6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2016/6/29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2016年6月29日(水)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2016年6月29日(水)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2016年6月29日(水)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2016年6月29日(水)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2016年6月29日(水)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2016年6月29日(水)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2016年6月29日(水)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2016年6月29日(水)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2016年6月29日(水)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2016年6月29日(水)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2016年6月29日(水)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2016年6月29日(水)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1079</Words>
  <Application>Microsoft Office PowerPoint</Application>
  <PresentationFormat>画面に合わせる (4:3)</PresentationFormat>
  <Paragraphs>388</Paragraphs>
  <Slides>57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4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特徴量削減に関する考察</vt:lpstr>
      <vt:lpstr>特徴量削減に関する考察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2016-06-29T09:28:06Z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