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50696"/>
        <c:axId val="249848432"/>
      </c:lineChart>
      <c:catAx>
        <c:axId val="1971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8432"/>
        <c:crosses val="autoZero"/>
        <c:auto val="1"/>
        <c:lblAlgn val="ctr"/>
        <c:lblOffset val="100"/>
        <c:noMultiLvlLbl val="0"/>
      </c:catAx>
      <c:valAx>
        <c:axId val="2498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15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9204159"/>
        <c:axId val="1849198335"/>
      </c:lineChart>
      <c:catAx>
        <c:axId val="18492041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198335"/>
        <c:crosses val="autoZero"/>
        <c:auto val="1"/>
        <c:lblAlgn val="ctr"/>
        <c:lblOffset val="100"/>
        <c:noMultiLvlLbl val="0"/>
      </c:catAx>
      <c:valAx>
        <c:axId val="184919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20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844655"/>
        <c:axId val="1797858799"/>
      </c:lineChart>
      <c:catAx>
        <c:axId val="1797844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58799"/>
        <c:crosses val="autoZero"/>
        <c:auto val="1"/>
        <c:lblAlgn val="ctr"/>
        <c:lblOffset val="100"/>
        <c:noMultiLvlLbl val="0"/>
      </c:catAx>
      <c:valAx>
        <c:axId val="179785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866703"/>
        <c:axId val="1797842575"/>
      </c:lineChart>
      <c:catAx>
        <c:axId val="17978667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42575"/>
        <c:crosses val="autoZero"/>
        <c:auto val="1"/>
        <c:lblAlgn val="ctr"/>
        <c:lblOffset val="100"/>
        <c:noMultiLvlLbl val="0"/>
      </c:catAx>
      <c:valAx>
        <c:axId val="179784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6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15328"/>
        <c:axId val="207710752"/>
      </c:lineChart>
      <c:catAx>
        <c:axId val="207715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0752"/>
        <c:crosses val="autoZero"/>
        <c:auto val="1"/>
        <c:lblAlgn val="ctr"/>
        <c:lblOffset val="100"/>
        <c:noMultiLvlLbl val="0"/>
      </c:catAx>
      <c:valAx>
        <c:axId val="20771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9204159"/>
        <c:axId val="1849198335"/>
      </c:lineChart>
      <c:catAx>
        <c:axId val="18492041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198335"/>
        <c:crosses val="autoZero"/>
        <c:auto val="1"/>
        <c:lblAlgn val="ctr"/>
        <c:lblOffset val="100"/>
        <c:noMultiLvlLbl val="0"/>
      </c:catAx>
      <c:valAx>
        <c:axId val="184919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20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981184"/>
        <c:axId val="206974112"/>
      </c:lineChart>
      <c:catAx>
        <c:axId val="2069811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974112"/>
        <c:crosses val="autoZero"/>
        <c:auto val="1"/>
        <c:lblAlgn val="ctr"/>
        <c:lblOffset val="100"/>
        <c:noMultiLvlLbl val="0"/>
      </c:catAx>
      <c:valAx>
        <c:axId val="20697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9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844655"/>
        <c:axId val="1797858799"/>
      </c:lineChart>
      <c:catAx>
        <c:axId val="1797844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58799"/>
        <c:crosses val="autoZero"/>
        <c:auto val="1"/>
        <c:lblAlgn val="ctr"/>
        <c:lblOffset val="100"/>
        <c:noMultiLvlLbl val="0"/>
      </c:catAx>
      <c:valAx>
        <c:axId val="179785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847256"/>
        <c:axId val="249850000"/>
      </c:lineChart>
      <c:catAx>
        <c:axId val="249847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50000"/>
        <c:crosses val="autoZero"/>
        <c:auto val="1"/>
        <c:lblAlgn val="ctr"/>
        <c:lblOffset val="100"/>
        <c:noMultiLvlLbl val="0"/>
      </c:catAx>
      <c:valAx>
        <c:axId val="2498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08880"/>
        <c:axId val="251004176"/>
      </c:lineChart>
      <c:catAx>
        <c:axId val="25100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4176"/>
        <c:crosses val="autoZero"/>
        <c:auto val="1"/>
        <c:lblAlgn val="ctr"/>
        <c:lblOffset val="100"/>
        <c:noMultiLvlLbl val="0"/>
      </c:catAx>
      <c:valAx>
        <c:axId val="2510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12016"/>
        <c:axId val="251015544"/>
      </c:lineChart>
      <c:catAx>
        <c:axId val="25101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5544"/>
        <c:crosses val="autoZero"/>
        <c:auto val="1"/>
        <c:lblAlgn val="ctr"/>
        <c:lblOffset val="100"/>
        <c:noMultiLvlLbl val="0"/>
      </c:catAx>
      <c:valAx>
        <c:axId val="25101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533632"/>
        <c:axId val="335537944"/>
      </c:lineChart>
      <c:catAx>
        <c:axId val="335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7944"/>
        <c:crosses val="autoZero"/>
        <c:auto val="1"/>
        <c:lblAlgn val="ctr"/>
        <c:lblOffset val="100"/>
        <c:noMultiLvlLbl val="0"/>
      </c:catAx>
      <c:valAx>
        <c:axId val="33553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784208"/>
        <c:axId val="439786952"/>
      </c:lineChart>
      <c:catAx>
        <c:axId val="4397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6952"/>
        <c:crosses val="autoZero"/>
        <c:auto val="1"/>
        <c:lblAlgn val="ctr"/>
        <c:lblOffset val="100"/>
        <c:noMultiLvlLbl val="0"/>
      </c:catAx>
      <c:valAx>
        <c:axId val="43978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948879"/>
        <c:axId val="480945551"/>
      </c:lineChart>
      <c:catAx>
        <c:axId val="4809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5551"/>
        <c:crosses val="autoZero"/>
        <c:auto val="1"/>
        <c:lblAlgn val="ctr"/>
        <c:lblOffset val="100"/>
        <c:noMultiLvlLbl val="0"/>
      </c:catAx>
      <c:valAx>
        <c:axId val="48094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3700303"/>
        <c:axId val="2093701551"/>
      </c:lineChart>
      <c:catAx>
        <c:axId val="209370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1551"/>
        <c:crosses val="autoZero"/>
        <c:auto val="1"/>
        <c:lblAlgn val="ctr"/>
        <c:lblOffset val="100"/>
        <c:noMultiLvlLbl val="0"/>
      </c:catAx>
      <c:valAx>
        <c:axId val="20937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167136"/>
        <c:axId val="2077165472"/>
      </c:lineChart>
      <c:catAx>
        <c:axId val="207716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5472"/>
        <c:crosses val="autoZero"/>
        <c:auto val="1"/>
        <c:lblAlgn val="ctr"/>
        <c:lblOffset val="100"/>
        <c:noMultiLvlLbl val="0"/>
      </c:catAx>
      <c:valAx>
        <c:axId val="20771654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2016/7/7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2016年7月7日(木)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2016年7月7日(木)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2016年7月7日(木)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2016年7月7日(木)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1250</Words>
  <Application>Microsoft Office PowerPoint</Application>
  <PresentationFormat>画面に合わせる (4:3)</PresentationFormat>
  <Paragraphs>429</Paragraphs>
  <Slides>66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3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2016-07-07T03:14:22Z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