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  <Override PartName="/ppt/charts/style3.xml" ContentType="application/vnd.ms-office.chartstyle+xml"/>
  <Override PartName="/ppt/charts/colors3.xml" ContentType="application/vnd.ms-office.chartcolorstyle+xml"/>
  <Override PartName="/ppt/charts/style4.xml" ContentType="application/vnd.ms-office.chartstyle+xml"/>
  <Override PartName="/ppt/charts/colors4.xml" ContentType="application/vnd.ms-office.chartcolorstyle+xml"/>
  <Override PartName="/ppt/charts/style5.xml" ContentType="application/vnd.ms-office.chartstyle+xml"/>
  <Override PartName="/ppt/charts/colors5.xml" ContentType="application/vnd.ms-office.chartcolorstyle+xml"/>
  <Override PartName="/ppt/charts/style6.xml" ContentType="application/vnd.ms-office.chartstyle+xml"/>
  <Override PartName="/ppt/charts/colors6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8" r:id="rId2"/>
  </p:sldMasterIdLst>
  <p:notesMasterIdLst>
    <p:notesMasterId r:id="rId34"/>
  </p:notesMasterIdLst>
  <p:sldIdLst>
    <p:sldId id="256" r:id="rId3"/>
    <p:sldId id="257" r:id="rId4"/>
    <p:sldId id="258" r:id="rId5"/>
    <p:sldId id="287" r:id="rId6"/>
    <p:sldId id="259" r:id="rId7"/>
    <p:sldId id="260" r:id="rId8"/>
    <p:sldId id="261" r:id="rId9"/>
    <p:sldId id="283" r:id="rId10"/>
    <p:sldId id="262" r:id="rId11"/>
    <p:sldId id="284" r:id="rId12"/>
    <p:sldId id="282" r:id="rId13"/>
    <p:sldId id="288" r:id="rId14"/>
    <p:sldId id="290" r:id="rId15"/>
    <p:sldId id="289" r:id="rId16"/>
    <p:sldId id="291" r:id="rId17"/>
    <p:sldId id="292" r:id="rId18"/>
    <p:sldId id="266" r:id="rId19"/>
    <p:sldId id="267" r:id="rId20"/>
    <p:sldId id="272" r:id="rId21"/>
    <p:sldId id="273" r:id="rId22"/>
    <p:sldId id="285" r:id="rId23"/>
    <p:sldId id="275" r:id="rId24"/>
    <p:sldId id="276" r:id="rId25"/>
    <p:sldId id="277" r:id="rId26"/>
    <p:sldId id="278" r:id="rId27"/>
    <p:sldId id="279" r:id="rId28"/>
    <p:sldId id="269" r:id="rId29"/>
    <p:sldId id="270" r:id="rId30"/>
    <p:sldId id="271" r:id="rId31"/>
    <p:sldId id="280" r:id="rId32"/>
    <p:sldId id="281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94684" autoAdjust="0"/>
  </p:normalViewPr>
  <p:slideViewPr>
    <p:cSldViewPr>
      <p:cViewPr varScale="1">
        <p:scale>
          <a:sx n="121" d="100"/>
          <a:sy n="121" d="100"/>
        </p:scale>
        <p:origin x="-135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373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omota\git\GitforEclipseTest\IntentionLearning\log\ERROR_Q\xlsx&#24418;&#24335;\10&#12487;&#12540;&#12479;&#12463;&#12525;&#12473;&#12496;&#12522;&#12487;&#12540;&#12471;&#12519;&#12531;\&#25104;&#21151;&#29575;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komota\git\GitforEclipseTest\IntentionLearning\log\ERROR_Q\xlsx&#24418;&#24335;\10&#12487;&#12540;&#12479;&#12463;&#12525;&#12473;&#12496;&#12522;&#12487;&#12540;&#12471;&#12519;&#12531;\ERROR_Q_RIGHT_TO_BLUE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file:///C:\Users\komota\git\GitforEclipseTest\IntentionLearning\log\ERROR_Q\xlsx&#24418;&#24335;\10&#12487;&#12540;&#12479;&#12463;&#12525;&#12473;&#12496;&#12522;&#12487;&#12540;&#12471;&#12519;&#12531;\ERROR_Q_MOVE_THE_CENTER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oleObject" Target="file:///C:\Users\komota\git\GitforEclipseTest\IntentionLearning\log\ERROR_Q\xlsx&#24418;&#24335;\10&#12487;&#12540;&#12479;&#12463;&#12525;&#12473;&#12496;&#12522;&#12487;&#12540;&#12471;&#12519;&#12531;\ERROR_Q_NEAR_BY_ORANGE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oleObject" Target="file:///C:\Users\komota\git\GitforEclipseTest\IntentionLearning\log\ERROR_Q\xlsx&#24418;&#24335;\10&#12487;&#12540;&#12479;&#12463;&#12525;&#12473;&#12496;&#12522;&#12487;&#12540;&#12471;&#12519;&#12531;\ERROR_Q_AWAY_FROM_GREEN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Style" Target="style5.xml"/><Relationship Id="rId2" Type="http://schemas.microsoft.com/office/2011/relationships/chartColorStyle" Target="colors5.xml"/><Relationship Id="rId1" Type="http://schemas.openxmlformats.org/officeDocument/2006/relationships/oleObject" Target="file:///C:\Users\komota\git\GitforEclipseTest\IntentionLearning\log\ERROR_Q\xlsx&#24418;&#24335;\10&#12487;&#12540;&#12479;&#12463;&#12525;&#12473;&#12496;&#12522;&#12487;&#12540;&#12471;&#12519;&#12531;\ERROR_Q_Make_THE_SIGNAL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Style" Target="style6.xml"/><Relationship Id="rId2" Type="http://schemas.microsoft.com/office/2011/relationships/chartColorStyle" Target="colors6.xml"/><Relationship Id="rId1" Type="http://schemas.openxmlformats.org/officeDocument/2006/relationships/oleObject" Target="file:///C:\Users\komota\git\GitforEclipseTest\IntentionLearning\log\ERROR_Q\xlsx&#24418;&#24335;\10&#12487;&#12540;&#12479;&#12463;&#12525;&#12473;&#12496;&#12522;&#12487;&#12540;&#12471;&#12519;&#12531;\ERROR_Q_MAKE_THE_TRIANGL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[成功率.xlsx]Sheet1!$A$2</c:f>
              <c:strCache>
                <c:ptCount val="1"/>
                <c:pt idx="0">
                  <c:v>MtC</c:v>
                </c:pt>
              </c:strCache>
            </c:strRef>
          </c:tx>
          <c:marker>
            <c:symbol val="none"/>
          </c:marker>
          <c:cat>
            <c:numRef>
              <c:f>[成功率.xlsx]Sheet1!$B$1:$V$1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cat>
          <c:val>
            <c:numRef>
              <c:f>[成功率.xlsx]Sheet1!$B$2:$V$2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0.98</c:v>
                </c:pt>
                <c:pt idx="13">
                  <c:v>1</c:v>
                </c:pt>
                <c:pt idx="14">
                  <c:v>0.98</c:v>
                </c:pt>
                <c:pt idx="15">
                  <c:v>0.98</c:v>
                </c:pt>
                <c:pt idx="16">
                  <c:v>1</c:v>
                </c:pt>
                <c:pt idx="17">
                  <c:v>0.96</c:v>
                </c:pt>
                <c:pt idx="18">
                  <c:v>1</c:v>
                </c:pt>
                <c:pt idx="19">
                  <c:v>0.98</c:v>
                </c:pt>
                <c:pt idx="20">
                  <c:v>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[成功率.xlsx]Sheet1!$A$3</c:f>
              <c:strCache>
                <c:ptCount val="1"/>
                <c:pt idx="0">
                  <c:v>RtB</c:v>
                </c:pt>
              </c:strCache>
            </c:strRef>
          </c:tx>
          <c:marker>
            <c:symbol val="none"/>
          </c:marker>
          <c:cat>
            <c:numRef>
              <c:f>[成功率.xlsx]Sheet1!$B$1:$V$1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cat>
          <c:val>
            <c:numRef>
              <c:f>[成功率.xlsx]Sheet1!$B$3:$V$3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0.98</c:v>
                </c:pt>
                <c:pt idx="7">
                  <c:v>0.92</c:v>
                </c:pt>
                <c:pt idx="8">
                  <c:v>0.92</c:v>
                </c:pt>
                <c:pt idx="9">
                  <c:v>0.9</c:v>
                </c:pt>
                <c:pt idx="10">
                  <c:v>0.9</c:v>
                </c:pt>
                <c:pt idx="11">
                  <c:v>0.88</c:v>
                </c:pt>
                <c:pt idx="12">
                  <c:v>0.74</c:v>
                </c:pt>
                <c:pt idx="13">
                  <c:v>0.82</c:v>
                </c:pt>
                <c:pt idx="14">
                  <c:v>0.8</c:v>
                </c:pt>
                <c:pt idx="15">
                  <c:v>0.74</c:v>
                </c:pt>
                <c:pt idx="16">
                  <c:v>0.74</c:v>
                </c:pt>
                <c:pt idx="17">
                  <c:v>0.74</c:v>
                </c:pt>
                <c:pt idx="18">
                  <c:v>0.7</c:v>
                </c:pt>
                <c:pt idx="19">
                  <c:v>0.57999999999999996</c:v>
                </c:pt>
                <c:pt idx="20">
                  <c:v>0.6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[成功率.xlsx]Sheet1!$A$4</c:f>
              <c:strCache>
                <c:ptCount val="1"/>
                <c:pt idx="0">
                  <c:v>NbO</c:v>
                </c:pt>
              </c:strCache>
            </c:strRef>
          </c:tx>
          <c:marker>
            <c:symbol val="none"/>
          </c:marker>
          <c:cat>
            <c:numRef>
              <c:f>[成功率.xlsx]Sheet1!$B$1:$V$1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cat>
          <c:val>
            <c:numRef>
              <c:f>[成功率.xlsx]Sheet1!$B$4:$V$4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0.96</c:v>
                </c:pt>
                <c:pt idx="3">
                  <c:v>1</c:v>
                </c:pt>
                <c:pt idx="4">
                  <c:v>1</c:v>
                </c:pt>
                <c:pt idx="5">
                  <c:v>0.98</c:v>
                </c:pt>
                <c:pt idx="6">
                  <c:v>0.96</c:v>
                </c:pt>
                <c:pt idx="7">
                  <c:v>0.96</c:v>
                </c:pt>
                <c:pt idx="8">
                  <c:v>0.98</c:v>
                </c:pt>
                <c:pt idx="9">
                  <c:v>1</c:v>
                </c:pt>
                <c:pt idx="10">
                  <c:v>0.98</c:v>
                </c:pt>
                <c:pt idx="11">
                  <c:v>0.98</c:v>
                </c:pt>
                <c:pt idx="12">
                  <c:v>0.98</c:v>
                </c:pt>
                <c:pt idx="13">
                  <c:v>0.94</c:v>
                </c:pt>
                <c:pt idx="14">
                  <c:v>0.98</c:v>
                </c:pt>
                <c:pt idx="15">
                  <c:v>0.96</c:v>
                </c:pt>
                <c:pt idx="16">
                  <c:v>0.92</c:v>
                </c:pt>
                <c:pt idx="17">
                  <c:v>1</c:v>
                </c:pt>
                <c:pt idx="18">
                  <c:v>1</c:v>
                </c:pt>
                <c:pt idx="19">
                  <c:v>0.94</c:v>
                </c:pt>
                <c:pt idx="20">
                  <c:v>0.98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[成功率.xlsx]Sheet1!$A$5</c:f>
              <c:strCache>
                <c:ptCount val="1"/>
                <c:pt idx="0">
                  <c:v>AfG</c:v>
                </c:pt>
              </c:strCache>
            </c:strRef>
          </c:tx>
          <c:marker>
            <c:symbol val="none"/>
          </c:marker>
          <c:cat>
            <c:numRef>
              <c:f>[成功率.xlsx]Sheet1!$B$1:$V$1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cat>
          <c:val>
            <c:numRef>
              <c:f>[成功率.xlsx]Sheet1!$B$5:$V$5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0.94</c:v>
                </c:pt>
                <c:pt idx="8">
                  <c:v>0.98</c:v>
                </c:pt>
                <c:pt idx="9">
                  <c:v>1</c:v>
                </c:pt>
                <c:pt idx="10">
                  <c:v>1</c:v>
                </c:pt>
                <c:pt idx="11">
                  <c:v>0.98</c:v>
                </c:pt>
                <c:pt idx="12">
                  <c:v>0.98</c:v>
                </c:pt>
                <c:pt idx="13">
                  <c:v>0.98</c:v>
                </c:pt>
                <c:pt idx="14">
                  <c:v>0.94</c:v>
                </c:pt>
                <c:pt idx="15">
                  <c:v>0.9</c:v>
                </c:pt>
                <c:pt idx="16">
                  <c:v>0.94</c:v>
                </c:pt>
                <c:pt idx="17">
                  <c:v>0.92</c:v>
                </c:pt>
                <c:pt idx="18">
                  <c:v>0.96</c:v>
                </c:pt>
                <c:pt idx="19">
                  <c:v>0.98</c:v>
                </c:pt>
                <c:pt idx="20">
                  <c:v>0.92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[成功率.xlsx]Sheet1!$A$6</c:f>
              <c:strCache>
                <c:ptCount val="1"/>
                <c:pt idx="0">
                  <c:v>MtS</c:v>
                </c:pt>
              </c:strCache>
            </c:strRef>
          </c:tx>
          <c:marker>
            <c:symbol val="none"/>
          </c:marker>
          <c:cat>
            <c:numRef>
              <c:f>[成功率.xlsx]Sheet1!$B$1:$V$1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cat>
          <c:val>
            <c:numRef>
              <c:f>[成功率.xlsx]Sheet1!$B$6:$V$6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0.94</c:v>
                </c:pt>
                <c:pt idx="9">
                  <c:v>0.96</c:v>
                </c:pt>
                <c:pt idx="10">
                  <c:v>0.94</c:v>
                </c:pt>
                <c:pt idx="11">
                  <c:v>0.92</c:v>
                </c:pt>
                <c:pt idx="12">
                  <c:v>0.9</c:v>
                </c:pt>
                <c:pt idx="13">
                  <c:v>0.82</c:v>
                </c:pt>
                <c:pt idx="14">
                  <c:v>0.9</c:v>
                </c:pt>
                <c:pt idx="15">
                  <c:v>0.74</c:v>
                </c:pt>
                <c:pt idx="16">
                  <c:v>0.7</c:v>
                </c:pt>
                <c:pt idx="17">
                  <c:v>0.62</c:v>
                </c:pt>
                <c:pt idx="18">
                  <c:v>0.62</c:v>
                </c:pt>
                <c:pt idx="19">
                  <c:v>0.62</c:v>
                </c:pt>
                <c:pt idx="20">
                  <c:v>0.6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[成功率.xlsx]Sheet1!$A$7</c:f>
              <c:strCache>
                <c:ptCount val="1"/>
                <c:pt idx="0">
                  <c:v>MtT</c:v>
                </c:pt>
              </c:strCache>
            </c:strRef>
          </c:tx>
          <c:marker>
            <c:symbol val="none"/>
          </c:marker>
          <c:cat>
            <c:numRef>
              <c:f>[成功率.xlsx]Sheet1!$B$1:$V$1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cat>
          <c:val>
            <c:numRef>
              <c:f>[成功率.xlsx]Sheet1!$B$7:$V$7</c:f>
              <c:numCache>
                <c:formatCode>General</c:formatCode>
                <c:ptCount val="21"/>
                <c:pt idx="0">
                  <c:v>1</c:v>
                </c:pt>
                <c:pt idx="1">
                  <c:v>0.96</c:v>
                </c:pt>
                <c:pt idx="2">
                  <c:v>1</c:v>
                </c:pt>
                <c:pt idx="3">
                  <c:v>0.98</c:v>
                </c:pt>
                <c:pt idx="4">
                  <c:v>0.96</c:v>
                </c:pt>
                <c:pt idx="5">
                  <c:v>0.96</c:v>
                </c:pt>
                <c:pt idx="6">
                  <c:v>0.98</c:v>
                </c:pt>
                <c:pt idx="7">
                  <c:v>0.92</c:v>
                </c:pt>
                <c:pt idx="8">
                  <c:v>0.86</c:v>
                </c:pt>
                <c:pt idx="9">
                  <c:v>0.92</c:v>
                </c:pt>
                <c:pt idx="10">
                  <c:v>0.9</c:v>
                </c:pt>
                <c:pt idx="11">
                  <c:v>0.94</c:v>
                </c:pt>
                <c:pt idx="12">
                  <c:v>0.92</c:v>
                </c:pt>
                <c:pt idx="13">
                  <c:v>0.92</c:v>
                </c:pt>
                <c:pt idx="14">
                  <c:v>0.9</c:v>
                </c:pt>
                <c:pt idx="15">
                  <c:v>0.86</c:v>
                </c:pt>
                <c:pt idx="16">
                  <c:v>0.88</c:v>
                </c:pt>
                <c:pt idx="17">
                  <c:v>0.86</c:v>
                </c:pt>
                <c:pt idx="18">
                  <c:v>0.9</c:v>
                </c:pt>
                <c:pt idx="19">
                  <c:v>0.86</c:v>
                </c:pt>
                <c:pt idx="20">
                  <c:v>0.78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042432"/>
        <c:axId val="205044352"/>
      </c:lineChart>
      <c:catAx>
        <c:axId val="2050424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altLang="ja-JP" sz="1600" dirty="0" smtClean="0"/>
                  <a:t>Teaching </a:t>
                </a:r>
                <a:r>
                  <a:rPr lang="en-US" altLang="ja-JP" sz="1600" dirty="0" smtClean="0"/>
                  <a:t>error[unit : length</a:t>
                </a:r>
                <a:r>
                  <a:rPr lang="en-US" altLang="ja-JP" sz="1600" baseline="0" dirty="0" smtClean="0"/>
                  <a:t> of the object/10</a:t>
                </a:r>
                <a:r>
                  <a:rPr lang="en-US" altLang="ja-JP" sz="1600" dirty="0" smtClean="0"/>
                  <a:t>]</a:t>
                </a:r>
                <a:endParaRPr lang="ja-JP" altLang="en-US" sz="16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5044352"/>
        <c:crosses val="autoZero"/>
        <c:auto val="1"/>
        <c:lblAlgn val="ctr"/>
        <c:lblOffset val="100"/>
        <c:noMultiLvlLbl val="0"/>
      </c:catAx>
      <c:valAx>
        <c:axId val="20504435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altLang="ja-JP" sz="1600" dirty="0" smtClean="0"/>
                  <a:t>Success</a:t>
                </a:r>
                <a:r>
                  <a:rPr lang="en-US" altLang="ja-JP" sz="2000" baseline="0" dirty="0" smtClean="0"/>
                  <a:t> </a:t>
                </a:r>
                <a:r>
                  <a:rPr lang="en-US" altLang="ja-JP" sz="1600" baseline="0" dirty="0" smtClean="0"/>
                  <a:t>rate</a:t>
                </a:r>
                <a:endParaRPr lang="ja-JP" altLang="en-US" sz="16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504243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Move to the right of the blue</a:t>
            </a:r>
            <a:endParaRPr lang="ja-JP" altLang="en-US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[ERROR_Q_RIGHT_TO_BLUE.xlsx]ERROR_Q_RIGHT_TO_BLUE!$A$2:$U$2</c:f>
              <c:numCache>
                <c:formatCode>General</c:formatCode>
                <c:ptCount val="21"/>
                <c:pt idx="0">
                  <c:v>0</c:v>
                </c:pt>
                <c:pt idx="1">
                  <c:v>0.44142135599999999</c:v>
                </c:pt>
                <c:pt idx="2">
                  <c:v>1.4848191959999999</c:v>
                </c:pt>
                <c:pt idx="3">
                  <c:v>1.1812559199999999</c:v>
                </c:pt>
                <c:pt idx="4">
                  <c:v>1.365028154</c:v>
                </c:pt>
                <c:pt idx="5">
                  <c:v>2.4599955260000002</c:v>
                </c:pt>
                <c:pt idx="6">
                  <c:v>1.7398345639999999</c:v>
                </c:pt>
                <c:pt idx="7">
                  <c:v>1.3812559200000001</c:v>
                </c:pt>
                <c:pt idx="8">
                  <c:v>1.955708403</c:v>
                </c:pt>
                <c:pt idx="9">
                  <c:v>1.872290096</c:v>
                </c:pt>
                <c:pt idx="10">
                  <c:v>1.986138409</c:v>
                </c:pt>
                <c:pt idx="11">
                  <c:v>2.7208193629999999</c:v>
                </c:pt>
                <c:pt idx="12">
                  <c:v>2.355542271</c:v>
                </c:pt>
                <c:pt idx="13">
                  <c:v>42.592101110000002</c:v>
                </c:pt>
                <c:pt idx="14">
                  <c:v>22.492545799999998</c:v>
                </c:pt>
                <c:pt idx="15">
                  <c:v>3.5546086200000002</c:v>
                </c:pt>
                <c:pt idx="16">
                  <c:v>3.6912644010000002</c:v>
                </c:pt>
                <c:pt idx="17">
                  <c:v>3.0249130819999999</c:v>
                </c:pt>
                <c:pt idx="18">
                  <c:v>2.5249373319999999</c:v>
                </c:pt>
                <c:pt idx="19">
                  <c:v>3.1867759090000001</c:v>
                </c:pt>
                <c:pt idx="20">
                  <c:v>3.7551692860000001</c:v>
                </c:pt>
              </c:numCache>
            </c:numRef>
          </c:yVal>
          <c:smooth val="0"/>
        </c:ser>
        <c:ser>
          <c:idx val="1"/>
          <c:order val="1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[ERROR_Q_RIGHT_TO_BLUE.xlsx]ERROR_Q_RIGHT_TO_BLUE!$A$3:$U$3</c:f>
              <c:numCache>
                <c:formatCode>General</c:formatCode>
                <c:ptCount val="21"/>
                <c:pt idx="0">
                  <c:v>0</c:v>
                </c:pt>
                <c:pt idx="1">
                  <c:v>0.4</c:v>
                </c:pt>
                <c:pt idx="2">
                  <c:v>0.9</c:v>
                </c:pt>
                <c:pt idx="3">
                  <c:v>0.72360679800000005</c:v>
                </c:pt>
                <c:pt idx="4">
                  <c:v>0.64142135600000005</c:v>
                </c:pt>
                <c:pt idx="5">
                  <c:v>1.664098632</c:v>
                </c:pt>
                <c:pt idx="6">
                  <c:v>1.7906114360000001</c:v>
                </c:pt>
                <c:pt idx="7">
                  <c:v>2.5975194500000001</c:v>
                </c:pt>
                <c:pt idx="8">
                  <c:v>0.9</c:v>
                </c:pt>
                <c:pt idx="9">
                  <c:v>2.6428253750000001</c:v>
                </c:pt>
                <c:pt idx="10">
                  <c:v>14.91053801</c:v>
                </c:pt>
                <c:pt idx="11">
                  <c:v>1.4543203769999999</c:v>
                </c:pt>
                <c:pt idx="12">
                  <c:v>15.685384020000001</c:v>
                </c:pt>
                <c:pt idx="13">
                  <c:v>3.4405275990000002</c:v>
                </c:pt>
                <c:pt idx="14">
                  <c:v>13.901222949999999</c:v>
                </c:pt>
                <c:pt idx="15">
                  <c:v>2.614875504</c:v>
                </c:pt>
                <c:pt idx="16">
                  <c:v>3.617761738</c:v>
                </c:pt>
                <c:pt idx="17">
                  <c:v>3.1653992039999999</c:v>
                </c:pt>
                <c:pt idx="18">
                  <c:v>3.4202857880000002</c:v>
                </c:pt>
                <c:pt idx="19">
                  <c:v>3.5498680120000001</c:v>
                </c:pt>
                <c:pt idx="20">
                  <c:v>3.3016793170000001</c:v>
                </c:pt>
              </c:numCache>
            </c:numRef>
          </c:yVal>
          <c:smooth val="0"/>
        </c:ser>
        <c:ser>
          <c:idx val="2"/>
          <c:order val="2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[ERROR_Q_RIGHT_TO_BLUE.xlsx]ERROR_Q_RIGHT_TO_BLUE!$A$4:$U$4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0.64142135600000005</c:v>
                </c:pt>
                <c:pt idx="3">
                  <c:v>1.0414213560000001</c:v>
                </c:pt>
                <c:pt idx="4">
                  <c:v>1.690611436</c:v>
                </c:pt>
                <c:pt idx="5">
                  <c:v>0.88284271199999997</c:v>
                </c:pt>
                <c:pt idx="6">
                  <c:v>1.5064495099999999</c:v>
                </c:pt>
                <c:pt idx="7">
                  <c:v>1.638905042</c:v>
                </c:pt>
                <c:pt idx="8">
                  <c:v>2.2557084029999999</c:v>
                </c:pt>
                <c:pt idx="9">
                  <c:v>2.8576114019999999</c:v>
                </c:pt>
                <c:pt idx="10">
                  <c:v>2.4782484650000001</c:v>
                </c:pt>
                <c:pt idx="11">
                  <c:v>2.5829601530000001</c:v>
                </c:pt>
                <c:pt idx="12">
                  <c:v>1.9242640689999999</c:v>
                </c:pt>
                <c:pt idx="13">
                  <c:v>1.848260558</c:v>
                </c:pt>
                <c:pt idx="14">
                  <c:v>3.2999409220000002</c:v>
                </c:pt>
                <c:pt idx="15">
                  <c:v>2.8745986669999999</c:v>
                </c:pt>
                <c:pt idx="16">
                  <c:v>2.2236916039999999</c:v>
                </c:pt>
                <c:pt idx="17">
                  <c:v>2.8621232779999999</c:v>
                </c:pt>
                <c:pt idx="18">
                  <c:v>3.8985216720000002</c:v>
                </c:pt>
                <c:pt idx="19">
                  <c:v>22.523196009999999</c:v>
                </c:pt>
                <c:pt idx="20">
                  <c:v>2.9379557470000002</c:v>
                </c:pt>
              </c:numCache>
            </c:numRef>
          </c:yVal>
          <c:smooth val="0"/>
        </c:ser>
        <c:ser>
          <c:idx val="3"/>
          <c:order val="3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[ERROR_Q_RIGHT_TO_BLUE.xlsx]ERROR_Q_RIGHT_TO_BLUE!$A$5:$U$5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0.66502815400000004</c:v>
                </c:pt>
                <c:pt idx="3">
                  <c:v>0.52360679799999998</c:v>
                </c:pt>
                <c:pt idx="4">
                  <c:v>1.7291267859999999</c:v>
                </c:pt>
                <c:pt idx="5">
                  <c:v>1.265685425</c:v>
                </c:pt>
                <c:pt idx="6">
                  <c:v>1.623606798</c:v>
                </c:pt>
                <c:pt idx="7">
                  <c:v>1.775853372</c:v>
                </c:pt>
                <c:pt idx="8">
                  <c:v>2.903942915</c:v>
                </c:pt>
                <c:pt idx="9">
                  <c:v>2.3398345639999998</c:v>
                </c:pt>
                <c:pt idx="10">
                  <c:v>2.8561471360000001</c:v>
                </c:pt>
                <c:pt idx="11">
                  <c:v>2.56928264</c:v>
                </c:pt>
                <c:pt idx="12">
                  <c:v>1.847298401</c:v>
                </c:pt>
                <c:pt idx="13">
                  <c:v>3.74062026</c:v>
                </c:pt>
                <c:pt idx="14">
                  <c:v>2.854251541</c:v>
                </c:pt>
                <c:pt idx="15">
                  <c:v>2.9829824010000001</c:v>
                </c:pt>
                <c:pt idx="16">
                  <c:v>3.242959039</c:v>
                </c:pt>
                <c:pt idx="17">
                  <c:v>3.4593249739999998</c:v>
                </c:pt>
                <c:pt idx="18">
                  <c:v>2.8110084720000001</c:v>
                </c:pt>
                <c:pt idx="19">
                  <c:v>3.6807289500000002</c:v>
                </c:pt>
                <c:pt idx="20">
                  <c:v>18.464862499999999</c:v>
                </c:pt>
              </c:numCache>
            </c:numRef>
          </c:yVal>
          <c:smooth val="0"/>
        </c:ser>
        <c:ser>
          <c:idx val="4"/>
          <c:order val="4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[ERROR_Q_RIGHT_TO_BLUE.xlsx]ERROR_Q_RIGHT_TO_BLUE!$A$6:$U$6</c:f>
              <c:numCache>
                <c:formatCode>General</c:formatCode>
                <c:ptCount val="21"/>
                <c:pt idx="0">
                  <c:v>0</c:v>
                </c:pt>
                <c:pt idx="1">
                  <c:v>0.64142135600000005</c:v>
                </c:pt>
                <c:pt idx="2">
                  <c:v>0.6</c:v>
                </c:pt>
                <c:pt idx="3">
                  <c:v>1.6848191960000001</c:v>
                </c:pt>
                <c:pt idx="4">
                  <c:v>0.9</c:v>
                </c:pt>
                <c:pt idx="5">
                  <c:v>1.653663106</c:v>
                </c:pt>
                <c:pt idx="6">
                  <c:v>2.5252095830000001</c:v>
                </c:pt>
                <c:pt idx="7">
                  <c:v>2.11289902</c:v>
                </c:pt>
                <c:pt idx="8">
                  <c:v>2.4188448789999999</c:v>
                </c:pt>
                <c:pt idx="9">
                  <c:v>19.877422079999999</c:v>
                </c:pt>
                <c:pt idx="10">
                  <c:v>2.4713830589999999</c:v>
                </c:pt>
                <c:pt idx="11">
                  <c:v>2.6685727890000002</c:v>
                </c:pt>
                <c:pt idx="12">
                  <c:v>3.1048627180000001</c:v>
                </c:pt>
                <c:pt idx="13">
                  <c:v>2.9791814520000002</c:v>
                </c:pt>
                <c:pt idx="14">
                  <c:v>1.8644556889999999</c:v>
                </c:pt>
                <c:pt idx="15">
                  <c:v>14.92854736</c:v>
                </c:pt>
                <c:pt idx="16">
                  <c:v>15.362904</c:v>
                </c:pt>
                <c:pt idx="17">
                  <c:v>1.8458193119999999</c:v>
                </c:pt>
                <c:pt idx="18">
                  <c:v>4.0337370249999998</c:v>
                </c:pt>
                <c:pt idx="19">
                  <c:v>4.3767273869999999</c:v>
                </c:pt>
                <c:pt idx="20">
                  <c:v>3.9065091230000002</c:v>
                </c:pt>
              </c:numCache>
            </c:numRef>
          </c:yVal>
          <c:smooth val="0"/>
        </c:ser>
        <c:ser>
          <c:idx val="5"/>
          <c:order val="5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[ERROR_Q_RIGHT_TO_BLUE.xlsx]ERROR_Q_RIGHT_TO_BLUE!$A$7:$U$7</c:f>
              <c:numCache>
                <c:formatCode>General</c:formatCode>
                <c:ptCount val="21"/>
                <c:pt idx="0">
                  <c:v>0</c:v>
                </c:pt>
                <c:pt idx="1">
                  <c:v>0.241421356</c:v>
                </c:pt>
                <c:pt idx="2">
                  <c:v>0.44142135599999999</c:v>
                </c:pt>
                <c:pt idx="3">
                  <c:v>1.8371630889999999</c:v>
                </c:pt>
                <c:pt idx="4">
                  <c:v>1.088634952</c:v>
                </c:pt>
                <c:pt idx="5">
                  <c:v>0.83005630799999996</c:v>
                </c:pt>
                <c:pt idx="6">
                  <c:v>1.741811048</c:v>
                </c:pt>
                <c:pt idx="7">
                  <c:v>2.1139459829999998</c:v>
                </c:pt>
                <c:pt idx="8">
                  <c:v>1.78125592</c:v>
                </c:pt>
                <c:pt idx="9">
                  <c:v>2.077927174</c:v>
                </c:pt>
                <c:pt idx="10">
                  <c:v>1.823996489</c:v>
                </c:pt>
                <c:pt idx="11">
                  <c:v>2.2837194140000001</c:v>
                </c:pt>
                <c:pt idx="12">
                  <c:v>31.22190166</c:v>
                </c:pt>
                <c:pt idx="13">
                  <c:v>1.9670046379999999</c:v>
                </c:pt>
                <c:pt idx="14">
                  <c:v>2.2398345640000001</c:v>
                </c:pt>
                <c:pt idx="15">
                  <c:v>1.856186025</c:v>
                </c:pt>
                <c:pt idx="16">
                  <c:v>1.8957417329999999</c:v>
                </c:pt>
                <c:pt idx="17">
                  <c:v>3.0781466050000001</c:v>
                </c:pt>
                <c:pt idx="18">
                  <c:v>15.860765369999999</c:v>
                </c:pt>
                <c:pt idx="19">
                  <c:v>3.7308957170000001</c:v>
                </c:pt>
                <c:pt idx="20">
                  <c:v>4.6705581289999998</c:v>
                </c:pt>
              </c:numCache>
            </c:numRef>
          </c:yVal>
          <c:smooth val="0"/>
        </c:ser>
        <c:ser>
          <c:idx val="6"/>
          <c:order val="6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[ERROR_Q_RIGHT_TO_BLUE.xlsx]ERROR_Q_RIGHT_TO_BLUE!$A$8:$U$8</c:f>
              <c:numCache>
                <c:formatCode>General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0.8</c:v>
                </c:pt>
                <c:pt idx="3">
                  <c:v>0.54142135599999996</c:v>
                </c:pt>
                <c:pt idx="4">
                  <c:v>1.3404918349999999</c:v>
                </c:pt>
                <c:pt idx="5">
                  <c:v>2.0783510440000001</c:v>
                </c:pt>
                <c:pt idx="6">
                  <c:v>1.4187600730000001</c:v>
                </c:pt>
                <c:pt idx="7">
                  <c:v>1.738516481</c:v>
                </c:pt>
                <c:pt idx="8">
                  <c:v>2.2219869559999998</c:v>
                </c:pt>
                <c:pt idx="9">
                  <c:v>1.695153275</c:v>
                </c:pt>
                <c:pt idx="10">
                  <c:v>1.9708203929999999</c:v>
                </c:pt>
                <c:pt idx="11">
                  <c:v>1.5252095830000001</c:v>
                </c:pt>
                <c:pt idx="12">
                  <c:v>18.31001225</c:v>
                </c:pt>
                <c:pt idx="13">
                  <c:v>2.084040704</c:v>
                </c:pt>
                <c:pt idx="14">
                  <c:v>18.698196119999999</c:v>
                </c:pt>
                <c:pt idx="15">
                  <c:v>28.68658628</c:v>
                </c:pt>
                <c:pt idx="16">
                  <c:v>3.6226244539999999</c:v>
                </c:pt>
                <c:pt idx="17">
                  <c:v>18.654392319999999</c:v>
                </c:pt>
                <c:pt idx="18">
                  <c:v>3.6204857019999999</c:v>
                </c:pt>
                <c:pt idx="19">
                  <c:v>3.4081261139999999</c:v>
                </c:pt>
                <c:pt idx="20">
                  <c:v>62.87459449</c:v>
                </c:pt>
              </c:numCache>
            </c:numRef>
          </c:yVal>
          <c:smooth val="0"/>
        </c:ser>
        <c:ser>
          <c:idx val="7"/>
          <c:order val="7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[ERROR_Q_RIGHT_TO_BLUE.xlsx]ERROR_Q_RIGHT_TO_BLUE!$A$9:$U$9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0.6</c:v>
                </c:pt>
                <c:pt idx="3">
                  <c:v>0.62360679799999996</c:v>
                </c:pt>
                <c:pt idx="4">
                  <c:v>1.805519989</c:v>
                </c:pt>
                <c:pt idx="5">
                  <c:v>2.0804500940000001</c:v>
                </c:pt>
                <c:pt idx="6">
                  <c:v>1.313556291</c:v>
                </c:pt>
                <c:pt idx="7">
                  <c:v>1.6398345640000001</c:v>
                </c:pt>
                <c:pt idx="8">
                  <c:v>1.8577728179999999</c:v>
                </c:pt>
                <c:pt idx="9">
                  <c:v>1.9903065499999999</c:v>
                </c:pt>
                <c:pt idx="10">
                  <c:v>1.9491900790000001</c:v>
                </c:pt>
                <c:pt idx="11">
                  <c:v>21.38610753</c:v>
                </c:pt>
                <c:pt idx="12">
                  <c:v>3.104173147</c:v>
                </c:pt>
                <c:pt idx="13">
                  <c:v>3.330983646</c:v>
                </c:pt>
                <c:pt idx="14">
                  <c:v>3.2579502069999999</c:v>
                </c:pt>
                <c:pt idx="15">
                  <c:v>2.8557900790000001</c:v>
                </c:pt>
                <c:pt idx="16">
                  <c:v>12.64199054</c:v>
                </c:pt>
                <c:pt idx="17">
                  <c:v>2.8398017879999999</c:v>
                </c:pt>
                <c:pt idx="18">
                  <c:v>3.0272199899999999</c:v>
                </c:pt>
                <c:pt idx="19">
                  <c:v>4.0534183459999999</c:v>
                </c:pt>
                <c:pt idx="20">
                  <c:v>3.5035030589999998</c:v>
                </c:pt>
              </c:numCache>
            </c:numRef>
          </c:yVal>
          <c:smooth val="0"/>
        </c:ser>
        <c:ser>
          <c:idx val="8"/>
          <c:order val="8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[ERROR_Q_RIGHT_TO_BLUE.xlsx]ERROR_Q_RIGHT_TO_BLUE!$A$10:$U$10</c:f>
              <c:numCache>
                <c:formatCode>General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1.382842712</c:v>
                </c:pt>
                <c:pt idx="3">
                  <c:v>0.76502815400000002</c:v>
                </c:pt>
                <c:pt idx="4">
                  <c:v>1.0414213560000001</c:v>
                </c:pt>
                <c:pt idx="5">
                  <c:v>0.74142135600000003</c:v>
                </c:pt>
                <c:pt idx="6">
                  <c:v>2.795100455</c:v>
                </c:pt>
                <c:pt idx="7">
                  <c:v>2.0126267699999998</c:v>
                </c:pt>
                <c:pt idx="8">
                  <c:v>10.125448840000001</c:v>
                </c:pt>
                <c:pt idx="9">
                  <c:v>2.7153830339999998</c:v>
                </c:pt>
                <c:pt idx="10">
                  <c:v>2.3906114359999999</c:v>
                </c:pt>
                <c:pt idx="11">
                  <c:v>2.9565757170000002</c:v>
                </c:pt>
                <c:pt idx="12">
                  <c:v>3.8366018089999998</c:v>
                </c:pt>
                <c:pt idx="13">
                  <c:v>2.3126267700000001</c:v>
                </c:pt>
                <c:pt idx="14">
                  <c:v>2.427539994</c:v>
                </c:pt>
                <c:pt idx="15">
                  <c:v>2.2423668710000002</c:v>
                </c:pt>
                <c:pt idx="16">
                  <c:v>20.224419510000001</c:v>
                </c:pt>
                <c:pt idx="17">
                  <c:v>2.903427545</c:v>
                </c:pt>
                <c:pt idx="18">
                  <c:v>3.0082074560000001</c:v>
                </c:pt>
                <c:pt idx="19">
                  <c:v>32.999873280000003</c:v>
                </c:pt>
                <c:pt idx="20">
                  <c:v>43.161856520000001</c:v>
                </c:pt>
              </c:numCache>
            </c:numRef>
          </c:yVal>
          <c:smooth val="0"/>
        </c:ser>
        <c:ser>
          <c:idx val="9"/>
          <c:order val="9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[ERROR_Q_RIGHT_TO_BLUE.xlsx]ERROR_Q_RIGHT_TO_BLUE!$A$11:$U$11</c:f>
              <c:numCache>
                <c:formatCode>General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0.84142135600000001</c:v>
                </c:pt>
                <c:pt idx="3">
                  <c:v>1.312241749</c:v>
                </c:pt>
                <c:pt idx="4">
                  <c:v>1.1812559199999999</c:v>
                </c:pt>
                <c:pt idx="5">
                  <c:v>1.530056308</c:v>
                </c:pt>
                <c:pt idx="6">
                  <c:v>1.707106781</c:v>
                </c:pt>
                <c:pt idx="7">
                  <c:v>1.8870481589999999</c:v>
                </c:pt>
                <c:pt idx="8">
                  <c:v>15.92720817</c:v>
                </c:pt>
                <c:pt idx="9">
                  <c:v>17.562268599999999</c:v>
                </c:pt>
                <c:pt idx="10">
                  <c:v>3.0523516279999998</c:v>
                </c:pt>
                <c:pt idx="11">
                  <c:v>2.8685386099999999</c:v>
                </c:pt>
                <c:pt idx="12">
                  <c:v>18.21296173</c:v>
                </c:pt>
                <c:pt idx="13">
                  <c:v>16.734608189999999</c:v>
                </c:pt>
                <c:pt idx="14">
                  <c:v>26.45258316</c:v>
                </c:pt>
                <c:pt idx="15">
                  <c:v>15.008101979999999</c:v>
                </c:pt>
                <c:pt idx="16">
                  <c:v>2.9307135789999998</c:v>
                </c:pt>
                <c:pt idx="17">
                  <c:v>2.6048984819999998</c:v>
                </c:pt>
                <c:pt idx="18">
                  <c:v>5.027779014</c:v>
                </c:pt>
                <c:pt idx="19">
                  <c:v>59.311414890000002</c:v>
                </c:pt>
                <c:pt idx="20">
                  <c:v>67.628247479999999</c:v>
                </c:pt>
              </c:numCache>
            </c:numRef>
          </c:yVal>
          <c:smooth val="0"/>
        </c:ser>
        <c:ser>
          <c:idx val="10"/>
          <c:order val="10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[ERROR_Q_RIGHT_TO_BLUE.xlsx]ERROR_Q_RIGHT_TO_BLUE!$A$12:$U$12</c:f>
              <c:numCache>
                <c:formatCode>General</c:formatCode>
                <c:ptCount val="21"/>
                <c:pt idx="0">
                  <c:v>0</c:v>
                </c:pt>
                <c:pt idx="1">
                  <c:v>0.64721359499999997</c:v>
                </c:pt>
                <c:pt idx="2">
                  <c:v>0.56502815399999995</c:v>
                </c:pt>
                <c:pt idx="3">
                  <c:v>0.84142135600000001</c:v>
                </c:pt>
                <c:pt idx="4">
                  <c:v>1.3714776639999999</c:v>
                </c:pt>
                <c:pt idx="5">
                  <c:v>1.522677276</c:v>
                </c:pt>
                <c:pt idx="6">
                  <c:v>1.3886349520000001</c:v>
                </c:pt>
                <c:pt idx="7">
                  <c:v>1.9300563079999999</c:v>
                </c:pt>
                <c:pt idx="8">
                  <c:v>1.9708203929999999</c:v>
                </c:pt>
                <c:pt idx="9">
                  <c:v>1.8536631059999999</c:v>
                </c:pt>
                <c:pt idx="10">
                  <c:v>1.471477664</c:v>
                </c:pt>
                <c:pt idx="11">
                  <c:v>2.0521451260000001</c:v>
                </c:pt>
                <c:pt idx="12">
                  <c:v>3.0035663239999999</c:v>
                </c:pt>
                <c:pt idx="13">
                  <c:v>29.491863080000002</c:v>
                </c:pt>
                <c:pt idx="14">
                  <c:v>21.439939290000002</c:v>
                </c:pt>
                <c:pt idx="15">
                  <c:v>2.5955169210000002</c:v>
                </c:pt>
                <c:pt idx="16">
                  <c:v>3.1727440570000001</c:v>
                </c:pt>
                <c:pt idx="17">
                  <c:v>1.8970609460000001</c:v>
                </c:pt>
                <c:pt idx="18">
                  <c:v>4.0074778289999999</c:v>
                </c:pt>
                <c:pt idx="19">
                  <c:v>24.212375789999999</c:v>
                </c:pt>
                <c:pt idx="20">
                  <c:v>20.84029035</c:v>
                </c:pt>
              </c:numCache>
            </c:numRef>
          </c:yVal>
          <c:smooth val="0"/>
        </c:ser>
        <c:ser>
          <c:idx val="11"/>
          <c:order val="11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[ERROR_Q_RIGHT_TO_BLUE.xlsx]ERROR_Q_RIGHT_TO_BLUE!$A$13:$U$13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1.0414213560000001</c:v>
                </c:pt>
                <c:pt idx="3">
                  <c:v>1.2</c:v>
                </c:pt>
                <c:pt idx="4">
                  <c:v>1.73591736</c:v>
                </c:pt>
                <c:pt idx="5">
                  <c:v>2.1113122280000001</c:v>
                </c:pt>
                <c:pt idx="6">
                  <c:v>1.3162277659999999</c:v>
                </c:pt>
                <c:pt idx="7">
                  <c:v>1.630713579</c:v>
                </c:pt>
                <c:pt idx="8">
                  <c:v>2.8117216909999998</c:v>
                </c:pt>
                <c:pt idx="9">
                  <c:v>24.14013658</c:v>
                </c:pt>
                <c:pt idx="10">
                  <c:v>1.740491835</c:v>
                </c:pt>
                <c:pt idx="11">
                  <c:v>2.9216463049999999</c:v>
                </c:pt>
                <c:pt idx="12">
                  <c:v>2.635727916</c:v>
                </c:pt>
                <c:pt idx="13">
                  <c:v>2.859599561</c:v>
                </c:pt>
                <c:pt idx="14">
                  <c:v>2.6466737650000001</c:v>
                </c:pt>
                <c:pt idx="15">
                  <c:v>2.1799378370000002</c:v>
                </c:pt>
                <c:pt idx="16">
                  <c:v>52.005489179999998</c:v>
                </c:pt>
                <c:pt idx="17">
                  <c:v>31.473309660000002</c:v>
                </c:pt>
                <c:pt idx="18">
                  <c:v>3.4206677430000001</c:v>
                </c:pt>
                <c:pt idx="19">
                  <c:v>19.01743768</c:v>
                </c:pt>
                <c:pt idx="20">
                  <c:v>3.1831834450000001</c:v>
                </c:pt>
              </c:numCache>
            </c:numRef>
          </c:yVal>
          <c:smooth val="0"/>
        </c:ser>
        <c:ser>
          <c:idx val="12"/>
          <c:order val="12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  <a:lumOff val="20000"/>
                </a:schemeClr>
              </a:solidFill>
              <a:ln w="9525">
                <a:solidFill>
                  <a:schemeClr val="accent1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[ERROR_Q_RIGHT_TO_BLUE.xlsx]ERROR_Q_RIGHT_TO_BLUE!$A$14:$U$14</c:f>
              <c:numCache>
                <c:formatCode>General</c:formatCode>
                <c:ptCount val="21"/>
                <c:pt idx="0">
                  <c:v>0</c:v>
                </c:pt>
                <c:pt idx="1">
                  <c:v>0.241421356</c:v>
                </c:pt>
                <c:pt idx="2">
                  <c:v>0.84142135600000001</c:v>
                </c:pt>
                <c:pt idx="3">
                  <c:v>1.047870866</c:v>
                </c:pt>
                <c:pt idx="4">
                  <c:v>1.836574631</c:v>
                </c:pt>
                <c:pt idx="5">
                  <c:v>2.275430632</c:v>
                </c:pt>
                <c:pt idx="6">
                  <c:v>1.0634413620000001</c:v>
                </c:pt>
                <c:pt idx="7">
                  <c:v>1.722677276</c:v>
                </c:pt>
                <c:pt idx="8">
                  <c:v>2.6625149690000001</c:v>
                </c:pt>
                <c:pt idx="9">
                  <c:v>2.8113059699999998</c:v>
                </c:pt>
                <c:pt idx="10">
                  <c:v>1.679669128</c:v>
                </c:pt>
                <c:pt idx="11">
                  <c:v>2.201602785</c:v>
                </c:pt>
                <c:pt idx="12">
                  <c:v>2.752733584</c:v>
                </c:pt>
                <c:pt idx="13">
                  <c:v>3.086884741</c:v>
                </c:pt>
                <c:pt idx="14">
                  <c:v>2.368372892</c:v>
                </c:pt>
                <c:pt idx="15">
                  <c:v>3.0216531500000001</c:v>
                </c:pt>
                <c:pt idx="16">
                  <c:v>22.797285089999999</c:v>
                </c:pt>
                <c:pt idx="17">
                  <c:v>2.4851762530000001</c:v>
                </c:pt>
                <c:pt idx="18">
                  <c:v>14.02837697</c:v>
                </c:pt>
                <c:pt idx="19">
                  <c:v>3.1976859160000002</c:v>
                </c:pt>
                <c:pt idx="20">
                  <c:v>3.8474959160000002</c:v>
                </c:pt>
              </c:numCache>
            </c:numRef>
          </c:yVal>
          <c:smooth val="0"/>
        </c:ser>
        <c:ser>
          <c:idx val="13"/>
          <c:order val="13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  <a:lumOff val="20000"/>
                </a:schemeClr>
              </a:solidFill>
              <a:ln w="9525">
                <a:solidFill>
                  <a:schemeClr val="accent2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[ERROR_Q_RIGHT_TO_BLUE.xlsx]ERROR_Q_RIGHT_TO_BLUE!$A$15:$U$15</c:f>
              <c:numCache>
                <c:formatCode>General</c:formatCode>
                <c:ptCount val="21"/>
                <c:pt idx="0">
                  <c:v>0</c:v>
                </c:pt>
                <c:pt idx="1">
                  <c:v>0.34142135600000001</c:v>
                </c:pt>
                <c:pt idx="2">
                  <c:v>0.5</c:v>
                </c:pt>
                <c:pt idx="3">
                  <c:v>0.95373191899999998</c:v>
                </c:pt>
                <c:pt idx="4">
                  <c:v>1.0650281539999999</c:v>
                </c:pt>
                <c:pt idx="5">
                  <c:v>1.532455532</c:v>
                </c:pt>
                <c:pt idx="6">
                  <c:v>2.2154219400000001</c:v>
                </c:pt>
                <c:pt idx="7">
                  <c:v>1.4064495100000001</c:v>
                </c:pt>
                <c:pt idx="8">
                  <c:v>2.4084259939999999</c:v>
                </c:pt>
                <c:pt idx="9">
                  <c:v>2.128469516</c:v>
                </c:pt>
                <c:pt idx="10">
                  <c:v>2.6955429660000001</c:v>
                </c:pt>
                <c:pt idx="11">
                  <c:v>2.4447660949999999</c:v>
                </c:pt>
                <c:pt idx="12">
                  <c:v>37.069974889999997</c:v>
                </c:pt>
                <c:pt idx="13">
                  <c:v>2.7800810660000002</c:v>
                </c:pt>
                <c:pt idx="14">
                  <c:v>1.657649122</c:v>
                </c:pt>
                <c:pt idx="15">
                  <c:v>19.309164970000001</c:v>
                </c:pt>
                <c:pt idx="16">
                  <c:v>4.049217616</c:v>
                </c:pt>
                <c:pt idx="17">
                  <c:v>3.5000825670000002</c:v>
                </c:pt>
                <c:pt idx="18">
                  <c:v>60.262823789999999</c:v>
                </c:pt>
                <c:pt idx="19">
                  <c:v>21.998820630000001</c:v>
                </c:pt>
                <c:pt idx="20">
                  <c:v>15.588240539999999</c:v>
                </c:pt>
              </c:numCache>
            </c:numRef>
          </c:yVal>
          <c:smooth val="0"/>
        </c:ser>
        <c:ser>
          <c:idx val="14"/>
          <c:order val="14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  <a:lumOff val="20000"/>
                </a:schemeClr>
              </a:solidFill>
              <a:ln w="9525">
                <a:solidFill>
                  <a:schemeClr val="accent3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[ERROR_Q_RIGHT_TO_BLUE.xlsx]ERROR_Q_RIGHT_TO_BLUE!$A$16:$U$16</c:f>
              <c:numCache>
                <c:formatCode>General</c:formatCode>
                <c:ptCount val="21"/>
                <c:pt idx="0">
                  <c:v>0</c:v>
                </c:pt>
                <c:pt idx="1">
                  <c:v>0.44142135599999999</c:v>
                </c:pt>
                <c:pt idx="2">
                  <c:v>1.0414213560000001</c:v>
                </c:pt>
                <c:pt idx="3">
                  <c:v>0.94721359500000002</c:v>
                </c:pt>
                <c:pt idx="4">
                  <c:v>0.5</c:v>
                </c:pt>
                <c:pt idx="5">
                  <c:v>1.3886349520000001</c:v>
                </c:pt>
                <c:pt idx="6">
                  <c:v>1.522677276</c:v>
                </c:pt>
                <c:pt idx="7">
                  <c:v>1.099070478</c:v>
                </c:pt>
                <c:pt idx="8">
                  <c:v>1.9520763130000001</c:v>
                </c:pt>
                <c:pt idx="9">
                  <c:v>1.8970609460000001</c:v>
                </c:pt>
                <c:pt idx="10">
                  <c:v>3.3901143729999998</c:v>
                </c:pt>
                <c:pt idx="11">
                  <c:v>2.8418110479999998</c:v>
                </c:pt>
                <c:pt idx="12">
                  <c:v>2.4793151999999998</c:v>
                </c:pt>
                <c:pt idx="13">
                  <c:v>2.5820368870000001</c:v>
                </c:pt>
                <c:pt idx="14">
                  <c:v>2.9235448279999998</c:v>
                </c:pt>
                <c:pt idx="15">
                  <c:v>3.2603035409999999</c:v>
                </c:pt>
                <c:pt idx="16">
                  <c:v>75.079546969999996</c:v>
                </c:pt>
                <c:pt idx="17">
                  <c:v>20.691237480000002</c:v>
                </c:pt>
                <c:pt idx="18">
                  <c:v>28.462164219999998</c:v>
                </c:pt>
                <c:pt idx="19">
                  <c:v>21.589287800000001</c:v>
                </c:pt>
                <c:pt idx="20">
                  <c:v>2.761193757</c:v>
                </c:pt>
              </c:numCache>
            </c:numRef>
          </c:yVal>
          <c:smooth val="0"/>
        </c:ser>
        <c:ser>
          <c:idx val="15"/>
          <c:order val="15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  <a:lumOff val="20000"/>
                </a:schemeClr>
              </a:solidFill>
              <a:ln w="9525">
                <a:solidFill>
                  <a:schemeClr val="accent4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[ERROR_Q_RIGHT_TO_BLUE.xlsx]ERROR_Q_RIGHT_TO_BLUE!$A$17:$U$17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0.241421356</c:v>
                </c:pt>
                <c:pt idx="3">
                  <c:v>0.8</c:v>
                </c:pt>
                <c:pt idx="4">
                  <c:v>1.1242640690000001</c:v>
                </c:pt>
                <c:pt idx="5">
                  <c:v>0.84142135600000001</c:v>
                </c:pt>
                <c:pt idx="6">
                  <c:v>1.31820425</c:v>
                </c:pt>
                <c:pt idx="7">
                  <c:v>27.174265170000002</c:v>
                </c:pt>
                <c:pt idx="8">
                  <c:v>2.465044147</c:v>
                </c:pt>
                <c:pt idx="9">
                  <c:v>3.2833713709999999</c:v>
                </c:pt>
                <c:pt idx="10">
                  <c:v>2.3870481570000002</c:v>
                </c:pt>
                <c:pt idx="11">
                  <c:v>17.30116963</c:v>
                </c:pt>
                <c:pt idx="12">
                  <c:v>2.256550469</c:v>
                </c:pt>
                <c:pt idx="13">
                  <c:v>2.4551328080000001</c:v>
                </c:pt>
                <c:pt idx="14">
                  <c:v>2.2585946369999998</c:v>
                </c:pt>
                <c:pt idx="15">
                  <c:v>2.9945731150000001</c:v>
                </c:pt>
                <c:pt idx="16">
                  <c:v>2.964680832</c:v>
                </c:pt>
                <c:pt idx="17">
                  <c:v>2.8156744169999999</c:v>
                </c:pt>
                <c:pt idx="18">
                  <c:v>12.796421280000001</c:v>
                </c:pt>
                <c:pt idx="19">
                  <c:v>3.4973398000000002</c:v>
                </c:pt>
                <c:pt idx="20">
                  <c:v>3.5642036840000002</c:v>
                </c:pt>
              </c:numCache>
            </c:numRef>
          </c:yVal>
          <c:smooth val="0"/>
        </c:ser>
        <c:ser>
          <c:idx val="16"/>
          <c:order val="16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  <a:lumOff val="20000"/>
                </a:schemeClr>
              </a:solidFill>
              <a:ln w="9525">
                <a:solidFill>
                  <a:schemeClr val="accent5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[ERROR_Q_RIGHT_TO_BLUE.xlsx]ERROR_Q_RIGHT_TO_BLUE!$A$18:$U$18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0.64142135600000005</c:v>
                </c:pt>
                <c:pt idx="4">
                  <c:v>1.7772699030000001</c:v>
                </c:pt>
                <c:pt idx="5">
                  <c:v>1.865028154</c:v>
                </c:pt>
                <c:pt idx="6">
                  <c:v>1.416227766</c:v>
                </c:pt>
                <c:pt idx="7">
                  <c:v>1.825583282</c:v>
                </c:pt>
                <c:pt idx="8">
                  <c:v>1.542366871</c:v>
                </c:pt>
                <c:pt idx="9">
                  <c:v>2.0712100850000001</c:v>
                </c:pt>
                <c:pt idx="10">
                  <c:v>2.7844454980000002</c:v>
                </c:pt>
                <c:pt idx="11">
                  <c:v>2.5957417330000001</c:v>
                </c:pt>
                <c:pt idx="12">
                  <c:v>22.859721329999999</c:v>
                </c:pt>
                <c:pt idx="13">
                  <c:v>2.9959828129999999</c:v>
                </c:pt>
                <c:pt idx="14">
                  <c:v>2.61289902</c:v>
                </c:pt>
                <c:pt idx="15">
                  <c:v>3.416188043</c:v>
                </c:pt>
                <c:pt idx="16">
                  <c:v>3.4627388670000001</c:v>
                </c:pt>
                <c:pt idx="17">
                  <c:v>3.2394195589999999</c:v>
                </c:pt>
                <c:pt idx="18">
                  <c:v>3.8083267639999998</c:v>
                </c:pt>
                <c:pt idx="19">
                  <c:v>3.0468413050000001</c:v>
                </c:pt>
                <c:pt idx="20">
                  <c:v>15.004636</c:v>
                </c:pt>
              </c:numCache>
            </c:numRef>
          </c:yVal>
          <c:smooth val="0"/>
        </c:ser>
        <c:ser>
          <c:idx val="17"/>
          <c:order val="17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  <a:lumOff val="20000"/>
                </a:schemeClr>
              </a:solidFill>
              <a:ln w="9525">
                <a:solidFill>
                  <a:schemeClr val="accent6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[ERROR_Q_RIGHT_TO_BLUE.xlsx]ERROR_Q_RIGHT_TO_BLUE!$A$19:$U$19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1.224264069</c:v>
                </c:pt>
                <c:pt idx="3">
                  <c:v>1.0414213560000001</c:v>
                </c:pt>
                <c:pt idx="4">
                  <c:v>1.116227766</c:v>
                </c:pt>
                <c:pt idx="5">
                  <c:v>1.352802397</c:v>
                </c:pt>
                <c:pt idx="6">
                  <c:v>1.2236067980000001</c:v>
                </c:pt>
                <c:pt idx="7">
                  <c:v>1.2650281539999999</c:v>
                </c:pt>
                <c:pt idx="8">
                  <c:v>1.157649122</c:v>
                </c:pt>
                <c:pt idx="9">
                  <c:v>1.9994601700000001</c:v>
                </c:pt>
                <c:pt idx="10">
                  <c:v>2.509238426</c:v>
                </c:pt>
                <c:pt idx="11">
                  <c:v>15.346334110000001</c:v>
                </c:pt>
                <c:pt idx="12">
                  <c:v>3.2762264210000001</c:v>
                </c:pt>
                <c:pt idx="13">
                  <c:v>2.0010598229999998</c:v>
                </c:pt>
                <c:pt idx="14">
                  <c:v>2.319503691</c:v>
                </c:pt>
                <c:pt idx="15">
                  <c:v>3.5444484080000001</c:v>
                </c:pt>
                <c:pt idx="16">
                  <c:v>2.7073950249999998</c:v>
                </c:pt>
                <c:pt idx="17">
                  <c:v>22.362852270000001</c:v>
                </c:pt>
                <c:pt idx="18">
                  <c:v>2.3058770449999999</c:v>
                </c:pt>
                <c:pt idx="19">
                  <c:v>15.562466909999999</c:v>
                </c:pt>
                <c:pt idx="20">
                  <c:v>3.3840209300000001</c:v>
                </c:pt>
              </c:numCache>
            </c:numRef>
          </c:yVal>
          <c:smooth val="0"/>
        </c:ser>
        <c:ser>
          <c:idx val="18"/>
          <c:order val="18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</a:schemeClr>
              </a:solidFill>
              <a:ln w="9525">
                <a:solidFill>
                  <a:schemeClr val="accent1">
                    <a:lumMod val="8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[ERROR_Q_RIGHT_TO_BLUE.xlsx]ERROR_Q_RIGHT_TO_BLUE!$A$20:$U$20</c:f>
              <c:numCache>
                <c:formatCode>General</c:formatCode>
                <c:ptCount val="21"/>
                <c:pt idx="0">
                  <c:v>0</c:v>
                </c:pt>
                <c:pt idx="1">
                  <c:v>0.54142135599999996</c:v>
                </c:pt>
                <c:pt idx="2">
                  <c:v>0.74142135600000003</c:v>
                </c:pt>
                <c:pt idx="3">
                  <c:v>0.48284271200000001</c:v>
                </c:pt>
                <c:pt idx="4">
                  <c:v>1.4478708659999999</c:v>
                </c:pt>
                <c:pt idx="5">
                  <c:v>2.0324555320000002</c:v>
                </c:pt>
                <c:pt idx="6">
                  <c:v>1.6670046380000001</c:v>
                </c:pt>
                <c:pt idx="7">
                  <c:v>15.091977829999999</c:v>
                </c:pt>
                <c:pt idx="8">
                  <c:v>1.7819131909999999</c:v>
                </c:pt>
                <c:pt idx="9">
                  <c:v>2.16896135</c:v>
                </c:pt>
                <c:pt idx="10">
                  <c:v>2.5598780830000001</c:v>
                </c:pt>
                <c:pt idx="11">
                  <c:v>3.1660584740000002</c:v>
                </c:pt>
                <c:pt idx="12">
                  <c:v>2.9759770680000002</c:v>
                </c:pt>
                <c:pt idx="13">
                  <c:v>3.2057988449999999</c:v>
                </c:pt>
                <c:pt idx="14">
                  <c:v>2.8248276269999999</c:v>
                </c:pt>
                <c:pt idx="15">
                  <c:v>3.3820719299999999</c:v>
                </c:pt>
                <c:pt idx="16">
                  <c:v>16.070513089999999</c:v>
                </c:pt>
                <c:pt idx="17">
                  <c:v>3.9814718089999999</c:v>
                </c:pt>
                <c:pt idx="18">
                  <c:v>3.5260174709999998</c:v>
                </c:pt>
                <c:pt idx="19">
                  <c:v>18.049426520000001</c:v>
                </c:pt>
                <c:pt idx="20">
                  <c:v>4.0548786029999997</c:v>
                </c:pt>
              </c:numCache>
            </c:numRef>
          </c:yVal>
          <c:smooth val="0"/>
        </c:ser>
        <c:ser>
          <c:idx val="19"/>
          <c:order val="19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</a:schemeClr>
              </a:solidFill>
              <a:ln w="9525">
                <a:solidFill>
                  <a:schemeClr val="accent2">
                    <a:lumMod val="8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[ERROR_Q_RIGHT_TO_BLUE.xlsx]ERROR_Q_RIGHT_TO_BLUE!$A$21:$U$21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0.7</c:v>
                </c:pt>
                <c:pt idx="3">
                  <c:v>0.7</c:v>
                </c:pt>
                <c:pt idx="4">
                  <c:v>1.328469516</c:v>
                </c:pt>
                <c:pt idx="5">
                  <c:v>0.96502815399999997</c:v>
                </c:pt>
                <c:pt idx="6">
                  <c:v>1.7714776640000001</c:v>
                </c:pt>
                <c:pt idx="7">
                  <c:v>1.710654957</c:v>
                </c:pt>
                <c:pt idx="8">
                  <c:v>0.86502815399999999</c:v>
                </c:pt>
                <c:pt idx="9">
                  <c:v>1.8498473499999999</c:v>
                </c:pt>
                <c:pt idx="10">
                  <c:v>2.56251184</c:v>
                </c:pt>
                <c:pt idx="11">
                  <c:v>1.974111419</c:v>
                </c:pt>
                <c:pt idx="12">
                  <c:v>2.4404984399999998</c:v>
                </c:pt>
                <c:pt idx="13">
                  <c:v>2.3689613500000002</c:v>
                </c:pt>
                <c:pt idx="14">
                  <c:v>2.548747568</c:v>
                </c:pt>
                <c:pt idx="15">
                  <c:v>2.9467974610000001</c:v>
                </c:pt>
                <c:pt idx="16">
                  <c:v>12.95874766</c:v>
                </c:pt>
                <c:pt idx="17">
                  <c:v>22.949448780000001</c:v>
                </c:pt>
                <c:pt idx="18">
                  <c:v>4.1593553390000002</c:v>
                </c:pt>
                <c:pt idx="19">
                  <c:v>2.9101016080000002</c:v>
                </c:pt>
                <c:pt idx="20">
                  <c:v>25.40061429</c:v>
                </c:pt>
              </c:numCache>
            </c:numRef>
          </c:yVal>
          <c:smooth val="0"/>
        </c:ser>
        <c:ser>
          <c:idx val="20"/>
          <c:order val="2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</a:schemeClr>
              </a:solidFill>
              <a:ln w="9525">
                <a:solidFill>
                  <a:schemeClr val="accent3">
                    <a:lumMod val="8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[ERROR_Q_RIGHT_TO_BLUE.xlsx]ERROR_Q_RIGHT_TO_BLUE!$A$22:$U$22</c:f>
              <c:numCache>
                <c:formatCode>General</c:formatCode>
                <c:ptCount val="21"/>
                <c:pt idx="0">
                  <c:v>0</c:v>
                </c:pt>
                <c:pt idx="1">
                  <c:v>0.4</c:v>
                </c:pt>
                <c:pt idx="2">
                  <c:v>0.4</c:v>
                </c:pt>
                <c:pt idx="3">
                  <c:v>1.171477664</c:v>
                </c:pt>
                <c:pt idx="4">
                  <c:v>1.7950844619999999</c:v>
                </c:pt>
                <c:pt idx="5">
                  <c:v>0.74721359499999995</c:v>
                </c:pt>
                <c:pt idx="6">
                  <c:v>1.7819131909999999</c:v>
                </c:pt>
                <c:pt idx="7">
                  <c:v>2.3471949520000002</c:v>
                </c:pt>
                <c:pt idx="8">
                  <c:v>16.90221627</c:v>
                </c:pt>
                <c:pt idx="9">
                  <c:v>2.4375201460000002</c:v>
                </c:pt>
                <c:pt idx="10">
                  <c:v>2.5353775299999999</c:v>
                </c:pt>
                <c:pt idx="11">
                  <c:v>2.1135562910000001</c:v>
                </c:pt>
                <c:pt idx="12">
                  <c:v>1.805519989</c:v>
                </c:pt>
                <c:pt idx="13">
                  <c:v>2.2447660950000001</c:v>
                </c:pt>
                <c:pt idx="14">
                  <c:v>2.8438475580000002</c:v>
                </c:pt>
                <c:pt idx="15">
                  <c:v>16.703976340000001</c:v>
                </c:pt>
                <c:pt idx="16">
                  <c:v>3.5048787109999999</c:v>
                </c:pt>
                <c:pt idx="17">
                  <c:v>3.2635421440000001</c:v>
                </c:pt>
                <c:pt idx="18">
                  <c:v>18.415473339999998</c:v>
                </c:pt>
                <c:pt idx="19">
                  <c:v>2.5528023969999998</c:v>
                </c:pt>
                <c:pt idx="20">
                  <c:v>34.327073300000002</c:v>
                </c:pt>
              </c:numCache>
            </c:numRef>
          </c:yVal>
          <c:smooth val="0"/>
        </c:ser>
        <c:ser>
          <c:idx val="21"/>
          <c:order val="2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</a:schemeClr>
              </a:solidFill>
              <a:ln w="9525">
                <a:solidFill>
                  <a:schemeClr val="accent4">
                    <a:lumMod val="8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[ERROR_Q_RIGHT_TO_BLUE.xlsx]ERROR_Q_RIGHT_TO_BLUE!$A$23:$U$23</c:f>
              <c:numCache>
                <c:formatCode>General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0.54142135599999996</c:v>
                </c:pt>
                <c:pt idx="3">
                  <c:v>1.6478708660000001</c:v>
                </c:pt>
                <c:pt idx="4">
                  <c:v>1.484161925</c:v>
                </c:pt>
                <c:pt idx="5">
                  <c:v>1.0414213560000001</c:v>
                </c:pt>
                <c:pt idx="6">
                  <c:v>1.7974836860000001</c:v>
                </c:pt>
                <c:pt idx="7">
                  <c:v>1.34339784</c:v>
                </c:pt>
                <c:pt idx="8">
                  <c:v>2.3247039319999998</c:v>
                </c:pt>
                <c:pt idx="9">
                  <c:v>1.941421356</c:v>
                </c:pt>
                <c:pt idx="10">
                  <c:v>2.997826812</c:v>
                </c:pt>
                <c:pt idx="11">
                  <c:v>2.5175827430000002</c:v>
                </c:pt>
                <c:pt idx="12">
                  <c:v>2.7903391850000001</c:v>
                </c:pt>
                <c:pt idx="13">
                  <c:v>2.3857300760000002</c:v>
                </c:pt>
                <c:pt idx="14">
                  <c:v>2.2536631059999999</c:v>
                </c:pt>
                <c:pt idx="15">
                  <c:v>2.9534393699999999</c:v>
                </c:pt>
                <c:pt idx="16">
                  <c:v>22.154491010000001</c:v>
                </c:pt>
                <c:pt idx="17">
                  <c:v>3.499676059</c:v>
                </c:pt>
                <c:pt idx="18">
                  <c:v>3.3909429119999999</c:v>
                </c:pt>
                <c:pt idx="19">
                  <c:v>4.2660225519999999</c:v>
                </c:pt>
                <c:pt idx="20">
                  <c:v>17.880501469999999</c:v>
                </c:pt>
              </c:numCache>
            </c:numRef>
          </c:yVal>
          <c:smooth val="0"/>
        </c:ser>
        <c:ser>
          <c:idx val="22"/>
          <c:order val="22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</a:schemeClr>
              </a:solidFill>
              <a:ln w="9525">
                <a:solidFill>
                  <a:schemeClr val="accent5">
                    <a:lumMod val="8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[ERROR_Q_RIGHT_TO_BLUE.xlsx]ERROR_Q_RIGHT_TO_BLUE!$A$24:$U$24</c:f>
              <c:numCache>
                <c:formatCode>General</c:formatCode>
                <c:ptCount val="21"/>
                <c:pt idx="0">
                  <c:v>0</c:v>
                </c:pt>
                <c:pt idx="1">
                  <c:v>0.44142135599999999</c:v>
                </c:pt>
                <c:pt idx="2">
                  <c:v>0.9</c:v>
                </c:pt>
                <c:pt idx="3">
                  <c:v>1.047870866</c:v>
                </c:pt>
                <c:pt idx="4">
                  <c:v>0.90644950999999996</c:v>
                </c:pt>
                <c:pt idx="5">
                  <c:v>1.4242640689999999</c:v>
                </c:pt>
                <c:pt idx="6">
                  <c:v>2.4250924930000002</c:v>
                </c:pt>
                <c:pt idx="7">
                  <c:v>1.6886349519999999</c:v>
                </c:pt>
                <c:pt idx="8">
                  <c:v>1.5071067810000001</c:v>
                </c:pt>
                <c:pt idx="9">
                  <c:v>2.3546190039999999</c:v>
                </c:pt>
                <c:pt idx="10">
                  <c:v>2.9944762310000002</c:v>
                </c:pt>
                <c:pt idx="11">
                  <c:v>14.045094819999999</c:v>
                </c:pt>
                <c:pt idx="12">
                  <c:v>2.320180734</c:v>
                </c:pt>
                <c:pt idx="13">
                  <c:v>1.9064495100000001</c:v>
                </c:pt>
                <c:pt idx="14">
                  <c:v>18.17626521</c:v>
                </c:pt>
                <c:pt idx="15">
                  <c:v>2.6133388829999999</c:v>
                </c:pt>
                <c:pt idx="16">
                  <c:v>12.414124190000001</c:v>
                </c:pt>
                <c:pt idx="17">
                  <c:v>2.7268791819999998</c:v>
                </c:pt>
                <c:pt idx="18">
                  <c:v>21.84006436</c:v>
                </c:pt>
                <c:pt idx="19">
                  <c:v>4.7698988680000003</c:v>
                </c:pt>
                <c:pt idx="20">
                  <c:v>2.5655917119999998</c:v>
                </c:pt>
              </c:numCache>
            </c:numRef>
          </c:yVal>
          <c:smooth val="0"/>
        </c:ser>
        <c:ser>
          <c:idx val="23"/>
          <c:order val="23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</a:schemeClr>
              </a:solidFill>
              <a:ln w="9525">
                <a:solidFill>
                  <a:schemeClr val="accent6">
                    <a:lumMod val="8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[ERROR_Q_RIGHT_TO_BLUE.xlsx]ERROR_Q_RIGHT_TO_BLUE!$A$25:$U$25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0.48284271200000001</c:v>
                </c:pt>
                <c:pt idx="3">
                  <c:v>0.96502815399999997</c:v>
                </c:pt>
                <c:pt idx="4">
                  <c:v>1.707768723</c:v>
                </c:pt>
                <c:pt idx="5">
                  <c:v>1.6601814290000001</c:v>
                </c:pt>
                <c:pt idx="6">
                  <c:v>2.0055199890000002</c:v>
                </c:pt>
                <c:pt idx="7">
                  <c:v>2.1813796160000001</c:v>
                </c:pt>
                <c:pt idx="8">
                  <c:v>1.754320377</c:v>
                </c:pt>
                <c:pt idx="9">
                  <c:v>0.92360679800000001</c:v>
                </c:pt>
                <c:pt idx="10">
                  <c:v>2.1797928230000001</c:v>
                </c:pt>
                <c:pt idx="11">
                  <c:v>2.2571377749999999</c:v>
                </c:pt>
                <c:pt idx="12">
                  <c:v>2.9605023070000001</c:v>
                </c:pt>
                <c:pt idx="13">
                  <c:v>2.6059381629999998</c:v>
                </c:pt>
                <c:pt idx="14">
                  <c:v>3.003006804</c:v>
                </c:pt>
                <c:pt idx="15">
                  <c:v>2.457076657</c:v>
                </c:pt>
                <c:pt idx="16">
                  <c:v>3.8524467470000001</c:v>
                </c:pt>
                <c:pt idx="17">
                  <c:v>16.30971147</c:v>
                </c:pt>
                <c:pt idx="18">
                  <c:v>20.173408479999999</c:v>
                </c:pt>
                <c:pt idx="19">
                  <c:v>3.1250108160000001</c:v>
                </c:pt>
                <c:pt idx="20">
                  <c:v>19.974978100000001</c:v>
                </c:pt>
              </c:numCache>
            </c:numRef>
          </c:yVal>
          <c:smooth val="0"/>
        </c:ser>
        <c:ser>
          <c:idx val="24"/>
          <c:order val="24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[ERROR_Q_RIGHT_TO_BLUE.xlsx]ERROR_Q_RIGHT_TO_BLUE!$A$26:$U$26</c:f>
              <c:numCache>
                <c:formatCode>General</c:formatCode>
                <c:ptCount val="21"/>
                <c:pt idx="0">
                  <c:v>0</c:v>
                </c:pt>
                <c:pt idx="1">
                  <c:v>0.44142135599999999</c:v>
                </c:pt>
                <c:pt idx="2">
                  <c:v>0.64142135600000005</c:v>
                </c:pt>
                <c:pt idx="3">
                  <c:v>0.72360679800000005</c:v>
                </c:pt>
                <c:pt idx="4">
                  <c:v>1.1000000000000001</c:v>
                </c:pt>
                <c:pt idx="5">
                  <c:v>1.4300563079999999</c:v>
                </c:pt>
                <c:pt idx="6">
                  <c:v>2.3446972819999998</c:v>
                </c:pt>
                <c:pt idx="7">
                  <c:v>1.435848547</c:v>
                </c:pt>
                <c:pt idx="8">
                  <c:v>1.2307135789999999</c:v>
                </c:pt>
                <c:pt idx="9">
                  <c:v>1.971477664</c:v>
                </c:pt>
                <c:pt idx="10">
                  <c:v>2.0656854249999999</c:v>
                </c:pt>
                <c:pt idx="11">
                  <c:v>2.082858705</c:v>
                </c:pt>
                <c:pt idx="12">
                  <c:v>2.7751630519999999</c:v>
                </c:pt>
                <c:pt idx="13">
                  <c:v>2.200513387</c:v>
                </c:pt>
                <c:pt idx="14">
                  <c:v>18.32979813</c:v>
                </c:pt>
                <c:pt idx="15">
                  <c:v>2.480450094</c:v>
                </c:pt>
                <c:pt idx="16">
                  <c:v>2.998887689</c:v>
                </c:pt>
                <c:pt idx="17">
                  <c:v>13.652549430000001</c:v>
                </c:pt>
                <c:pt idx="18">
                  <c:v>3.1556395899999998</c:v>
                </c:pt>
                <c:pt idx="19">
                  <c:v>79.573769979999994</c:v>
                </c:pt>
                <c:pt idx="20">
                  <c:v>3.0511917660000001</c:v>
                </c:pt>
              </c:numCache>
            </c:numRef>
          </c:yVal>
          <c:smooth val="0"/>
        </c:ser>
        <c:ser>
          <c:idx val="25"/>
          <c:order val="25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accent2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[ERROR_Q_RIGHT_TO_BLUE.xlsx]ERROR_Q_RIGHT_TO_BLUE!$A$27:$U$27</c:f>
              <c:numCache>
                <c:formatCode>General</c:formatCode>
                <c:ptCount val="21"/>
                <c:pt idx="0">
                  <c:v>0</c:v>
                </c:pt>
                <c:pt idx="1">
                  <c:v>0.44142135599999999</c:v>
                </c:pt>
                <c:pt idx="2">
                  <c:v>0.4</c:v>
                </c:pt>
                <c:pt idx="3">
                  <c:v>1.2650281539999999</c:v>
                </c:pt>
                <c:pt idx="4">
                  <c:v>0.98284271199999995</c:v>
                </c:pt>
                <c:pt idx="5">
                  <c:v>1.3414213559999999</c:v>
                </c:pt>
                <c:pt idx="6">
                  <c:v>1.489949494</c:v>
                </c:pt>
                <c:pt idx="7">
                  <c:v>1.416227766</c:v>
                </c:pt>
                <c:pt idx="8">
                  <c:v>1.4226772759999999</c:v>
                </c:pt>
                <c:pt idx="9">
                  <c:v>2.946866274</c:v>
                </c:pt>
                <c:pt idx="10">
                  <c:v>16.537942489999999</c:v>
                </c:pt>
                <c:pt idx="11">
                  <c:v>2.247603287</c:v>
                </c:pt>
                <c:pt idx="12">
                  <c:v>2.1407800780000001</c:v>
                </c:pt>
                <c:pt idx="13">
                  <c:v>3.1341431069999999</c:v>
                </c:pt>
                <c:pt idx="14">
                  <c:v>2.2911578709999998</c:v>
                </c:pt>
                <c:pt idx="15">
                  <c:v>2.4127002540000002</c:v>
                </c:pt>
                <c:pt idx="16">
                  <c:v>2.8624169589999999</c:v>
                </c:pt>
                <c:pt idx="17">
                  <c:v>2.9783179959999999</c:v>
                </c:pt>
                <c:pt idx="18">
                  <c:v>3.5482419159999998</c:v>
                </c:pt>
                <c:pt idx="19">
                  <c:v>14.51450844</c:v>
                </c:pt>
                <c:pt idx="20">
                  <c:v>19.088231929999999</c:v>
                </c:pt>
              </c:numCache>
            </c:numRef>
          </c:yVal>
          <c:smooth val="0"/>
        </c:ser>
        <c:ser>
          <c:idx val="26"/>
          <c:order val="26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  <a:lumOff val="40000"/>
                </a:schemeClr>
              </a:solidFill>
              <a:ln w="9525">
                <a:solidFill>
                  <a:schemeClr val="accent3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[ERROR_Q_RIGHT_TO_BLUE.xlsx]ERROR_Q_RIGHT_TO_BLUE!$A$28:$U$28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0.82360679800000003</c:v>
                </c:pt>
                <c:pt idx="3">
                  <c:v>1.288634952</c:v>
                </c:pt>
                <c:pt idx="4">
                  <c:v>1.0576491219999999</c:v>
                </c:pt>
                <c:pt idx="5">
                  <c:v>1.1398345640000001</c:v>
                </c:pt>
                <c:pt idx="6">
                  <c:v>1.5576491219999999</c:v>
                </c:pt>
                <c:pt idx="7">
                  <c:v>1.960555128</c:v>
                </c:pt>
                <c:pt idx="8">
                  <c:v>1.877269903</c:v>
                </c:pt>
                <c:pt idx="9">
                  <c:v>1.5261297170000001</c:v>
                </c:pt>
                <c:pt idx="10">
                  <c:v>1.4242640689999999</c:v>
                </c:pt>
                <c:pt idx="11">
                  <c:v>3.1300629139999998</c:v>
                </c:pt>
                <c:pt idx="12">
                  <c:v>2.6884863970000001</c:v>
                </c:pt>
                <c:pt idx="13">
                  <c:v>3.5540527970000002</c:v>
                </c:pt>
                <c:pt idx="14">
                  <c:v>2.3367457690000002</c:v>
                </c:pt>
                <c:pt idx="15">
                  <c:v>1.9300365340000001</c:v>
                </c:pt>
                <c:pt idx="16">
                  <c:v>16.053885900000001</c:v>
                </c:pt>
                <c:pt idx="17">
                  <c:v>58.760633630000001</c:v>
                </c:pt>
                <c:pt idx="18">
                  <c:v>3.4398516859999999</c:v>
                </c:pt>
                <c:pt idx="19">
                  <c:v>20.307611850000001</c:v>
                </c:pt>
                <c:pt idx="20">
                  <c:v>2.8974459659999998</c:v>
                </c:pt>
              </c:numCache>
            </c:numRef>
          </c:yVal>
          <c:smooth val="0"/>
        </c:ser>
        <c:ser>
          <c:idx val="27"/>
          <c:order val="27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accent4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[ERROR_Q_RIGHT_TO_BLUE.xlsx]ERROR_Q_RIGHT_TO_BLUE!$A$29:$U$29</c:f>
              <c:numCache>
                <c:formatCode>General</c:formatCode>
                <c:ptCount val="21"/>
                <c:pt idx="0">
                  <c:v>0</c:v>
                </c:pt>
                <c:pt idx="1">
                  <c:v>0.4</c:v>
                </c:pt>
                <c:pt idx="2">
                  <c:v>0.44142135599999999</c:v>
                </c:pt>
                <c:pt idx="3">
                  <c:v>1.1478708660000001</c:v>
                </c:pt>
                <c:pt idx="4">
                  <c:v>1.0773387169999999</c:v>
                </c:pt>
                <c:pt idx="5">
                  <c:v>1.247870866</c:v>
                </c:pt>
                <c:pt idx="6">
                  <c:v>14.56032752</c:v>
                </c:pt>
                <c:pt idx="7">
                  <c:v>2.1048627180000001</c:v>
                </c:pt>
                <c:pt idx="8">
                  <c:v>2.6300365339999998</c:v>
                </c:pt>
                <c:pt idx="9">
                  <c:v>2.2957417329999998</c:v>
                </c:pt>
                <c:pt idx="10">
                  <c:v>3.712447359</c:v>
                </c:pt>
                <c:pt idx="11">
                  <c:v>2.6783856789999998</c:v>
                </c:pt>
                <c:pt idx="12">
                  <c:v>22.464172139999999</c:v>
                </c:pt>
                <c:pt idx="13">
                  <c:v>2.690339185</c:v>
                </c:pt>
                <c:pt idx="14">
                  <c:v>2.6625966299999999</c:v>
                </c:pt>
                <c:pt idx="15">
                  <c:v>3.4772765090000002</c:v>
                </c:pt>
                <c:pt idx="16">
                  <c:v>3.2540374089999999</c:v>
                </c:pt>
                <c:pt idx="17">
                  <c:v>3.3953597769999999</c:v>
                </c:pt>
                <c:pt idx="18">
                  <c:v>1.9171044669999999</c:v>
                </c:pt>
                <c:pt idx="19">
                  <c:v>4.3616538470000004</c:v>
                </c:pt>
                <c:pt idx="20">
                  <c:v>15.269447530000001</c:v>
                </c:pt>
              </c:numCache>
            </c:numRef>
          </c:yVal>
          <c:smooth val="0"/>
        </c:ser>
        <c:ser>
          <c:idx val="28"/>
          <c:order val="28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  <a:lumOff val="40000"/>
                </a:schemeClr>
              </a:solidFill>
              <a:ln w="9525">
                <a:solidFill>
                  <a:schemeClr val="accent5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[ERROR_Q_RIGHT_TO_BLUE.xlsx]ERROR_Q_RIGHT_TO_BLUE!$A$30:$U$30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1.382842712</c:v>
                </c:pt>
                <c:pt idx="3">
                  <c:v>0.64142135600000005</c:v>
                </c:pt>
                <c:pt idx="4">
                  <c:v>0.95764912199999996</c:v>
                </c:pt>
                <c:pt idx="5">
                  <c:v>1.4122417490000001</c:v>
                </c:pt>
                <c:pt idx="6">
                  <c:v>2.0029219980000001</c:v>
                </c:pt>
                <c:pt idx="7">
                  <c:v>2.2002085010000001</c:v>
                </c:pt>
                <c:pt idx="8">
                  <c:v>1.524552312</c:v>
                </c:pt>
                <c:pt idx="9">
                  <c:v>2.6009455140000002</c:v>
                </c:pt>
                <c:pt idx="10">
                  <c:v>1.907768723</c:v>
                </c:pt>
                <c:pt idx="11">
                  <c:v>2.446166984</c:v>
                </c:pt>
                <c:pt idx="12">
                  <c:v>3.6932693159999999</c:v>
                </c:pt>
                <c:pt idx="13">
                  <c:v>26.272166339999998</c:v>
                </c:pt>
                <c:pt idx="14">
                  <c:v>3.639041008</c:v>
                </c:pt>
                <c:pt idx="15">
                  <c:v>2.9311032699999999</c:v>
                </c:pt>
                <c:pt idx="16">
                  <c:v>2.7921454080000001</c:v>
                </c:pt>
                <c:pt idx="17">
                  <c:v>3.037634454</c:v>
                </c:pt>
                <c:pt idx="18">
                  <c:v>17.330325770000002</c:v>
                </c:pt>
                <c:pt idx="19">
                  <c:v>2.7871655999999998</c:v>
                </c:pt>
                <c:pt idx="20">
                  <c:v>18.13816289</c:v>
                </c:pt>
              </c:numCache>
            </c:numRef>
          </c:yVal>
          <c:smooth val="0"/>
        </c:ser>
        <c:ser>
          <c:idx val="29"/>
          <c:order val="29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accent6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[ERROR_Q_RIGHT_TO_BLUE.xlsx]ERROR_Q_RIGHT_TO_BLUE!$A$31:$U$31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0.72426406899999995</c:v>
                </c:pt>
                <c:pt idx="3">
                  <c:v>0.84721359500000004</c:v>
                </c:pt>
                <c:pt idx="4">
                  <c:v>1.022677276</c:v>
                </c:pt>
                <c:pt idx="5">
                  <c:v>1.7650281539999999</c:v>
                </c:pt>
                <c:pt idx="6">
                  <c:v>1.2064495099999999</c:v>
                </c:pt>
                <c:pt idx="7">
                  <c:v>2.3906114359999999</c:v>
                </c:pt>
                <c:pt idx="8">
                  <c:v>1.487048159</c:v>
                </c:pt>
                <c:pt idx="9">
                  <c:v>1.71626353</c:v>
                </c:pt>
                <c:pt idx="10">
                  <c:v>2.5237464859999998</c:v>
                </c:pt>
                <c:pt idx="11">
                  <c:v>2.4768182419999998</c:v>
                </c:pt>
                <c:pt idx="12">
                  <c:v>1.546941345</c:v>
                </c:pt>
                <c:pt idx="13">
                  <c:v>3.2762170180000001</c:v>
                </c:pt>
                <c:pt idx="14">
                  <c:v>3.825422755</c:v>
                </c:pt>
                <c:pt idx="15">
                  <c:v>4.0736431130000001</c:v>
                </c:pt>
                <c:pt idx="16">
                  <c:v>2.0068392020000001</c:v>
                </c:pt>
                <c:pt idx="17">
                  <c:v>2.7615006420000001</c:v>
                </c:pt>
                <c:pt idx="18">
                  <c:v>3.413775722</c:v>
                </c:pt>
                <c:pt idx="19">
                  <c:v>21.263847850000001</c:v>
                </c:pt>
                <c:pt idx="20">
                  <c:v>4.211921062</c:v>
                </c:pt>
              </c:numCache>
            </c:numRef>
          </c:yVal>
          <c:smooth val="0"/>
        </c:ser>
        <c:ser>
          <c:idx val="30"/>
          <c:order val="3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5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[ERROR_Q_RIGHT_TO_BLUE.xlsx]ERROR_Q_RIGHT_TO_BLUE!$A$32:$U$32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0.6</c:v>
                </c:pt>
                <c:pt idx="3">
                  <c:v>1.0162277660000001</c:v>
                </c:pt>
                <c:pt idx="4">
                  <c:v>1.3478708660000001</c:v>
                </c:pt>
                <c:pt idx="5">
                  <c:v>1.8970609460000001</c:v>
                </c:pt>
                <c:pt idx="6">
                  <c:v>1.653663106</c:v>
                </c:pt>
                <c:pt idx="7">
                  <c:v>1.5019764840000001</c:v>
                </c:pt>
                <c:pt idx="8">
                  <c:v>2.2656103540000001</c:v>
                </c:pt>
                <c:pt idx="9">
                  <c:v>2.438905042</c:v>
                </c:pt>
                <c:pt idx="10">
                  <c:v>17.613769260000002</c:v>
                </c:pt>
                <c:pt idx="11">
                  <c:v>3.0816320930000001</c:v>
                </c:pt>
                <c:pt idx="12">
                  <c:v>3.6361044900000001</c:v>
                </c:pt>
                <c:pt idx="13">
                  <c:v>2.1969112050000001</c:v>
                </c:pt>
                <c:pt idx="14">
                  <c:v>2.6147646689999999</c:v>
                </c:pt>
                <c:pt idx="15">
                  <c:v>25.499371020000002</c:v>
                </c:pt>
                <c:pt idx="16">
                  <c:v>2.8067019869999998</c:v>
                </c:pt>
                <c:pt idx="17">
                  <c:v>16.837566760000001</c:v>
                </c:pt>
                <c:pt idx="18">
                  <c:v>3.163726064</c:v>
                </c:pt>
                <c:pt idx="19">
                  <c:v>2.9079743320000002</c:v>
                </c:pt>
                <c:pt idx="20">
                  <c:v>29.128294289999999</c:v>
                </c:pt>
              </c:numCache>
            </c:numRef>
          </c:yVal>
          <c:smooth val="0"/>
        </c:ser>
        <c:ser>
          <c:idx val="31"/>
          <c:order val="3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50000"/>
                </a:schemeClr>
              </a:solidFill>
              <a:ln w="9525">
                <a:solidFill>
                  <a:schemeClr val="accent2">
                    <a:lumMod val="5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[ERROR_Q_RIGHT_TO_BLUE.xlsx]ERROR_Q_RIGHT_TO_BLUE!$A$33:$U$33</c:f>
              <c:numCache>
                <c:formatCode>General</c:formatCode>
                <c:ptCount val="21"/>
                <c:pt idx="0">
                  <c:v>0</c:v>
                </c:pt>
                <c:pt idx="1">
                  <c:v>0.6</c:v>
                </c:pt>
                <c:pt idx="2">
                  <c:v>0.5</c:v>
                </c:pt>
                <c:pt idx="3">
                  <c:v>1.2828427120000001</c:v>
                </c:pt>
                <c:pt idx="4">
                  <c:v>1.9977182170000001</c:v>
                </c:pt>
                <c:pt idx="5">
                  <c:v>1.994427191</c:v>
                </c:pt>
                <c:pt idx="6">
                  <c:v>1.465685425</c:v>
                </c:pt>
                <c:pt idx="7">
                  <c:v>1.247870866</c:v>
                </c:pt>
                <c:pt idx="8">
                  <c:v>2.2058082319999999</c:v>
                </c:pt>
                <c:pt idx="9">
                  <c:v>2.4398505570000002</c:v>
                </c:pt>
                <c:pt idx="10">
                  <c:v>22.913042879999999</c:v>
                </c:pt>
                <c:pt idx="11">
                  <c:v>1.823996489</c:v>
                </c:pt>
                <c:pt idx="12">
                  <c:v>11.18930252</c:v>
                </c:pt>
                <c:pt idx="13">
                  <c:v>2.4729473670000002</c:v>
                </c:pt>
                <c:pt idx="14">
                  <c:v>1.99869791</c:v>
                </c:pt>
                <c:pt idx="15">
                  <c:v>26.649676110000001</c:v>
                </c:pt>
                <c:pt idx="16">
                  <c:v>2.8126267700000001</c:v>
                </c:pt>
                <c:pt idx="17">
                  <c:v>4.2982372599999996</c:v>
                </c:pt>
                <c:pt idx="18">
                  <c:v>3.2233584639999999</c:v>
                </c:pt>
                <c:pt idx="19">
                  <c:v>30.630412150000002</c:v>
                </c:pt>
                <c:pt idx="20">
                  <c:v>17.939555160000001</c:v>
                </c:pt>
              </c:numCache>
            </c:numRef>
          </c:yVal>
          <c:smooth val="0"/>
        </c:ser>
        <c:ser>
          <c:idx val="32"/>
          <c:order val="32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50000"/>
                </a:schemeClr>
              </a:solidFill>
              <a:ln w="9525">
                <a:solidFill>
                  <a:schemeClr val="accent3">
                    <a:lumMod val="5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[ERROR_Q_RIGHT_TO_BLUE.xlsx]ERROR_Q_RIGHT_TO_BLUE!$A$34:$U$34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0.34142135600000001</c:v>
                </c:pt>
                <c:pt idx="3">
                  <c:v>1.330713579</c:v>
                </c:pt>
                <c:pt idx="4">
                  <c:v>1.6398345640000001</c:v>
                </c:pt>
                <c:pt idx="5">
                  <c:v>2.123724239</c:v>
                </c:pt>
                <c:pt idx="6">
                  <c:v>1.1414213559999999</c:v>
                </c:pt>
                <c:pt idx="7">
                  <c:v>2.3349878390000001</c:v>
                </c:pt>
                <c:pt idx="8">
                  <c:v>3.2639356300000002</c:v>
                </c:pt>
                <c:pt idx="9">
                  <c:v>2.3296743520000001</c:v>
                </c:pt>
                <c:pt idx="10">
                  <c:v>2.3128990200000001</c:v>
                </c:pt>
                <c:pt idx="11">
                  <c:v>2.5084093520000001</c:v>
                </c:pt>
                <c:pt idx="12">
                  <c:v>3.042449677</c:v>
                </c:pt>
                <c:pt idx="13">
                  <c:v>13.938521250000001</c:v>
                </c:pt>
                <c:pt idx="14">
                  <c:v>3.0886426870000001</c:v>
                </c:pt>
                <c:pt idx="15">
                  <c:v>34.788819959999998</c:v>
                </c:pt>
                <c:pt idx="16">
                  <c:v>3.409371508</c:v>
                </c:pt>
                <c:pt idx="17">
                  <c:v>3.6235881540000001</c:v>
                </c:pt>
                <c:pt idx="18">
                  <c:v>3.7133834860000001</c:v>
                </c:pt>
                <c:pt idx="19">
                  <c:v>16.967680649999998</c:v>
                </c:pt>
                <c:pt idx="20">
                  <c:v>2.9163514620000002</c:v>
                </c:pt>
              </c:numCache>
            </c:numRef>
          </c:yVal>
          <c:smooth val="0"/>
        </c:ser>
        <c:ser>
          <c:idx val="33"/>
          <c:order val="33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50000"/>
                </a:schemeClr>
              </a:solidFill>
              <a:ln w="9525">
                <a:solidFill>
                  <a:schemeClr val="accent4">
                    <a:lumMod val="5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[ERROR_Q_RIGHT_TO_BLUE.xlsx]ERROR_Q_RIGHT_TO_BLUE!$A$35:$U$35</c:f>
              <c:numCache>
                <c:formatCode>General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0.92360679800000001</c:v>
                </c:pt>
                <c:pt idx="3">
                  <c:v>0.58284271200000004</c:v>
                </c:pt>
                <c:pt idx="4">
                  <c:v>0.9</c:v>
                </c:pt>
                <c:pt idx="5">
                  <c:v>0.72360679800000005</c:v>
                </c:pt>
                <c:pt idx="6">
                  <c:v>1.71289902</c:v>
                </c:pt>
                <c:pt idx="7">
                  <c:v>2.0399582590000001</c:v>
                </c:pt>
                <c:pt idx="8">
                  <c:v>1.8077687229999999</c:v>
                </c:pt>
                <c:pt idx="9">
                  <c:v>1.690104654</c:v>
                </c:pt>
                <c:pt idx="10">
                  <c:v>2.5640986319999999</c:v>
                </c:pt>
                <c:pt idx="11">
                  <c:v>5.1417111660000003</c:v>
                </c:pt>
                <c:pt idx="12">
                  <c:v>3.0481465810000001</c:v>
                </c:pt>
                <c:pt idx="13">
                  <c:v>2.4291279160000001</c:v>
                </c:pt>
                <c:pt idx="14">
                  <c:v>21.30421514</c:v>
                </c:pt>
                <c:pt idx="15">
                  <c:v>3.4965386519999999</c:v>
                </c:pt>
                <c:pt idx="16">
                  <c:v>3.1488253789999998</c:v>
                </c:pt>
                <c:pt idx="17">
                  <c:v>5.0148229219999996</c:v>
                </c:pt>
                <c:pt idx="18">
                  <c:v>4.3680626980000001</c:v>
                </c:pt>
                <c:pt idx="19">
                  <c:v>3.5204492030000001</c:v>
                </c:pt>
                <c:pt idx="20">
                  <c:v>2.9950521619999999</c:v>
                </c:pt>
              </c:numCache>
            </c:numRef>
          </c:yVal>
          <c:smooth val="0"/>
        </c:ser>
        <c:ser>
          <c:idx val="34"/>
          <c:order val="34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50000"/>
                </a:schemeClr>
              </a:solidFill>
              <a:ln w="9525">
                <a:solidFill>
                  <a:schemeClr val="accent5">
                    <a:lumMod val="5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[ERROR_Q_RIGHT_TO_BLUE.xlsx]ERROR_Q_RIGHT_TO_BLUE!$A$36:$U$36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0.5</c:v>
                </c:pt>
                <c:pt idx="3">
                  <c:v>1.3714776639999999</c:v>
                </c:pt>
                <c:pt idx="4">
                  <c:v>0.76502815400000002</c:v>
                </c:pt>
                <c:pt idx="5">
                  <c:v>0.9</c:v>
                </c:pt>
                <c:pt idx="6">
                  <c:v>1.665028154</c:v>
                </c:pt>
                <c:pt idx="7">
                  <c:v>1.7819131909999999</c:v>
                </c:pt>
                <c:pt idx="8">
                  <c:v>1.7803263979999999</c:v>
                </c:pt>
                <c:pt idx="9">
                  <c:v>15.30515112</c:v>
                </c:pt>
                <c:pt idx="10">
                  <c:v>2.1142182329999999</c:v>
                </c:pt>
                <c:pt idx="11">
                  <c:v>2.5895321729999998</c:v>
                </c:pt>
                <c:pt idx="12">
                  <c:v>25.86429781</c:v>
                </c:pt>
                <c:pt idx="13">
                  <c:v>2.7311534420000001</c:v>
                </c:pt>
                <c:pt idx="14">
                  <c:v>3.7081373609999999</c:v>
                </c:pt>
                <c:pt idx="15">
                  <c:v>3.149072989</c:v>
                </c:pt>
                <c:pt idx="16">
                  <c:v>2.951624652</c:v>
                </c:pt>
                <c:pt idx="17">
                  <c:v>24.919821460000001</c:v>
                </c:pt>
                <c:pt idx="18">
                  <c:v>20.20874109</c:v>
                </c:pt>
                <c:pt idx="19">
                  <c:v>3.8395472499999999</c:v>
                </c:pt>
                <c:pt idx="20">
                  <c:v>30.74978861</c:v>
                </c:pt>
              </c:numCache>
            </c:numRef>
          </c:yVal>
          <c:smooth val="0"/>
        </c:ser>
        <c:ser>
          <c:idx val="35"/>
          <c:order val="35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50000"/>
                </a:schemeClr>
              </a:solidFill>
              <a:ln w="9525">
                <a:solidFill>
                  <a:schemeClr val="accent6">
                    <a:lumMod val="5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[ERROR_Q_RIGHT_TO_BLUE.xlsx]ERROR_Q_RIGHT_TO_BLUE!$A$37:$U$37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1.0064495099999999</c:v>
                </c:pt>
                <c:pt idx="3">
                  <c:v>0.94787086600000003</c:v>
                </c:pt>
                <c:pt idx="4">
                  <c:v>2.0654178449999998</c:v>
                </c:pt>
                <c:pt idx="5">
                  <c:v>1.222677276</c:v>
                </c:pt>
                <c:pt idx="6">
                  <c:v>1.895084462</c:v>
                </c:pt>
                <c:pt idx="7">
                  <c:v>1.735848547</c:v>
                </c:pt>
                <c:pt idx="8">
                  <c:v>13.51369583</c:v>
                </c:pt>
                <c:pt idx="9">
                  <c:v>2.1984292000000001</c:v>
                </c:pt>
                <c:pt idx="10">
                  <c:v>3.2679501520000001</c:v>
                </c:pt>
                <c:pt idx="11">
                  <c:v>17.61361479</c:v>
                </c:pt>
                <c:pt idx="12">
                  <c:v>17.373534670000002</c:v>
                </c:pt>
                <c:pt idx="13">
                  <c:v>4.1986450890000002</c:v>
                </c:pt>
                <c:pt idx="14">
                  <c:v>2.874096319</c:v>
                </c:pt>
                <c:pt idx="15">
                  <c:v>3.3857559570000002</c:v>
                </c:pt>
                <c:pt idx="16">
                  <c:v>3.839651774</c:v>
                </c:pt>
                <c:pt idx="17">
                  <c:v>3.2072573759999998</c:v>
                </c:pt>
                <c:pt idx="18">
                  <c:v>29.866390150000001</c:v>
                </c:pt>
                <c:pt idx="19">
                  <c:v>4.1933545319999999</c:v>
                </c:pt>
                <c:pt idx="20">
                  <c:v>2.7488991870000001</c:v>
                </c:pt>
              </c:numCache>
            </c:numRef>
          </c:yVal>
          <c:smooth val="0"/>
        </c:ser>
        <c:ser>
          <c:idx val="36"/>
          <c:order val="36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70000"/>
                  <a:lumOff val="30000"/>
                </a:schemeClr>
              </a:solidFill>
              <a:ln w="9525">
                <a:solidFill>
                  <a:schemeClr val="accent1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[ERROR_Q_RIGHT_TO_BLUE.xlsx]ERROR_Q_RIGHT_TO_BLUE!$A$38:$U$38</c:f>
              <c:numCache>
                <c:formatCode>General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0.66502815400000004</c:v>
                </c:pt>
                <c:pt idx="3">
                  <c:v>0.98284271199999995</c:v>
                </c:pt>
                <c:pt idx="4">
                  <c:v>0.87082039300000003</c:v>
                </c:pt>
                <c:pt idx="5">
                  <c:v>1.6934976690000001</c:v>
                </c:pt>
                <c:pt idx="6">
                  <c:v>0.82360679800000003</c:v>
                </c:pt>
                <c:pt idx="7">
                  <c:v>1.9654178449999999</c:v>
                </c:pt>
                <c:pt idx="8">
                  <c:v>2.198225747</c:v>
                </c:pt>
                <c:pt idx="9">
                  <c:v>2.6142182329999999</c:v>
                </c:pt>
                <c:pt idx="10">
                  <c:v>1.632455532</c:v>
                </c:pt>
                <c:pt idx="11">
                  <c:v>2.479972471</c:v>
                </c:pt>
                <c:pt idx="12">
                  <c:v>4.0206526990000002</c:v>
                </c:pt>
                <c:pt idx="13">
                  <c:v>2.4949673720000001</c:v>
                </c:pt>
                <c:pt idx="14">
                  <c:v>2.8721555990000001</c:v>
                </c:pt>
                <c:pt idx="15">
                  <c:v>18.809339810000001</c:v>
                </c:pt>
                <c:pt idx="16">
                  <c:v>2.113256077</c:v>
                </c:pt>
                <c:pt idx="17">
                  <c:v>22.031917360000001</c:v>
                </c:pt>
                <c:pt idx="18">
                  <c:v>3.3295140660000002</c:v>
                </c:pt>
                <c:pt idx="19">
                  <c:v>18.15688347</c:v>
                </c:pt>
                <c:pt idx="20">
                  <c:v>19.355825150000001</c:v>
                </c:pt>
              </c:numCache>
            </c:numRef>
          </c:yVal>
          <c:smooth val="0"/>
        </c:ser>
        <c:ser>
          <c:idx val="37"/>
          <c:order val="37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70000"/>
                  <a:lumOff val="30000"/>
                </a:schemeClr>
              </a:solidFill>
              <a:ln w="9525">
                <a:solidFill>
                  <a:schemeClr val="accent2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[ERROR_Q_RIGHT_TO_BLUE.xlsx]ERROR_Q_RIGHT_TO_BLUE!$A$39:$U$39</c:f>
              <c:numCache>
                <c:formatCode>General</c:formatCode>
                <c:ptCount val="21"/>
                <c:pt idx="0">
                  <c:v>0</c:v>
                </c:pt>
                <c:pt idx="1">
                  <c:v>0.44142135599999999</c:v>
                </c:pt>
                <c:pt idx="2">
                  <c:v>0.6</c:v>
                </c:pt>
                <c:pt idx="3">
                  <c:v>1.324264069</c:v>
                </c:pt>
                <c:pt idx="4">
                  <c:v>0.65764912200000003</c:v>
                </c:pt>
                <c:pt idx="5">
                  <c:v>1.148528137</c:v>
                </c:pt>
                <c:pt idx="6">
                  <c:v>2.023996489</c:v>
                </c:pt>
                <c:pt idx="7">
                  <c:v>1.494427191</c:v>
                </c:pt>
                <c:pt idx="8">
                  <c:v>2.1211102550000001</c:v>
                </c:pt>
                <c:pt idx="9">
                  <c:v>2.0772699029999999</c:v>
                </c:pt>
                <c:pt idx="10">
                  <c:v>2.1521451260000002</c:v>
                </c:pt>
                <c:pt idx="11">
                  <c:v>2.05720774</c:v>
                </c:pt>
                <c:pt idx="12">
                  <c:v>2.9213250140000002</c:v>
                </c:pt>
                <c:pt idx="13">
                  <c:v>2.0275597649999999</c:v>
                </c:pt>
                <c:pt idx="14">
                  <c:v>3.2604213789999998</c:v>
                </c:pt>
                <c:pt idx="15">
                  <c:v>2.878508654</c:v>
                </c:pt>
                <c:pt idx="16">
                  <c:v>2.4592519080000002</c:v>
                </c:pt>
                <c:pt idx="17">
                  <c:v>3.218776063</c:v>
                </c:pt>
                <c:pt idx="18">
                  <c:v>14.52890672</c:v>
                </c:pt>
                <c:pt idx="19">
                  <c:v>3.3172612099999998</c:v>
                </c:pt>
                <c:pt idx="20">
                  <c:v>3.0482345120000001</c:v>
                </c:pt>
              </c:numCache>
            </c:numRef>
          </c:yVal>
          <c:smooth val="0"/>
        </c:ser>
        <c:ser>
          <c:idx val="38"/>
          <c:order val="38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70000"/>
                  <a:lumOff val="30000"/>
                </a:schemeClr>
              </a:solidFill>
              <a:ln w="9525">
                <a:solidFill>
                  <a:schemeClr val="accent3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[ERROR_Q_RIGHT_TO_BLUE.xlsx]ERROR_Q_RIGHT_TO_BLUE!$A$40:$U$40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0.84142135600000001</c:v>
                </c:pt>
                <c:pt idx="3">
                  <c:v>0.96502815399999997</c:v>
                </c:pt>
                <c:pt idx="4">
                  <c:v>1.41289902</c:v>
                </c:pt>
                <c:pt idx="5">
                  <c:v>2.1032759250000002</c:v>
                </c:pt>
                <c:pt idx="6">
                  <c:v>1.1605551279999999</c:v>
                </c:pt>
                <c:pt idx="7">
                  <c:v>2.4949871429999999</c:v>
                </c:pt>
                <c:pt idx="8">
                  <c:v>1.357649122</c:v>
                </c:pt>
                <c:pt idx="9">
                  <c:v>2.884800555</c:v>
                </c:pt>
                <c:pt idx="10">
                  <c:v>2.9611937570000002</c:v>
                </c:pt>
                <c:pt idx="11">
                  <c:v>3.6026961970000002</c:v>
                </c:pt>
                <c:pt idx="12">
                  <c:v>2.0699596850000002</c:v>
                </c:pt>
                <c:pt idx="13">
                  <c:v>3.4673968030000002</c:v>
                </c:pt>
                <c:pt idx="14">
                  <c:v>13.9271853</c:v>
                </c:pt>
                <c:pt idx="15">
                  <c:v>20.79471779</c:v>
                </c:pt>
                <c:pt idx="16">
                  <c:v>10.808949520000001</c:v>
                </c:pt>
                <c:pt idx="17">
                  <c:v>2.4481591100000002</c:v>
                </c:pt>
                <c:pt idx="18">
                  <c:v>3.9701494890000002</c:v>
                </c:pt>
                <c:pt idx="19">
                  <c:v>3.434715588</c:v>
                </c:pt>
                <c:pt idx="20">
                  <c:v>3.239316981</c:v>
                </c:pt>
              </c:numCache>
            </c:numRef>
          </c:yVal>
          <c:smooth val="0"/>
        </c:ser>
        <c:ser>
          <c:idx val="39"/>
          <c:order val="39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70000"/>
                  <a:lumOff val="30000"/>
                </a:schemeClr>
              </a:solidFill>
              <a:ln w="9525">
                <a:solidFill>
                  <a:schemeClr val="accent4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[ERROR_Q_RIGHT_TO_BLUE.xlsx]ERROR_Q_RIGHT_TO_BLUE!$A$41:$U$41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0.94721359500000002</c:v>
                </c:pt>
                <c:pt idx="3">
                  <c:v>1.2767828939999999</c:v>
                </c:pt>
                <c:pt idx="4">
                  <c:v>0.94142135599999999</c:v>
                </c:pt>
                <c:pt idx="5">
                  <c:v>1.0828427119999999</c:v>
                </c:pt>
                <c:pt idx="6">
                  <c:v>1.7714776640000001</c:v>
                </c:pt>
                <c:pt idx="7">
                  <c:v>1.2650281539999999</c:v>
                </c:pt>
                <c:pt idx="8">
                  <c:v>2.1625118400000001</c:v>
                </c:pt>
                <c:pt idx="9">
                  <c:v>2.4609938609999999</c:v>
                </c:pt>
                <c:pt idx="10">
                  <c:v>2.1423668710000001</c:v>
                </c:pt>
                <c:pt idx="11">
                  <c:v>2.2549776480000001</c:v>
                </c:pt>
                <c:pt idx="12">
                  <c:v>1.9251407700000001</c:v>
                </c:pt>
                <c:pt idx="13">
                  <c:v>2.1625118400000001</c:v>
                </c:pt>
                <c:pt idx="14">
                  <c:v>2.422143701</c:v>
                </c:pt>
                <c:pt idx="15">
                  <c:v>2.7416407860000001</c:v>
                </c:pt>
                <c:pt idx="16">
                  <c:v>2.6349878389999999</c:v>
                </c:pt>
                <c:pt idx="17">
                  <c:v>3.3060287050000001</c:v>
                </c:pt>
                <c:pt idx="18">
                  <c:v>13.58038981</c:v>
                </c:pt>
                <c:pt idx="19">
                  <c:v>12.313066900000001</c:v>
                </c:pt>
                <c:pt idx="20">
                  <c:v>3.9183215740000001</c:v>
                </c:pt>
              </c:numCache>
            </c:numRef>
          </c:yVal>
          <c:smooth val="0"/>
        </c:ser>
        <c:ser>
          <c:idx val="40"/>
          <c:order val="4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70000"/>
                  <a:lumOff val="30000"/>
                </a:schemeClr>
              </a:solidFill>
              <a:ln w="9525">
                <a:solidFill>
                  <a:schemeClr val="accent5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[ERROR_Q_RIGHT_TO_BLUE.xlsx]ERROR_Q_RIGHT_TO_BLUE!$A$42:$U$42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0.7</c:v>
                </c:pt>
                <c:pt idx="3">
                  <c:v>0.72426406899999995</c:v>
                </c:pt>
                <c:pt idx="4">
                  <c:v>1.61289902</c:v>
                </c:pt>
                <c:pt idx="5">
                  <c:v>2.1328452229999999</c:v>
                </c:pt>
                <c:pt idx="6">
                  <c:v>1.324264069</c:v>
                </c:pt>
                <c:pt idx="7">
                  <c:v>1.9097452070000001</c:v>
                </c:pt>
                <c:pt idx="8">
                  <c:v>1.7067377539999999</c:v>
                </c:pt>
                <c:pt idx="9">
                  <c:v>1.3727968770000001</c:v>
                </c:pt>
                <c:pt idx="10">
                  <c:v>2.353565787</c:v>
                </c:pt>
                <c:pt idx="11">
                  <c:v>3.4655186279999999</c:v>
                </c:pt>
                <c:pt idx="12">
                  <c:v>2.752466005</c:v>
                </c:pt>
                <c:pt idx="13">
                  <c:v>21.208227619999999</c:v>
                </c:pt>
                <c:pt idx="14">
                  <c:v>5.0262611320000001</c:v>
                </c:pt>
                <c:pt idx="15">
                  <c:v>19.165902490000001</c:v>
                </c:pt>
                <c:pt idx="16">
                  <c:v>3.9486806109999999</c:v>
                </c:pt>
                <c:pt idx="17">
                  <c:v>16.277890710000001</c:v>
                </c:pt>
                <c:pt idx="18">
                  <c:v>3.4643191930000001</c:v>
                </c:pt>
                <c:pt idx="19">
                  <c:v>2.648260558</c:v>
                </c:pt>
                <c:pt idx="20">
                  <c:v>2.8667172870000002</c:v>
                </c:pt>
              </c:numCache>
            </c:numRef>
          </c:yVal>
          <c:smooth val="0"/>
        </c:ser>
        <c:ser>
          <c:idx val="41"/>
          <c:order val="4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70000"/>
                  <a:lumOff val="30000"/>
                </a:schemeClr>
              </a:solidFill>
              <a:ln w="9525">
                <a:solidFill>
                  <a:schemeClr val="accent6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[ERROR_Q_RIGHT_TO_BLUE.xlsx]ERROR_Q_RIGHT_TO_BLUE!$A$43:$U$43</c:f>
              <c:numCache>
                <c:formatCode>General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1.0828427119999999</c:v>
                </c:pt>
                <c:pt idx="3">
                  <c:v>1.182842712</c:v>
                </c:pt>
                <c:pt idx="4">
                  <c:v>1.0650281539999999</c:v>
                </c:pt>
                <c:pt idx="5">
                  <c:v>0.84142135600000001</c:v>
                </c:pt>
                <c:pt idx="6">
                  <c:v>1.541811048</c:v>
                </c:pt>
                <c:pt idx="7">
                  <c:v>2.8464077699999999</c:v>
                </c:pt>
                <c:pt idx="8">
                  <c:v>2.4552565039999998</c:v>
                </c:pt>
                <c:pt idx="9">
                  <c:v>3.0504097790000002</c:v>
                </c:pt>
                <c:pt idx="10">
                  <c:v>1.8832324039999999</c:v>
                </c:pt>
                <c:pt idx="11">
                  <c:v>1.623334547</c:v>
                </c:pt>
                <c:pt idx="12">
                  <c:v>2.2991941740000001</c:v>
                </c:pt>
                <c:pt idx="13">
                  <c:v>2.0268827229999999</c:v>
                </c:pt>
                <c:pt idx="14">
                  <c:v>2.6477537770000001</c:v>
                </c:pt>
                <c:pt idx="15">
                  <c:v>2.4265478919999999</c:v>
                </c:pt>
                <c:pt idx="16">
                  <c:v>3.0101839400000001</c:v>
                </c:pt>
                <c:pt idx="17">
                  <c:v>4.1633637600000002</c:v>
                </c:pt>
                <c:pt idx="18">
                  <c:v>4.1400520629999997</c:v>
                </c:pt>
                <c:pt idx="19">
                  <c:v>17.163320169999999</c:v>
                </c:pt>
                <c:pt idx="20">
                  <c:v>3.8674638560000001</c:v>
                </c:pt>
              </c:numCache>
            </c:numRef>
          </c:yVal>
          <c:smooth val="0"/>
        </c:ser>
        <c:ser>
          <c:idx val="42"/>
          <c:order val="42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70000"/>
                </a:schemeClr>
              </a:solidFill>
              <a:ln w="9525">
                <a:solidFill>
                  <a:schemeClr val="accent1">
                    <a:lumMod val="7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[ERROR_Q_RIGHT_TO_BLUE.xlsx]ERROR_Q_RIGHT_TO_BLUE!$A$44:$U$44</c:f>
              <c:numCache>
                <c:formatCode>General</c:formatCode>
                <c:ptCount val="21"/>
                <c:pt idx="0">
                  <c:v>0</c:v>
                </c:pt>
                <c:pt idx="1">
                  <c:v>0.141421356</c:v>
                </c:pt>
                <c:pt idx="2">
                  <c:v>0.4</c:v>
                </c:pt>
                <c:pt idx="3">
                  <c:v>1.0236067980000001</c:v>
                </c:pt>
                <c:pt idx="4">
                  <c:v>1.2064495099999999</c:v>
                </c:pt>
                <c:pt idx="5">
                  <c:v>1.9647559029999999</c:v>
                </c:pt>
                <c:pt idx="6">
                  <c:v>2.0221437010000001</c:v>
                </c:pt>
                <c:pt idx="7">
                  <c:v>2.1016027849999999</c:v>
                </c:pt>
                <c:pt idx="8">
                  <c:v>1.5634413620000001</c:v>
                </c:pt>
                <c:pt idx="9">
                  <c:v>1.637163089</c:v>
                </c:pt>
                <c:pt idx="10">
                  <c:v>2.6756831110000001</c:v>
                </c:pt>
                <c:pt idx="11">
                  <c:v>2.7299617029999999</c:v>
                </c:pt>
                <c:pt idx="12">
                  <c:v>1.9738768879999999</c:v>
                </c:pt>
                <c:pt idx="13">
                  <c:v>1.905877045</c:v>
                </c:pt>
                <c:pt idx="14">
                  <c:v>2.497925532</c:v>
                </c:pt>
                <c:pt idx="15">
                  <c:v>17.82113107</c:v>
                </c:pt>
                <c:pt idx="16">
                  <c:v>2.9462152389999998</c:v>
                </c:pt>
                <c:pt idx="17">
                  <c:v>2.4117707319999999</c:v>
                </c:pt>
                <c:pt idx="18">
                  <c:v>3.253601551</c:v>
                </c:pt>
                <c:pt idx="19">
                  <c:v>16.62557262</c:v>
                </c:pt>
                <c:pt idx="20">
                  <c:v>3.641302976</c:v>
                </c:pt>
              </c:numCache>
            </c:numRef>
          </c:yVal>
          <c:smooth val="0"/>
        </c:ser>
        <c:ser>
          <c:idx val="43"/>
          <c:order val="43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70000"/>
                </a:schemeClr>
              </a:solidFill>
              <a:ln w="9525">
                <a:solidFill>
                  <a:schemeClr val="accent2">
                    <a:lumMod val="7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[ERROR_Q_RIGHT_TO_BLUE.xlsx]ERROR_Q_RIGHT_TO_BLUE!$A$45:$U$45</c:f>
              <c:numCache>
                <c:formatCode>General</c:formatCode>
                <c:ptCount val="21"/>
                <c:pt idx="0">
                  <c:v>0</c:v>
                </c:pt>
                <c:pt idx="1">
                  <c:v>0.44142135599999999</c:v>
                </c:pt>
                <c:pt idx="2">
                  <c:v>0.4</c:v>
                </c:pt>
                <c:pt idx="3">
                  <c:v>1.147213595</c:v>
                </c:pt>
                <c:pt idx="4">
                  <c:v>1.3</c:v>
                </c:pt>
                <c:pt idx="5">
                  <c:v>1.348528137</c:v>
                </c:pt>
                <c:pt idx="6">
                  <c:v>2.3489178289999999</c:v>
                </c:pt>
                <c:pt idx="7">
                  <c:v>1.5640986320000001</c:v>
                </c:pt>
                <c:pt idx="8">
                  <c:v>2.241368536</c:v>
                </c:pt>
                <c:pt idx="9">
                  <c:v>2.421090484</c:v>
                </c:pt>
                <c:pt idx="10">
                  <c:v>2.2156879360000001</c:v>
                </c:pt>
                <c:pt idx="11">
                  <c:v>2.5902283499999998</c:v>
                </c:pt>
                <c:pt idx="12">
                  <c:v>2.4625118399999999</c:v>
                </c:pt>
                <c:pt idx="13">
                  <c:v>24.154288569999999</c:v>
                </c:pt>
                <c:pt idx="14">
                  <c:v>3.0280506530000002</c:v>
                </c:pt>
                <c:pt idx="15">
                  <c:v>15.99161035</c:v>
                </c:pt>
                <c:pt idx="16">
                  <c:v>2.7646120189999999</c:v>
                </c:pt>
                <c:pt idx="17">
                  <c:v>3.116741153</c:v>
                </c:pt>
                <c:pt idx="18">
                  <c:v>3.765522899</c:v>
                </c:pt>
                <c:pt idx="19">
                  <c:v>2.5677705039999998</c:v>
                </c:pt>
                <c:pt idx="20">
                  <c:v>1.8886349520000001</c:v>
                </c:pt>
              </c:numCache>
            </c:numRef>
          </c:yVal>
          <c:smooth val="0"/>
        </c:ser>
        <c:ser>
          <c:idx val="44"/>
          <c:order val="44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70000"/>
                </a:schemeClr>
              </a:solidFill>
              <a:ln w="9525">
                <a:solidFill>
                  <a:schemeClr val="accent3">
                    <a:lumMod val="7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[ERROR_Q_RIGHT_TO_BLUE.xlsx]ERROR_Q_RIGHT_TO_BLUE!$A$46:$U$46</c:f>
              <c:numCache>
                <c:formatCode>General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0.6</c:v>
                </c:pt>
                <c:pt idx="3">
                  <c:v>1</c:v>
                </c:pt>
                <c:pt idx="4">
                  <c:v>1.71289902</c:v>
                </c:pt>
                <c:pt idx="5">
                  <c:v>1.8423668710000001</c:v>
                </c:pt>
                <c:pt idx="6">
                  <c:v>1.838551115</c:v>
                </c:pt>
                <c:pt idx="7">
                  <c:v>11.03703896</c:v>
                </c:pt>
                <c:pt idx="8">
                  <c:v>3.0324715250000001</c:v>
                </c:pt>
                <c:pt idx="9">
                  <c:v>18.03523371</c:v>
                </c:pt>
                <c:pt idx="10">
                  <c:v>2.7579050650000001</c:v>
                </c:pt>
                <c:pt idx="11">
                  <c:v>2.2284695160000001</c:v>
                </c:pt>
                <c:pt idx="12">
                  <c:v>2.856186025</c:v>
                </c:pt>
                <c:pt idx="13">
                  <c:v>2.471697094</c:v>
                </c:pt>
                <c:pt idx="14">
                  <c:v>2.5790083149999998</c:v>
                </c:pt>
                <c:pt idx="15">
                  <c:v>2.2584885149999998</c:v>
                </c:pt>
                <c:pt idx="16">
                  <c:v>2.1604696720000001</c:v>
                </c:pt>
                <c:pt idx="17">
                  <c:v>23.288975690000001</c:v>
                </c:pt>
                <c:pt idx="18">
                  <c:v>2.0310706349999998</c:v>
                </c:pt>
                <c:pt idx="19">
                  <c:v>3.0629453760000001</c:v>
                </c:pt>
                <c:pt idx="20">
                  <c:v>3.6102754500000001</c:v>
                </c:pt>
              </c:numCache>
            </c:numRef>
          </c:yVal>
          <c:smooth val="0"/>
        </c:ser>
        <c:ser>
          <c:idx val="45"/>
          <c:order val="45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70000"/>
                </a:schemeClr>
              </a:solidFill>
              <a:ln w="9525">
                <a:solidFill>
                  <a:schemeClr val="accent4">
                    <a:lumMod val="7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[ERROR_Q_RIGHT_TO_BLUE.xlsx]ERROR_Q_RIGHT_TO_BLUE!$A$47:$U$47</c:f>
              <c:numCache>
                <c:formatCode>General</c:formatCode>
                <c:ptCount val="21"/>
                <c:pt idx="0">
                  <c:v>0</c:v>
                </c:pt>
                <c:pt idx="1">
                  <c:v>0.4</c:v>
                </c:pt>
                <c:pt idx="2">
                  <c:v>0.74142135600000003</c:v>
                </c:pt>
                <c:pt idx="3">
                  <c:v>1.10644951</c:v>
                </c:pt>
                <c:pt idx="4">
                  <c:v>1.182842712</c:v>
                </c:pt>
                <c:pt idx="5">
                  <c:v>2.2576491220000001</c:v>
                </c:pt>
                <c:pt idx="6">
                  <c:v>2.2521451259999998</c:v>
                </c:pt>
                <c:pt idx="7">
                  <c:v>1.4491900790000001</c:v>
                </c:pt>
                <c:pt idx="8">
                  <c:v>1.907395025</c:v>
                </c:pt>
                <c:pt idx="9">
                  <c:v>2.7521451259999998</c:v>
                </c:pt>
                <c:pt idx="10">
                  <c:v>2.09946017</c:v>
                </c:pt>
                <c:pt idx="11">
                  <c:v>2.7816456110000001</c:v>
                </c:pt>
                <c:pt idx="12">
                  <c:v>21.74506272</c:v>
                </c:pt>
                <c:pt idx="13">
                  <c:v>3.053123276</c:v>
                </c:pt>
                <c:pt idx="14">
                  <c:v>2.8397532380000001</c:v>
                </c:pt>
                <c:pt idx="15">
                  <c:v>4.1330068229999997</c:v>
                </c:pt>
                <c:pt idx="16">
                  <c:v>17.113677930000001</c:v>
                </c:pt>
                <c:pt idx="17">
                  <c:v>2.9428580100000001</c:v>
                </c:pt>
                <c:pt idx="18">
                  <c:v>14.15071324</c:v>
                </c:pt>
                <c:pt idx="19">
                  <c:v>3.1333298219999999</c:v>
                </c:pt>
                <c:pt idx="20">
                  <c:v>3.5335758400000001</c:v>
                </c:pt>
              </c:numCache>
            </c:numRef>
          </c:yVal>
          <c:smooth val="0"/>
        </c:ser>
        <c:ser>
          <c:idx val="46"/>
          <c:order val="46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70000"/>
                </a:schemeClr>
              </a:solidFill>
              <a:ln w="9525">
                <a:solidFill>
                  <a:schemeClr val="accent5">
                    <a:lumMod val="7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[ERROR_Q_RIGHT_TO_BLUE.xlsx]ERROR_Q_RIGHT_TO_BLUE!$A$48:$U$48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0.6</c:v>
                </c:pt>
                <c:pt idx="3">
                  <c:v>1.2892922229999999</c:v>
                </c:pt>
                <c:pt idx="4">
                  <c:v>1.2650281539999999</c:v>
                </c:pt>
                <c:pt idx="5">
                  <c:v>0.96502815399999997</c:v>
                </c:pt>
                <c:pt idx="6">
                  <c:v>1.960112616</c:v>
                </c:pt>
                <c:pt idx="7">
                  <c:v>16.224520219999999</c:v>
                </c:pt>
                <c:pt idx="8">
                  <c:v>1.984161925</c:v>
                </c:pt>
                <c:pt idx="9">
                  <c:v>2.0119694990000001</c:v>
                </c:pt>
                <c:pt idx="10">
                  <c:v>23.198873410000001</c:v>
                </c:pt>
                <c:pt idx="11">
                  <c:v>2.5246277149999998</c:v>
                </c:pt>
                <c:pt idx="12">
                  <c:v>31.148449960000001</c:v>
                </c:pt>
                <c:pt idx="13">
                  <c:v>16.029706879999999</c:v>
                </c:pt>
                <c:pt idx="14">
                  <c:v>3.0330797540000001</c:v>
                </c:pt>
                <c:pt idx="15">
                  <c:v>2.4831309560000001</c:v>
                </c:pt>
                <c:pt idx="16">
                  <c:v>3.2055199889999999</c:v>
                </c:pt>
                <c:pt idx="17">
                  <c:v>3.122137446</c:v>
                </c:pt>
                <c:pt idx="18">
                  <c:v>2.7890246429999999</c:v>
                </c:pt>
                <c:pt idx="19">
                  <c:v>15.83297299</c:v>
                </c:pt>
                <c:pt idx="20">
                  <c:v>2.9876365950000001</c:v>
                </c:pt>
              </c:numCache>
            </c:numRef>
          </c:yVal>
          <c:smooth val="0"/>
        </c:ser>
        <c:ser>
          <c:idx val="47"/>
          <c:order val="47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70000"/>
                </a:schemeClr>
              </a:solidFill>
              <a:ln w="9525">
                <a:solidFill>
                  <a:schemeClr val="accent6">
                    <a:lumMod val="7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[ERROR_Q_RIGHT_TO_BLUE.xlsx]ERROR_Q_RIGHT_TO_BLUE!$A$49:$U$49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0.70644951</c:v>
                </c:pt>
                <c:pt idx="3">
                  <c:v>0.88284271199999997</c:v>
                </c:pt>
                <c:pt idx="4">
                  <c:v>1.6414213559999999</c:v>
                </c:pt>
                <c:pt idx="5">
                  <c:v>1.8226772760000001</c:v>
                </c:pt>
                <c:pt idx="6">
                  <c:v>0.98929222299999997</c:v>
                </c:pt>
                <c:pt idx="7">
                  <c:v>2.2378250309999999</c:v>
                </c:pt>
                <c:pt idx="8">
                  <c:v>2.1892922229999998</c:v>
                </c:pt>
                <c:pt idx="9">
                  <c:v>2.296472488</c:v>
                </c:pt>
                <c:pt idx="10">
                  <c:v>2.8787396059999999</c:v>
                </c:pt>
                <c:pt idx="11">
                  <c:v>2.8533220199999998</c:v>
                </c:pt>
                <c:pt idx="12">
                  <c:v>29.70628644</c:v>
                </c:pt>
                <c:pt idx="13">
                  <c:v>2.4822014339999998</c:v>
                </c:pt>
                <c:pt idx="14">
                  <c:v>2.8367457850000002</c:v>
                </c:pt>
                <c:pt idx="15">
                  <c:v>3.7691522750000002</c:v>
                </c:pt>
                <c:pt idx="16">
                  <c:v>2.9044807619999999</c:v>
                </c:pt>
                <c:pt idx="17">
                  <c:v>3.9398478689999998</c:v>
                </c:pt>
                <c:pt idx="18">
                  <c:v>1.823996489</c:v>
                </c:pt>
                <c:pt idx="19">
                  <c:v>3.6809041370000002</c:v>
                </c:pt>
                <c:pt idx="20">
                  <c:v>16.80858941</c:v>
                </c:pt>
              </c:numCache>
            </c:numRef>
          </c:yVal>
          <c:smooth val="0"/>
        </c:ser>
        <c:ser>
          <c:idx val="48"/>
          <c:order val="48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50000"/>
                  <a:lumOff val="50000"/>
                </a:schemeClr>
              </a:solidFill>
              <a:ln w="9525">
                <a:solidFill>
                  <a:schemeClr val="accent1">
                    <a:lumMod val="50000"/>
                    <a:lumOff val="5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[ERROR_Q_RIGHT_TO_BLUE.xlsx]ERROR_Q_RIGHT_TO_BLUE!$A$50:$U$50</c:f>
              <c:numCache>
                <c:formatCode>General</c:formatCode>
                <c:ptCount val="21"/>
                <c:pt idx="0">
                  <c:v>0</c:v>
                </c:pt>
                <c:pt idx="1">
                  <c:v>0.44142135599999999</c:v>
                </c:pt>
                <c:pt idx="2">
                  <c:v>0.4</c:v>
                </c:pt>
                <c:pt idx="3">
                  <c:v>0.84721359500000004</c:v>
                </c:pt>
                <c:pt idx="4">
                  <c:v>1.0714776640000001</c:v>
                </c:pt>
                <c:pt idx="5">
                  <c:v>1.4307135790000001</c:v>
                </c:pt>
                <c:pt idx="6">
                  <c:v>1.524264069</c:v>
                </c:pt>
                <c:pt idx="7">
                  <c:v>1.7993229559999999</c:v>
                </c:pt>
                <c:pt idx="8">
                  <c:v>2.1927446640000001</c:v>
                </c:pt>
                <c:pt idx="9">
                  <c:v>2.159524158</c:v>
                </c:pt>
                <c:pt idx="10">
                  <c:v>2.3219869559999999</c:v>
                </c:pt>
                <c:pt idx="11">
                  <c:v>3.6849930629999998</c:v>
                </c:pt>
                <c:pt idx="12">
                  <c:v>2.6709389639999999</c:v>
                </c:pt>
                <c:pt idx="13">
                  <c:v>2.8423574829999998</c:v>
                </c:pt>
                <c:pt idx="14">
                  <c:v>10.532236490000001</c:v>
                </c:pt>
                <c:pt idx="15">
                  <c:v>3.542278284</c:v>
                </c:pt>
                <c:pt idx="16">
                  <c:v>3.248549057</c:v>
                </c:pt>
                <c:pt idx="17">
                  <c:v>3.093184527</c:v>
                </c:pt>
                <c:pt idx="18">
                  <c:v>24.862787919999999</c:v>
                </c:pt>
                <c:pt idx="19">
                  <c:v>18.870011720000001</c:v>
                </c:pt>
                <c:pt idx="20">
                  <c:v>2.5715040409999999</c:v>
                </c:pt>
              </c:numCache>
            </c:numRef>
          </c:yVal>
          <c:smooth val="0"/>
        </c:ser>
        <c:ser>
          <c:idx val="49"/>
          <c:order val="49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50000"/>
                  <a:lumOff val="50000"/>
                </a:schemeClr>
              </a:solidFill>
              <a:ln w="9525">
                <a:solidFill>
                  <a:schemeClr val="accent2">
                    <a:lumMod val="50000"/>
                    <a:lumOff val="50000"/>
                  </a:schemeClr>
                </a:solidFill>
              </a:ln>
              <a:effectLst/>
            </c:spPr>
          </c:marker>
          <c:xVal>
            <c:numRef>
              <c:f>[ERROR_Q_RIGHT_TO_BLUE.xlsx]ERROR_Q_RIGHT_TO_BLUE!$A$1:$U$1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[ERROR_Q_RIGHT_TO_BLUE.xlsx]ERROR_Q_RIGHT_TO_BLUE!$A$51:$U$51</c:f>
              <c:numCache>
                <c:formatCode>General</c:formatCode>
                <c:ptCount val="21"/>
                <c:pt idx="0">
                  <c:v>0</c:v>
                </c:pt>
                <c:pt idx="1">
                  <c:v>0.4</c:v>
                </c:pt>
                <c:pt idx="2">
                  <c:v>0.7</c:v>
                </c:pt>
                <c:pt idx="3">
                  <c:v>1.247870866</c:v>
                </c:pt>
                <c:pt idx="4">
                  <c:v>0.6</c:v>
                </c:pt>
                <c:pt idx="5">
                  <c:v>1.741421356</c:v>
                </c:pt>
                <c:pt idx="6">
                  <c:v>2.4201807340000001</c:v>
                </c:pt>
                <c:pt idx="7">
                  <c:v>1.8756831110000001</c:v>
                </c:pt>
                <c:pt idx="8">
                  <c:v>2.271360574</c:v>
                </c:pt>
                <c:pt idx="9">
                  <c:v>2.352076313</c:v>
                </c:pt>
                <c:pt idx="10">
                  <c:v>2.9584285050000001</c:v>
                </c:pt>
                <c:pt idx="11">
                  <c:v>15.36803153</c:v>
                </c:pt>
                <c:pt idx="12">
                  <c:v>2.636891968</c:v>
                </c:pt>
                <c:pt idx="13">
                  <c:v>29.4823433</c:v>
                </c:pt>
                <c:pt idx="14">
                  <c:v>2.0356451099999999</c:v>
                </c:pt>
                <c:pt idx="15">
                  <c:v>3.3972748510000002</c:v>
                </c:pt>
                <c:pt idx="16">
                  <c:v>2.8196276240000002</c:v>
                </c:pt>
                <c:pt idx="17">
                  <c:v>3.6809751820000001</c:v>
                </c:pt>
                <c:pt idx="18">
                  <c:v>2.1738768880000001</c:v>
                </c:pt>
                <c:pt idx="19">
                  <c:v>2.6781671249999999</c:v>
                </c:pt>
                <c:pt idx="20">
                  <c:v>15.283604820000001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379072"/>
        <c:axId val="205381632"/>
      </c:scatterChart>
      <c:valAx>
        <c:axId val="205379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dirty="0" smtClean="0"/>
                  <a:t>Teaching</a:t>
                </a:r>
                <a:r>
                  <a:rPr lang="en-US" altLang="ja-JP" baseline="0" dirty="0" smtClean="0"/>
                  <a:t> error</a:t>
                </a:r>
                <a:endParaRPr lang="ja-JP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05381632"/>
        <c:crosses val="autoZero"/>
        <c:crossBetween val="midCat"/>
      </c:valAx>
      <c:valAx>
        <c:axId val="205381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dirty="0" smtClean="0"/>
                  <a:t>Reproduction error</a:t>
                </a:r>
                <a:endParaRPr lang="ja-JP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053790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Move to the center</a:t>
            </a:r>
            <a:endParaRPr lang="ja-JP" altLang="en-US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[ERROR_Q_MOVE_THE_CENTER.xlsx]ERROR_Q_MOVE_THE_CENTER!$A$2:$U$2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0.96502815399999997</c:v>
                </c:pt>
                <c:pt idx="3">
                  <c:v>1</c:v>
                </c:pt>
                <c:pt idx="4">
                  <c:v>1.024264069</c:v>
                </c:pt>
                <c:pt idx="5">
                  <c:v>1.1478708660000001</c:v>
                </c:pt>
                <c:pt idx="6">
                  <c:v>2.3580610609999999</c:v>
                </c:pt>
                <c:pt idx="7">
                  <c:v>2.0520763130000002</c:v>
                </c:pt>
                <c:pt idx="8">
                  <c:v>2.2271514319999999</c:v>
                </c:pt>
                <c:pt idx="9">
                  <c:v>3.4218516769999998</c:v>
                </c:pt>
                <c:pt idx="10">
                  <c:v>3.416345207</c:v>
                </c:pt>
                <c:pt idx="11">
                  <c:v>3.5436860829999999</c:v>
                </c:pt>
                <c:pt idx="12">
                  <c:v>2.924942003</c:v>
                </c:pt>
                <c:pt idx="13">
                  <c:v>2.2462840740000001</c:v>
                </c:pt>
                <c:pt idx="14">
                  <c:v>1.961939359</c:v>
                </c:pt>
                <c:pt idx="15">
                  <c:v>3.3389221650000001</c:v>
                </c:pt>
                <c:pt idx="16">
                  <c:v>4.8307036610000003</c:v>
                </c:pt>
                <c:pt idx="17">
                  <c:v>2.9288789780000002</c:v>
                </c:pt>
                <c:pt idx="18">
                  <c:v>3.952178661</c:v>
                </c:pt>
                <c:pt idx="19">
                  <c:v>3.546384856</c:v>
                </c:pt>
                <c:pt idx="20">
                  <c:v>3.8952198490000001</c:v>
                </c:pt>
              </c:numCache>
            </c:numRef>
          </c:yVal>
          <c:smooth val="0"/>
        </c:ser>
        <c:ser>
          <c:idx val="1"/>
          <c:order val="1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[ERROR_Q_MOVE_THE_CENTER.xlsx]ERROR_Q_MOVE_THE_CENTER!$A$3:$U$3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0.86502815399999999</c:v>
                </c:pt>
                <c:pt idx="3">
                  <c:v>1.2650281539999999</c:v>
                </c:pt>
                <c:pt idx="4">
                  <c:v>0.93983456399999998</c:v>
                </c:pt>
                <c:pt idx="5">
                  <c:v>1.8659736680000001</c:v>
                </c:pt>
                <c:pt idx="6">
                  <c:v>1.877338717</c:v>
                </c:pt>
                <c:pt idx="7">
                  <c:v>1.1242640690000001</c:v>
                </c:pt>
                <c:pt idx="8">
                  <c:v>1.834261755</c:v>
                </c:pt>
                <c:pt idx="9">
                  <c:v>2.6681668630000002</c:v>
                </c:pt>
                <c:pt idx="10">
                  <c:v>2.38770543</c:v>
                </c:pt>
                <c:pt idx="11">
                  <c:v>1.685730076</c:v>
                </c:pt>
                <c:pt idx="12">
                  <c:v>2.832389848</c:v>
                </c:pt>
                <c:pt idx="13">
                  <c:v>2.4361425040000002</c:v>
                </c:pt>
                <c:pt idx="14">
                  <c:v>2.3178316809999999</c:v>
                </c:pt>
                <c:pt idx="15">
                  <c:v>2.723190663</c:v>
                </c:pt>
                <c:pt idx="16">
                  <c:v>3.6370756119999998</c:v>
                </c:pt>
                <c:pt idx="17">
                  <c:v>4.3779935710000002</c:v>
                </c:pt>
                <c:pt idx="18">
                  <c:v>5.4247244339999998</c:v>
                </c:pt>
                <c:pt idx="19">
                  <c:v>2.5080522950000002</c:v>
                </c:pt>
                <c:pt idx="20">
                  <c:v>3.992922589</c:v>
                </c:pt>
              </c:numCache>
            </c:numRef>
          </c:yVal>
          <c:smooth val="0"/>
        </c:ser>
        <c:ser>
          <c:idx val="2"/>
          <c:order val="2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[ERROR_Q_MOVE_THE_CENTER.xlsx]ERROR_Q_MOVE_THE_CENTER!$A$4:$U$4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0.64142135600000005</c:v>
                </c:pt>
                <c:pt idx="3">
                  <c:v>1.4828427120000001</c:v>
                </c:pt>
                <c:pt idx="4">
                  <c:v>0.96502815399999997</c:v>
                </c:pt>
                <c:pt idx="5">
                  <c:v>2.1210904840000002</c:v>
                </c:pt>
                <c:pt idx="6">
                  <c:v>1.2714776640000001</c:v>
                </c:pt>
                <c:pt idx="7">
                  <c:v>1.740491835</c:v>
                </c:pt>
                <c:pt idx="8">
                  <c:v>2.1333520049999999</c:v>
                </c:pt>
                <c:pt idx="9">
                  <c:v>2.2482616879999999</c:v>
                </c:pt>
                <c:pt idx="10">
                  <c:v>1.5640986320000001</c:v>
                </c:pt>
                <c:pt idx="11">
                  <c:v>2.1886349520000001</c:v>
                </c:pt>
                <c:pt idx="12">
                  <c:v>3.2092737740000001</c:v>
                </c:pt>
                <c:pt idx="13">
                  <c:v>2.9357688049999999</c:v>
                </c:pt>
                <c:pt idx="14">
                  <c:v>2.6275399940000002</c:v>
                </c:pt>
                <c:pt idx="15">
                  <c:v>3.271949029</c:v>
                </c:pt>
                <c:pt idx="16">
                  <c:v>2.5445270180000001</c:v>
                </c:pt>
                <c:pt idx="17">
                  <c:v>4.4557169390000002</c:v>
                </c:pt>
                <c:pt idx="18">
                  <c:v>2.7650281539999999</c:v>
                </c:pt>
                <c:pt idx="19">
                  <c:v>3.3836711369999999</c:v>
                </c:pt>
                <c:pt idx="20">
                  <c:v>3.0800541479999999</c:v>
                </c:pt>
              </c:numCache>
            </c:numRef>
          </c:yVal>
          <c:smooth val="0"/>
        </c:ser>
        <c:ser>
          <c:idx val="3"/>
          <c:order val="3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[ERROR_Q_MOVE_THE_CENTER.xlsx]ERROR_Q_MOVE_THE_CENTER!$A$5:$U$5</c:f>
              <c:numCache>
                <c:formatCode>General</c:formatCode>
                <c:ptCount val="21"/>
                <c:pt idx="0">
                  <c:v>0</c:v>
                </c:pt>
                <c:pt idx="1">
                  <c:v>0.4</c:v>
                </c:pt>
                <c:pt idx="2">
                  <c:v>1.0650281539999999</c:v>
                </c:pt>
                <c:pt idx="3">
                  <c:v>0.82426406900000004</c:v>
                </c:pt>
                <c:pt idx="4">
                  <c:v>0.782842712</c:v>
                </c:pt>
                <c:pt idx="5">
                  <c:v>2.6552175980000001</c:v>
                </c:pt>
                <c:pt idx="6">
                  <c:v>1.812241749</c:v>
                </c:pt>
                <c:pt idx="7">
                  <c:v>2.9204689770000001</c:v>
                </c:pt>
                <c:pt idx="8">
                  <c:v>1.793497669</c:v>
                </c:pt>
                <c:pt idx="9">
                  <c:v>2.7840407040000001</c:v>
                </c:pt>
                <c:pt idx="10">
                  <c:v>3.617999277</c:v>
                </c:pt>
                <c:pt idx="11">
                  <c:v>3.0993027670000002</c:v>
                </c:pt>
                <c:pt idx="12">
                  <c:v>3.6489937870000002</c:v>
                </c:pt>
                <c:pt idx="13">
                  <c:v>3.057115547</c:v>
                </c:pt>
                <c:pt idx="14">
                  <c:v>2.3249170349999999</c:v>
                </c:pt>
                <c:pt idx="15">
                  <c:v>3.725493487</c:v>
                </c:pt>
                <c:pt idx="16">
                  <c:v>4.2571240340000003</c:v>
                </c:pt>
                <c:pt idx="17">
                  <c:v>2.807496472</c:v>
                </c:pt>
                <c:pt idx="18">
                  <c:v>3.188362701</c:v>
                </c:pt>
                <c:pt idx="19">
                  <c:v>4.6041213980000002</c:v>
                </c:pt>
                <c:pt idx="20">
                  <c:v>4.7847675059999997</c:v>
                </c:pt>
              </c:numCache>
            </c:numRef>
          </c:yVal>
          <c:smooth val="0"/>
        </c:ser>
        <c:ser>
          <c:idx val="4"/>
          <c:order val="4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[ERROR_Q_MOVE_THE_CENTER.xlsx]ERROR_Q_MOVE_THE_CENTER!$A$6:$U$6</c:f>
              <c:numCache>
                <c:formatCode>General</c:formatCode>
                <c:ptCount val="21"/>
                <c:pt idx="0">
                  <c:v>0</c:v>
                </c:pt>
                <c:pt idx="1">
                  <c:v>0.54142135599999996</c:v>
                </c:pt>
                <c:pt idx="2">
                  <c:v>0.44142135599999999</c:v>
                </c:pt>
                <c:pt idx="3">
                  <c:v>1.165028154</c:v>
                </c:pt>
                <c:pt idx="4">
                  <c:v>2.3242640689999998</c:v>
                </c:pt>
                <c:pt idx="5">
                  <c:v>1.8974836859999999</c:v>
                </c:pt>
                <c:pt idx="6">
                  <c:v>1.646284074</c:v>
                </c:pt>
                <c:pt idx="7">
                  <c:v>1.5537319190000001</c:v>
                </c:pt>
                <c:pt idx="8">
                  <c:v>1.3404918349999999</c:v>
                </c:pt>
                <c:pt idx="9">
                  <c:v>2.7580610609999998</c:v>
                </c:pt>
                <c:pt idx="10">
                  <c:v>3.355376337</c:v>
                </c:pt>
                <c:pt idx="11">
                  <c:v>1.9135562909999999</c:v>
                </c:pt>
                <c:pt idx="12">
                  <c:v>4.0992276790000002</c:v>
                </c:pt>
                <c:pt idx="13">
                  <c:v>3.0457504989999999</c:v>
                </c:pt>
                <c:pt idx="14">
                  <c:v>3.5018910289999998</c:v>
                </c:pt>
                <c:pt idx="15">
                  <c:v>2.948465927</c:v>
                </c:pt>
                <c:pt idx="16">
                  <c:v>3.6283391479999998</c:v>
                </c:pt>
                <c:pt idx="17">
                  <c:v>3.9144836299999999</c:v>
                </c:pt>
                <c:pt idx="18">
                  <c:v>3.483199355</c:v>
                </c:pt>
                <c:pt idx="19">
                  <c:v>4.8573840170000002</c:v>
                </c:pt>
                <c:pt idx="20">
                  <c:v>4.616162417</c:v>
                </c:pt>
              </c:numCache>
            </c:numRef>
          </c:yVal>
          <c:smooth val="0"/>
        </c:ser>
        <c:ser>
          <c:idx val="5"/>
          <c:order val="5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[ERROR_Q_MOVE_THE_CENTER.xlsx]ERROR_Q_MOVE_THE_CENTER!$A$7:$U$7</c:f>
              <c:numCache>
                <c:formatCode>General</c:formatCode>
                <c:ptCount val="21"/>
                <c:pt idx="0">
                  <c:v>0</c:v>
                </c:pt>
                <c:pt idx="1">
                  <c:v>0.241421356</c:v>
                </c:pt>
                <c:pt idx="2">
                  <c:v>1.0414213560000001</c:v>
                </c:pt>
                <c:pt idx="3">
                  <c:v>0.88284271199999997</c:v>
                </c:pt>
                <c:pt idx="4">
                  <c:v>1.567004638</c:v>
                </c:pt>
                <c:pt idx="5">
                  <c:v>1.9970609459999999</c:v>
                </c:pt>
                <c:pt idx="6">
                  <c:v>2.547229588</c:v>
                </c:pt>
                <c:pt idx="7">
                  <c:v>1.504862718</c:v>
                </c:pt>
                <c:pt idx="8">
                  <c:v>3.653954937</c:v>
                </c:pt>
                <c:pt idx="9">
                  <c:v>2.0772699029999999</c:v>
                </c:pt>
                <c:pt idx="10">
                  <c:v>3.196638954</c:v>
                </c:pt>
                <c:pt idx="11">
                  <c:v>2.371210085</c:v>
                </c:pt>
                <c:pt idx="12">
                  <c:v>3.3489178289999999</c:v>
                </c:pt>
                <c:pt idx="13">
                  <c:v>2.4918151420000001</c:v>
                </c:pt>
                <c:pt idx="14">
                  <c:v>2.4541216100000001</c:v>
                </c:pt>
                <c:pt idx="15">
                  <c:v>3.959982245</c:v>
                </c:pt>
                <c:pt idx="16">
                  <c:v>4.4687061840000002</c:v>
                </c:pt>
                <c:pt idx="17">
                  <c:v>3.9711739619999999</c:v>
                </c:pt>
                <c:pt idx="18">
                  <c:v>3.849160908</c:v>
                </c:pt>
                <c:pt idx="19">
                  <c:v>3.031277137</c:v>
                </c:pt>
                <c:pt idx="20">
                  <c:v>3.878615055</c:v>
                </c:pt>
              </c:numCache>
            </c:numRef>
          </c:yVal>
          <c:smooth val="0"/>
        </c:ser>
        <c:ser>
          <c:idx val="6"/>
          <c:order val="6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[ERROR_Q_MOVE_THE_CENTER.xlsx]ERROR_Q_MOVE_THE_CENTER!$A$8:$U$8</c:f>
              <c:numCache>
                <c:formatCode>General</c:formatCode>
                <c:ptCount val="21"/>
                <c:pt idx="0">
                  <c:v>0</c:v>
                </c:pt>
                <c:pt idx="1">
                  <c:v>0.34142135600000001</c:v>
                </c:pt>
                <c:pt idx="2">
                  <c:v>0.9</c:v>
                </c:pt>
                <c:pt idx="3">
                  <c:v>0.5</c:v>
                </c:pt>
                <c:pt idx="4">
                  <c:v>1.8226772760000001</c:v>
                </c:pt>
                <c:pt idx="5">
                  <c:v>1.891268706</c:v>
                </c:pt>
                <c:pt idx="6">
                  <c:v>1.952733584</c:v>
                </c:pt>
                <c:pt idx="7">
                  <c:v>2.0729473669999998</c:v>
                </c:pt>
                <c:pt idx="8">
                  <c:v>1.99869791</c:v>
                </c:pt>
                <c:pt idx="9">
                  <c:v>2.3756831109999998</c:v>
                </c:pt>
                <c:pt idx="10">
                  <c:v>2.8921795860000001</c:v>
                </c:pt>
                <c:pt idx="11">
                  <c:v>1.882842712</c:v>
                </c:pt>
                <c:pt idx="12">
                  <c:v>2.9450507969999999</c:v>
                </c:pt>
                <c:pt idx="13">
                  <c:v>2.6106549550000002</c:v>
                </c:pt>
                <c:pt idx="14">
                  <c:v>2.8527347139999999</c:v>
                </c:pt>
                <c:pt idx="15">
                  <c:v>9.8556317349999993</c:v>
                </c:pt>
                <c:pt idx="16">
                  <c:v>4.3122405090000004</c:v>
                </c:pt>
                <c:pt idx="17">
                  <c:v>3.3727968769999999</c:v>
                </c:pt>
                <c:pt idx="18">
                  <c:v>5.190158212</c:v>
                </c:pt>
                <c:pt idx="19">
                  <c:v>4.7047068599999999</c:v>
                </c:pt>
                <c:pt idx="20">
                  <c:v>4.9076992610000003</c:v>
                </c:pt>
              </c:numCache>
            </c:numRef>
          </c:yVal>
          <c:smooth val="0"/>
        </c:ser>
        <c:ser>
          <c:idx val="7"/>
          <c:order val="7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[ERROR_Q_MOVE_THE_CENTER.xlsx]ERROR_Q_MOVE_THE_CENTER!$A$9:$U$9</c:f>
              <c:numCache>
                <c:formatCode>General</c:formatCode>
                <c:ptCount val="21"/>
                <c:pt idx="0">
                  <c:v>0</c:v>
                </c:pt>
                <c:pt idx="1">
                  <c:v>0.241421356</c:v>
                </c:pt>
                <c:pt idx="2">
                  <c:v>0.72426406899999995</c:v>
                </c:pt>
                <c:pt idx="3">
                  <c:v>1.247870866</c:v>
                </c:pt>
                <c:pt idx="4">
                  <c:v>1.8981409570000001</c:v>
                </c:pt>
                <c:pt idx="5">
                  <c:v>1.5656854250000001</c:v>
                </c:pt>
                <c:pt idx="6">
                  <c:v>1.5857300759999999</c:v>
                </c:pt>
                <c:pt idx="7">
                  <c:v>1.1886349519999999</c:v>
                </c:pt>
                <c:pt idx="8">
                  <c:v>1.8970609460000001</c:v>
                </c:pt>
                <c:pt idx="9">
                  <c:v>1.9935664829999999</c:v>
                </c:pt>
                <c:pt idx="10">
                  <c:v>2.464222328</c:v>
                </c:pt>
                <c:pt idx="11">
                  <c:v>2.755067124</c:v>
                </c:pt>
                <c:pt idx="12">
                  <c:v>9.7014720000000008</c:v>
                </c:pt>
                <c:pt idx="13">
                  <c:v>3.0398505569999998</c:v>
                </c:pt>
                <c:pt idx="14">
                  <c:v>2.686577142</c:v>
                </c:pt>
                <c:pt idx="15">
                  <c:v>2.765417845</c:v>
                </c:pt>
                <c:pt idx="16">
                  <c:v>3.511041107</c:v>
                </c:pt>
                <c:pt idx="17">
                  <c:v>2.101436654</c:v>
                </c:pt>
                <c:pt idx="18">
                  <c:v>2.2146767380000001</c:v>
                </c:pt>
                <c:pt idx="19">
                  <c:v>5.0015961129999997</c:v>
                </c:pt>
                <c:pt idx="20">
                  <c:v>2.4758756200000001</c:v>
                </c:pt>
              </c:numCache>
            </c:numRef>
          </c:yVal>
          <c:smooth val="0"/>
        </c:ser>
        <c:ser>
          <c:idx val="8"/>
          <c:order val="8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[ERROR_Q_MOVE_THE_CENTER.xlsx]ERROR_Q_MOVE_THE_CENTER!$A$10:$U$10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0.9</c:v>
                </c:pt>
                <c:pt idx="3">
                  <c:v>1.5892922229999999</c:v>
                </c:pt>
                <c:pt idx="4">
                  <c:v>1.743024141</c:v>
                </c:pt>
                <c:pt idx="5">
                  <c:v>2.5649661840000002</c:v>
                </c:pt>
                <c:pt idx="6">
                  <c:v>2.4984980129999999</c:v>
                </c:pt>
                <c:pt idx="7">
                  <c:v>1.7313755209999999</c:v>
                </c:pt>
                <c:pt idx="8">
                  <c:v>1.7365058179999999</c:v>
                </c:pt>
                <c:pt idx="9">
                  <c:v>2.4576651150000002</c:v>
                </c:pt>
                <c:pt idx="10">
                  <c:v>2.7361238619999999</c:v>
                </c:pt>
                <c:pt idx="11">
                  <c:v>2.1246537600000002</c:v>
                </c:pt>
                <c:pt idx="12">
                  <c:v>3.2437875310000002</c:v>
                </c:pt>
                <c:pt idx="13">
                  <c:v>3.5057347459999999</c:v>
                </c:pt>
                <c:pt idx="14">
                  <c:v>13.89807431</c:v>
                </c:pt>
                <c:pt idx="15">
                  <c:v>3.118118795</c:v>
                </c:pt>
                <c:pt idx="16">
                  <c:v>2.4021912429999999</c:v>
                </c:pt>
                <c:pt idx="17">
                  <c:v>2.261193757</c:v>
                </c:pt>
                <c:pt idx="18">
                  <c:v>4.0293400830000001</c:v>
                </c:pt>
                <c:pt idx="19">
                  <c:v>3.7633101510000002</c:v>
                </c:pt>
                <c:pt idx="20">
                  <c:v>2.899836342</c:v>
                </c:pt>
              </c:numCache>
            </c:numRef>
          </c:yVal>
          <c:smooth val="0"/>
        </c:ser>
        <c:ser>
          <c:idx val="9"/>
          <c:order val="9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[ERROR_Q_MOVE_THE_CENTER.xlsx]ERROR_Q_MOVE_THE_CENTER!$A$11:$U$11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0.96568542499999999</c:v>
                </c:pt>
                <c:pt idx="3">
                  <c:v>1.263441362</c:v>
                </c:pt>
                <c:pt idx="4">
                  <c:v>1.7595241580000001</c:v>
                </c:pt>
                <c:pt idx="5">
                  <c:v>1.788634952</c:v>
                </c:pt>
                <c:pt idx="6">
                  <c:v>1.34339784</c:v>
                </c:pt>
                <c:pt idx="7">
                  <c:v>1.6113122280000001</c:v>
                </c:pt>
                <c:pt idx="8">
                  <c:v>1.536505818</c:v>
                </c:pt>
                <c:pt idx="9">
                  <c:v>2.579603444</c:v>
                </c:pt>
                <c:pt idx="10">
                  <c:v>1.7291267859999999</c:v>
                </c:pt>
                <c:pt idx="11">
                  <c:v>3.0469262420000001</c:v>
                </c:pt>
                <c:pt idx="12">
                  <c:v>2.3984291999999998</c:v>
                </c:pt>
                <c:pt idx="13">
                  <c:v>3.5181094069999999</c:v>
                </c:pt>
                <c:pt idx="14">
                  <c:v>3.1121801950000001</c:v>
                </c:pt>
                <c:pt idx="15">
                  <c:v>2.8158116309999999</c:v>
                </c:pt>
                <c:pt idx="16">
                  <c:v>2.338839358</c:v>
                </c:pt>
                <c:pt idx="17">
                  <c:v>22.57005084</c:v>
                </c:pt>
                <c:pt idx="18">
                  <c:v>2.7915569499999999</c:v>
                </c:pt>
                <c:pt idx="19">
                  <c:v>13.991664</c:v>
                </c:pt>
                <c:pt idx="20">
                  <c:v>4.8233467729999999</c:v>
                </c:pt>
              </c:numCache>
            </c:numRef>
          </c:yVal>
          <c:smooth val="0"/>
        </c:ser>
        <c:ser>
          <c:idx val="10"/>
          <c:order val="10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[ERROR_Q_MOVE_THE_CENTER.xlsx]ERROR_Q_MOVE_THE_CENTER!$A$12:$U$12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0.5</c:v>
                </c:pt>
                <c:pt idx="3">
                  <c:v>0.86568542500000001</c:v>
                </c:pt>
                <c:pt idx="4">
                  <c:v>0.82360679800000003</c:v>
                </c:pt>
                <c:pt idx="5">
                  <c:v>0.96502815399999997</c:v>
                </c:pt>
                <c:pt idx="6">
                  <c:v>1.4930106599999999</c:v>
                </c:pt>
                <c:pt idx="7">
                  <c:v>2.1187600729999998</c:v>
                </c:pt>
                <c:pt idx="8">
                  <c:v>2.1399582590000001</c:v>
                </c:pt>
                <c:pt idx="9">
                  <c:v>2.4892171520000002</c:v>
                </c:pt>
                <c:pt idx="10">
                  <c:v>2.5828493180000001</c:v>
                </c:pt>
                <c:pt idx="11">
                  <c:v>2.0832324039999999</c:v>
                </c:pt>
                <c:pt idx="12">
                  <c:v>2.6040179860000001</c:v>
                </c:pt>
                <c:pt idx="13">
                  <c:v>3.3235057010000002</c:v>
                </c:pt>
                <c:pt idx="14">
                  <c:v>2.9016027850000001</c:v>
                </c:pt>
                <c:pt idx="15">
                  <c:v>3.5834810639999999</c:v>
                </c:pt>
                <c:pt idx="16">
                  <c:v>3.0359845129999998</c:v>
                </c:pt>
                <c:pt idx="17">
                  <c:v>6.6772868900000004</c:v>
                </c:pt>
                <c:pt idx="18">
                  <c:v>3.5396268210000001</c:v>
                </c:pt>
                <c:pt idx="19">
                  <c:v>2.767459347</c:v>
                </c:pt>
                <c:pt idx="20">
                  <c:v>4.2354540619999996</c:v>
                </c:pt>
              </c:numCache>
            </c:numRef>
          </c:yVal>
          <c:smooth val="0"/>
        </c:ser>
        <c:ser>
          <c:idx val="11"/>
          <c:order val="11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[ERROR_Q_MOVE_THE_CENTER.xlsx]ERROR_Q_MOVE_THE_CENTER!$A$13:$U$13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1.6365058180000001</c:v>
                </c:pt>
                <c:pt idx="3">
                  <c:v>0.7</c:v>
                </c:pt>
                <c:pt idx="4">
                  <c:v>1.8821656680000001</c:v>
                </c:pt>
                <c:pt idx="5">
                  <c:v>1.3300563080000001</c:v>
                </c:pt>
                <c:pt idx="6">
                  <c:v>2.2935664830000002</c:v>
                </c:pt>
                <c:pt idx="7">
                  <c:v>2.0615006419999999</c:v>
                </c:pt>
                <c:pt idx="8">
                  <c:v>1.60644951</c:v>
                </c:pt>
                <c:pt idx="9">
                  <c:v>2.2236227909999999</c:v>
                </c:pt>
                <c:pt idx="10">
                  <c:v>2.578978808</c:v>
                </c:pt>
                <c:pt idx="11">
                  <c:v>2.663726064</c:v>
                </c:pt>
                <c:pt idx="12">
                  <c:v>3.2161271149999999</c:v>
                </c:pt>
                <c:pt idx="13">
                  <c:v>6.179444277</c:v>
                </c:pt>
                <c:pt idx="14">
                  <c:v>4.0860233839999998</c:v>
                </c:pt>
                <c:pt idx="15">
                  <c:v>2.5079059350000001</c:v>
                </c:pt>
                <c:pt idx="16">
                  <c:v>3.4292226910000001</c:v>
                </c:pt>
                <c:pt idx="17">
                  <c:v>3.7237971810000001</c:v>
                </c:pt>
                <c:pt idx="18">
                  <c:v>3.0695183030000002</c:v>
                </c:pt>
                <c:pt idx="19">
                  <c:v>2.9127360179999999</c:v>
                </c:pt>
                <c:pt idx="20">
                  <c:v>2.9367457689999998</c:v>
                </c:pt>
              </c:numCache>
            </c:numRef>
          </c:yVal>
          <c:smooth val="0"/>
        </c:ser>
        <c:ser>
          <c:idx val="12"/>
          <c:order val="12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  <a:lumOff val="20000"/>
                </a:schemeClr>
              </a:solidFill>
              <a:ln w="9525">
                <a:solidFill>
                  <a:schemeClr val="accent1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[ERROR_Q_MOVE_THE_CENTER.xlsx]ERROR_Q_MOVE_THE_CENTER!$A$14:$U$14</c:f>
              <c:numCache>
                <c:formatCode>General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0.94721359500000002</c:v>
                </c:pt>
                <c:pt idx="3">
                  <c:v>1.7974836860000001</c:v>
                </c:pt>
                <c:pt idx="4">
                  <c:v>1.471477664</c:v>
                </c:pt>
                <c:pt idx="5">
                  <c:v>2.1210904840000002</c:v>
                </c:pt>
                <c:pt idx="6">
                  <c:v>2.3407112649999999</c:v>
                </c:pt>
                <c:pt idx="7">
                  <c:v>1.3478708660000001</c:v>
                </c:pt>
                <c:pt idx="8">
                  <c:v>2.0832324039999999</c:v>
                </c:pt>
                <c:pt idx="9">
                  <c:v>3.4068225590000001</c:v>
                </c:pt>
                <c:pt idx="10">
                  <c:v>1.952733584</c:v>
                </c:pt>
                <c:pt idx="11">
                  <c:v>2.5123105630000002</c:v>
                </c:pt>
                <c:pt idx="12">
                  <c:v>2.147599746</c:v>
                </c:pt>
                <c:pt idx="13">
                  <c:v>3.7928206250000001</c:v>
                </c:pt>
                <c:pt idx="14">
                  <c:v>3.9955454399999999</c:v>
                </c:pt>
                <c:pt idx="15">
                  <c:v>2.7229655199999998</c:v>
                </c:pt>
                <c:pt idx="16">
                  <c:v>4.3523442440000002</c:v>
                </c:pt>
                <c:pt idx="17">
                  <c:v>4.75998885</c:v>
                </c:pt>
                <c:pt idx="18">
                  <c:v>2.3090646229999998</c:v>
                </c:pt>
                <c:pt idx="19">
                  <c:v>3.8479794589999998</c:v>
                </c:pt>
                <c:pt idx="20">
                  <c:v>3.99403898</c:v>
                </c:pt>
              </c:numCache>
            </c:numRef>
          </c:yVal>
          <c:smooth val="0"/>
        </c:ser>
        <c:ser>
          <c:idx val="13"/>
          <c:order val="13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  <a:lumOff val="20000"/>
                </a:schemeClr>
              </a:solidFill>
              <a:ln w="9525">
                <a:solidFill>
                  <a:schemeClr val="accent2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[ERROR_Q_MOVE_THE_CENTER.xlsx]ERROR_Q_MOVE_THE_CENTER!$A$15:$U$15</c:f>
              <c:numCache>
                <c:formatCode>General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1.524264069</c:v>
                </c:pt>
                <c:pt idx="3">
                  <c:v>1.165028154</c:v>
                </c:pt>
                <c:pt idx="4">
                  <c:v>0.94339784000000004</c:v>
                </c:pt>
                <c:pt idx="5">
                  <c:v>2.2957417329999998</c:v>
                </c:pt>
                <c:pt idx="6">
                  <c:v>1.8404929640000001</c:v>
                </c:pt>
                <c:pt idx="7">
                  <c:v>2.5747535890000002</c:v>
                </c:pt>
                <c:pt idx="8">
                  <c:v>1.772796877</c:v>
                </c:pt>
                <c:pt idx="9">
                  <c:v>2.617830551</c:v>
                </c:pt>
                <c:pt idx="10">
                  <c:v>2.4773387169999999</c:v>
                </c:pt>
                <c:pt idx="11">
                  <c:v>2.247851093</c:v>
                </c:pt>
                <c:pt idx="12">
                  <c:v>3.327036326</c:v>
                </c:pt>
                <c:pt idx="13">
                  <c:v>2.6176706740000002</c:v>
                </c:pt>
                <c:pt idx="14">
                  <c:v>3.1472995309999998</c:v>
                </c:pt>
                <c:pt idx="15">
                  <c:v>2.9589843280000001</c:v>
                </c:pt>
                <c:pt idx="16">
                  <c:v>3.5053434700000001</c:v>
                </c:pt>
                <c:pt idx="17">
                  <c:v>3.968272909</c:v>
                </c:pt>
                <c:pt idx="18">
                  <c:v>5.0796226899999999</c:v>
                </c:pt>
                <c:pt idx="19">
                  <c:v>4.2712105310000004</c:v>
                </c:pt>
                <c:pt idx="20">
                  <c:v>3.706141728</c:v>
                </c:pt>
              </c:numCache>
            </c:numRef>
          </c:yVal>
          <c:smooth val="0"/>
        </c:ser>
        <c:ser>
          <c:idx val="14"/>
          <c:order val="14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  <a:lumOff val="20000"/>
                </a:schemeClr>
              </a:solidFill>
              <a:ln w="9525">
                <a:solidFill>
                  <a:schemeClr val="accent3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[ERROR_Q_MOVE_THE_CENTER.xlsx]ERROR_Q_MOVE_THE_CENTER!$A$16:$U$16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1.024264069</c:v>
                </c:pt>
                <c:pt idx="3">
                  <c:v>1.7640986320000001</c:v>
                </c:pt>
                <c:pt idx="4">
                  <c:v>1.0650281539999999</c:v>
                </c:pt>
                <c:pt idx="5">
                  <c:v>1.530056308</c:v>
                </c:pt>
                <c:pt idx="6">
                  <c:v>1.7734541479999999</c:v>
                </c:pt>
                <c:pt idx="7">
                  <c:v>1.8543203770000001</c:v>
                </c:pt>
                <c:pt idx="8">
                  <c:v>2.53110327</c:v>
                </c:pt>
                <c:pt idx="9">
                  <c:v>1.930445999</c:v>
                </c:pt>
                <c:pt idx="10">
                  <c:v>1.6226772759999999</c:v>
                </c:pt>
                <c:pt idx="11">
                  <c:v>2.4084259939999999</c:v>
                </c:pt>
                <c:pt idx="12">
                  <c:v>2.457684886</c:v>
                </c:pt>
                <c:pt idx="13">
                  <c:v>2.6546774329999998</c:v>
                </c:pt>
                <c:pt idx="14">
                  <c:v>2.403709461</c:v>
                </c:pt>
                <c:pt idx="15">
                  <c:v>3.2959140159999998</c:v>
                </c:pt>
                <c:pt idx="16">
                  <c:v>3.2219251610000001</c:v>
                </c:pt>
                <c:pt idx="17">
                  <c:v>3.6613345100000001</c:v>
                </c:pt>
                <c:pt idx="18">
                  <c:v>3.5273275339999999</c:v>
                </c:pt>
                <c:pt idx="19">
                  <c:v>4.0051087619999999</c:v>
                </c:pt>
                <c:pt idx="20">
                  <c:v>4.076936764</c:v>
                </c:pt>
              </c:numCache>
            </c:numRef>
          </c:yVal>
          <c:smooth val="0"/>
        </c:ser>
        <c:ser>
          <c:idx val="15"/>
          <c:order val="15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  <a:lumOff val="20000"/>
                </a:schemeClr>
              </a:solidFill>
              <a:ln w="9525">
                <a:solidFill>
                  <a:schemeClr val="accent4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[ERROR_Q_MOVE_THE_CENTER.xlsx]ERROR_Q_MOVE_THE_CENTER!$A$17:$U$17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0.782842712</c:v>
                </c:pt>
                <c:pt idx="3">
                  <c:v>0.64142135600000005</c:v>
                </c:pt>
                <c:pt idx="4">
                  <c:v>1.2236067980000001</c:v>
                </c:pt>
                <c:pt idx="5">
                  <c:v>1.5951532749999999</c:v>
                </c:pt>
                <c:pt idx="6">
                  <c:v>2.734987839</c:v>
                </c:pt>
                <c:pt idx="7">
                  <c:v>1.689024643</c:v>
                </c:pt>
                <c:pt idx="8">
                  <c:v>2.8099179439999999</c:v>
                </c:pt>
                <c:pt idx="9">
                  <c:v>1.497483686</c:v>
                </c:pt>
                <c:pt idx="10">
                  <c:v>3.3954741529999999</c:v>
                </c:pt>
                <c:pt idx="11">
                  <c:v>3.6294322769999998</c:v>
                </c:pt>
                <c:pt idx="12">
                  <c:v>2.0488851939999999</c:v>
                </c:pt>
                <c:pt idx="13">
                  <c:v>2.0656854249999999</c:v>
                </c:pt>
                <c:pt idx="14">
                  <c:v>2.6207365569999999</c:v>
                </c:pt>
                <c:pt idx="15">
                  <c:v>2.1712054140000001</c:v>
                </c:pt>
                <c:pt idx="16">
                  <c:v>2.9187277730000001</c:v>
                </c:pt>
                <c:pt idx="17">
                  <c:v>4.4288583619999997</c:v>
                </c:pt>
                <c:pt idx="18">
                  <c:v>4.1587115509999997</c:v>
                </c:pt>
                <c:pt idx="19">
                  <c:v>4.7040245919999997</c:v>
                </c:pt>
                <c:pt idx="20">
                  <c:v>4.0295317009999998</c:v>
                </c:pt>
              </c:numCache>
            </c:numRef>
          </c:yVal>
          <c:smooth val="0"/>
        </c:ser>
        <c:ser>
          <c:idx val="16"/>
          <c:order val="16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  <a:lumOff val="20000"/>
                </a:schemeClr>
              </a:solidFill>
              <a:ln w="9525">
                <a:solidFill>
                  <a:schemeClr val="accent5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[ERROR_Q_MOVE_THE_CENTER.xlsx]ERROR_Q_MOVE_THE_CENTER!$A$18:$U$18</c:f>
              <c:numCache>
                <c:formatCode>General</c:formatCode>
                <c:ptCount val="21"/>
                <c:pt idx="0">
                  <c:v>0</c:v>
                </c:pt>
                <c:pt idx="1">
                  <c:v>0.141421356</c:v>
                </c:pt>
                <c:pt idx="2">
                  <c:v>0.56502815399999995</c:v>
                </c:pt>
                <c:pt idx="3">
                  <c:v>1.813556291</c:v>
                </c:pt>
                <c:pt idx="4">
                  <c:v>1.6478708660000001</c:v>
                </c:pt>
                <c:pt idx="5">
                  <c:v>1.920429672</c:v>
                </c:pt>
                <c:pt idx="6">
                  <c:v>1.0414213560000001</c:v>
                </c:pt>
                <c:pt idx="7">
                  <c:v>1.799070478</c:v>
                </c:pt>
                <c:pt idx="8">
                  <c:v>2.2561860249999999</c:v>
                </c:pt>
                <c:pt idx="9">
                  <c:v>3.616917006</c:v>
                </c:pt>
                <c:pt idx="10">
                  <c:v>2.3183279450000001</c:v>
                </c:pt>
                <c:pt idx="11">
                  <c:v>2.3467648259999998</c:v>
                </c:pt>
                <c:pt idx="12">
                  <c:v>4.7663644139999999</c:v>
                </c:pt>
                <c:pt idx="13">
                  <c:v>3.4021849849999999</c:v>
                </c:pt>
                <c:pt idx="14">
                  <c:v>3.0931343550000001</c:v>
                </c:pt>
                <c:pt idx="15">
                  <c:v>3.2621579129999998</c:v>
                </c:pt>
                <c:pt idx="16">
                  <c:v>3.5734582939999999</c:v>
                </c:pt>
                <c:pt idx="17">
                  <c:v>3.2062176949999999</c:v>
                </c:pt>
                <c:pt idx="18">
                  <c:v>3.1122231060000001</c:v>
                </c:pt>
                <c:pt idx="19">
                  <c:v>4.7399075890000004</c:v>
                </c:pt>
                <c:pt idx="20">
                  <c:v>4.7974273250000001</c:v>
                </c:pt>
              </c:numCache>
            </c:numRef>
          </c:yVal>
          <c:smooth val="0"/>
        </c:ser>
        <c:ser>
          <c:idx val="17"/>
          <c:order val="17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  <a:lumOff val="20000"/>
                </a:schemeClr>
              </a:solidFill>
              <a:ln w="9525">
                <a:solidFill>
                  <a:schemeClr val="accent6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[ERROR_Q_MOVE_THE_CENTER.xlsx]ERROR_Q_MOVE_THE_CENTER!$A$19:$U$19</c:f>
              <c:numCache>
                <c:formatCode>General</c:formatCode>
                <c:ptCount val="21"/>
                <c:pt idx="0">
                  <c:v>0</c:v>
                </c:pt>
                <c:pt idx="1">
                  <c:v>0.241421356</c:v>
                </c:pt>
                <c:pt idx="2">
                  <c:v>0.6</c:v>
                </c:pt>
                <c:pt idx="3">
                  <c:v>0.7</c:v>
                </c:pt>
                <c:pt idx="4">
                  <c:v>0.94142135599999999</c:v>
                </c:pt>
                <c:pt idx="5">
                  <c:v>1.1990704780000001</c:v>
                </c:pt>
                <c:pt idx="6">
                  <c:v>1.9520763130000001</c:v>
                </c:pt>
                <c:pt idx="7">
                  <c:v>1.273876888</c:v>
                </c:pt>
                <c:pt idx="8">
                  <c:v>2.2408815259999999</c:v>
                </c:pt>
                <c:pt idx="9">
                  <c:v>2.0540527970000002</c:v>
                </c:pt>
                <c:pt idx="10">
                  <c:v>2.5200104730000001</c:v>
                </c:pt>
                <c:pt idx="11">
                  <c:v>2.4903391849999998</c:v>
                </c:pt>
                <c:pt idx="12">
                  <c:v>2.8264599829999999</c:v>
                </c:pt>
                <c:pt idx="13">
                  <c:v>2.5535460159999999</c:v>
                </c:pt>
                <c:pt idx="14">
                  <c:v>3.6441637060000001</c:v>
                </c:pt>
                <c:pt idx="15">
                  <c:v>2.9673943290000002</c:v>
                </c:pt>
                <c:pt idx="16">
                  <c:v>3.209994145</c:v>
                </c:pt>
                <c:pt idx="17">
                  <c:v>4.3365088829999996</c:v>
                </c:pt>
                <c:pt idx="18">
                  <c:v>2.532702923</c:v>
                </c:pt>
                <c:pt idx="19">
                  <c:v>2.7270343430000001</c:v>
                </c:pt>
                <c:pt idx="20">
                  <c:v>5.0691130749999997</c:v>
                </c:pt>
              </c:numCache>
            </c:numRef>
          </c:yVal>
          <c:smooth val="0"/>
        </c:ser>
        <c:ser>
          <c:idx val="18"/>
          <c:order val="18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</a:schemeClr>
              </a:solidFill>
              <a:ln w="9525">
                <a:solidFill>
                  <a:schemeClr val="accent1">
                    <a:lumMod val="8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[ERROR_Q_MOVE_THE_CENTER.xlsx]ERROR_Q_MOVE_THE_CENTER!$A$20:$U$20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1.0650281539999999</c:v>
                </c:pt>
                <c:pt idx="3">
                  <c:v>0.88284271199999997</c:v>
                </c:pt>
                <c:pt idx="4">
                  <c:v>1.222677276</c:v>
                </c:pt>
                <c:pt idx="5">
                  <c:v>1.9187600730000001</c:v>
                </c:pt>
                <c:pt idx="6">
                  <c:v>2.3316497059999999</c:v>
                </c:pt>
                <c:pt idx="7">
                  <c:v>2.0335087490000001</c:v>
                </c:pt>
                <c:pt idx="8">
                  <c:v>2.7022600560000001</c:v>
                </c:pt>
                <c:pt idx="9">
                  <c:v>2.0424683190000001</c:v>
                </c:pt>
                <c:pt idx="10">
                  <c:v>2.4291267859999999</c:v>
                </c:pt>
                <c:pt idx="11">
                  <c:v>2.6498473499999999</c:v>
                </c:pt>
                <c:pt idx="12">
                  <c:v>2.6315811299999998</c:v>
                </c:pt>
                <c:pt idx="13">
                  <c:v>3.4262219109999998</c:v>
                </c:pt>
                <c:pt idx="14">
                  <c:v>4.1378069049999997</c:v>
                </c:pt>
                <c:pt idx="15">
                  <c:v>4.0033689179999996</c:v>
                </c:pt>
                <c:pt idx="16">
                  <c:v>2.6265287960000001</c:v>
                </c:pt>
                <c:pt idx="17">
                  <c:v>3.3918373709999998</c:v>
                </c:pt>
                <c:pt idx="18">
                  <c:v>4.0580851879999997</c:v>
                </c:pt>
                <c:pt idx="19">
                  <c:v>2.4469413449999999</c:v>
                </c:pt>
                <c:pt idx="20">
                  <c:v>3.1361694029999998</c:v>
                </c:pt>
              </c:numCache>
            </c:numRef>
          </c:yVal>
          <c:smooth val="0"/>
        </c:ser>
        <c:ser>
          <c:idx val="19"/>
          <c:order val="19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</a:schemeClr>
              </a:solidFill>
              <a:ln w="9525">
                <a:solidFill>
                  <a:schemeClr val="accent2">
                    <a:lumMod val="8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[ERROR_Q_MOVE_THE_CENTER.xlsx]ERROR_Q_MOVE_THE_CENTER!$A$21:$U$21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0.54142135599999996</c:v>
                </c:pt>
                <c:pt idx="3">
                  <c:v>0.94787086600000003</c:v>
                </c:pt>
                <c:pt idx="4">
                  <c:v>2.1698908719999999</c:v>
                </c:pt>
                <c:pt idx="5">
                  <c:v>2.1696186210000001</c:v>
                </c:pt>
                <c:pt idx="6">
                  <c:v>2.2000159930000001</c:v>
                </c:pt>
                <c:pt idx="7">
                  <c:v>2.4289280199999999</c:v>
                </c:pt>
                <c:pt idx="8">
                  <c:v>2.057115547</c:v>
                </c:pt>
                <c:pt idx="9">
                  <c:v>1.370820393</c:v>
                </c:pt>
                <c:pt idx="10">
                  <c:v>2.718109407</c:v>
                </c:pt>
                <c:pt idx="11">
                  <c:v>3.0321157539999999</c:v>
                </c:pt>
                <c:pt idx="12">
                  <c:v>3.2175500270000001</c:v>
                </c:pt>
                <c:pt idx="13">
                  <c:v>1.9171732800000001</c:v>
                </c:pt>
                <c:pt idx="14">
                  <c:v>2.9155141339999999</c:v>
                </c:pt>
                <c:pt idx="15">
                  <c:v>3.2401030340000001</c:v>
                </c:pt>
                <c:pt idx="16">
                  <c:v>3.7136041949999998</c:v>
                </c:pt>
                <c:pt idx="17">
                  <c:v>3.8991460249999998</c:v>
                </c:pt>
                <c:pt idx="18">
                  <c:v>3.7205684670000001</c:v>
                </c:pt>
                <c:pt idx="19">
                  <c:v>3.2824265779999999</c:v>
                </c:pt>
                <c:pt idx="20">
                  <c:v>5.2961968859999997</c:v>
                </c:pt>
              </c:numCache>
            </c:numRef>
          </c:yVal>
          <c:smooth val="0"/>
        </c:ser>
        <c:ser>
          <c:idx val="20"/>
          <c:order val="2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</a:schemeClr>
              </a:solidFill>
              <a:ln w="9525">
                <a:solidFill>
                  <a:schemeClr val="accent3">
                    <a:lumMod val="8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[ERROR_Q_MOVE_THE_CENTER.xlsx]ERROR_Q_MOVE_THE_CENTER!$A$22:$U$22</c:f>
              <c:numCache>
                <c:formatCode>General</c:formatCode>
                <c:ptCount val="21"/>
                <c:pt idx="0">
                  <c:v>0</c:v>
                </c:pt>
                <c:pt idx="1">
                  <c:v>0.44142135599999999</c:v>
                </c:pt>
                <c:pt idx="2">
                  <c:v>0.74142135600000003</c:v>
                </c:pt>
                <c:pt idx="3">
                  <c:v>1.4226772759999999</c:v>
                </c:pt>
                <c:pt idx="4">
                  <c:v>1.60644951</c:v>
                </c:pt>
                <c:pt idx="5">
                  <c:v>2.8832324040000001</c:v>
                </c:pt>
                <c:pt idx="6">
                  <c:v>1.471477664</c:v>
                </c:pt>
                <c:pt idx="7">
                  <c:v>1.539562313</c:v>
                </c:pt>
                <c:pt idx="8">
                  <c:v>1.7650281539999999</c:v>
                </c:pt>
                <c:pt idx="9">
                  <c:v>2.8673954589999999</c:v>
                </c:pt>
                <c:pt idx="10">
                  <c:v>2.62793594</c:v>
                </c:pt>
                <c:pt idx="11">
                  <c:v>5.2297937919999997</c:v>
                </c:pt>
                <c:pt idx="12">
                  <c:v>3.9742290100000002</c:v>
                </c:pt>
                <c:pt idx="13">
                  <c:v>2.7689613500000001</c:v>
                </c:pt>
                <c:pt idx="14">
                  <c:v>3.2166174569999999</c:v>
                </c:pt>
                <c:pt idx="15">
                  <c:v>4.285883439</c:v>
                </c:pt>
                <c:pt idx="16">
                  <c:v>3.7305386610000002</c:v>
                </c:pt>
                <c:pt idx="17">
                  <c:v>4.1752937509999999</c:v>
                </c:pt>
                <c:pt idx="18">
                  <c:v>2.475021167</c:v>
                </c:pt>
                <c:pt idx="19">
                  <c:v>3.9475866449999999</c:v>
                </c:pt>
                <c:pt idx="20">
                  <c:v>4.4438700999999998</c:v>
                </c:pt>
              </c:numCache>
            </c:numRef>
          </c:yVal>
          <c:smooth val="0"/>
        </c:ser>
        <c:ser>
          <c:idx val="21"/>
          <c:order val="2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</a:schemeClr>
              </a:solidFill>
              <a:ln w="9525">
                <a:solidFill>
                  <a:schemeClr val="accent4">
                    <a:lumMod val="8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[ERROR_Q_MOVE_THE_CENTER.xlsx]ERROR_Q_MOVE_THE_CENTER!$A$23:$U$23</c:f>
              <c:numCache>
                <c:formatCode>General</c:formatCode>
                <c:ptCount val="21"/>
                <c:pt idx="0">
                  <c:v>0</c:v>
                </c:pt>
                <c:pt idx="1">
                  <c:v>0.62360679799999996</c:v>
                </c:pt>
                <c:pt idx="2">
                  <c:v>1.265685425</c:v>
                </c:pt>
                <c:pt idx="3">
                  <c:v>0.6</c:v>
                </c:pt>
                <c:pt idx="4">
                  <c:v>1.8349190259999999</c:v>
                </c:pt>
                <c:pt idx="5">
                  <c:v>1.9395634429999999</c:v>
                </c:pt>
                <c:pt idx="6">
                  <c:v>1.4478708659999999</c:v>
                </c:pt>
                <c:pt idx="7">
                  <c:v>2.163565057</c:v>
                </c:pt>
                <c:pt idx="8">
                  <c:v>1.0650281539999999</c:v>
                </c:pt>
                <c:pt idx="9">
                  <c:v>2.1418110480000001</c:v>
                </c:pt>
                <c:pt idx="10">
                  <c:v>2.3985369030000001</c:v>
                </c:pt>
                <c:pt idx="11">
                  <c:v>1.84339784</c:v>
                </c:pt>
                <c:pt idx="12">
                  <c:v>3.511279928</c:v>
                </c:pt>
                <c:pt idx="13">
                  <c:v>3.4591830940000001</c:v>
                </c:pt>
                <c:pt idx="14">
                  <c:v>3.8238386800000002</c:v>
                </c:pt>
                <c:pt idx="15">
                  <c:v>3.498621709</c:v>
                </c:pt>
                <c:pt idx="16">
                  <c:v>2.775977068</c:v>
                </c:pt>
                <c:pt idx="17">
                  <c:v>4.4313785689999996</c:v>
                </c:pt>
                <c:pt idx="18">
                  <c:v>3.5461840339999999</c:v>
                </c:pt>
                <c:pt idx="19">
                  <c:v>3.8904167439999999</c:v>
                </c:pt>
                <c:pt idx="20">
                  <c:v>3.0603917090000001</c:v>
                </c:pt>
              </c:numCache>
            </c:numRef>
          </c:yVal>
          <c:smooth val="0"/>
        </c:ser>
        <c:ser>
          <c:idx val="22"/>
          <c:order val="22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</a:schemeClr>
              </a:solidFill>
              <a:ln w="9525">
                <a:solidFill>
                  <a:schemeClr val="accent5">
                    <a:lumMod val="8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[ERROR_Q_MOVE_THE_CENTER.xlsx]ERROR_Q_MOVE_THE_CENTER!$A$24:$U$24</c:f>
              <c:numCache>
                <c:formatCode>General</c:formatCode>
                <c:ptCount val="21"/>
                <c:pt idx="0">
                  <c:v>0</c:v>
                </c:pt>
                <c:pt idx="1">
                  <c:v>0.74142135600000003</c:v>
                </c:pt>
                <c:pt idx="2">
                  <c:v>1.30644951</c:v>
                </c:pt>
                <c:pt idx="3">
                  <c:v>1.1414213559999999</c:v>
                </c:pt>
                <c:pt idx="4">
                  <c:v>1.182842712</c:v>
                </c:pt>
                <c:pt idx="5">
                  <c:v>2.2556395899999999</c:v>
                </c:pt>
                <c:pt idx="6">
                  <c:v>1.7650281539999999</c:v>
                </c:pt>
                <c:pt idx="7">
                  <c:v>1.497483686</c:v>
                </c:pt>
                <c:pt idx="8">
                  <c:v>2.9956246430000002</c:v>
                </c:pt>
                <c:pt idx="9">
                  <c:v>2.5591830940000002</c:v>
                </c:pt>
                <c:pt idx="10">
                  <c:v>2.8212153089999998</c:v>
                </c:pt>
                <c:pt idx="11">
                  <c:v>2.843302998</c:v>
                </c:pt>
                <c:pt idx="12">
                  <c:v>2.21262677</c:v>
                </c:pt>
                <c:pt idx="13">
                  <c:v>2.8782060280000001</c:v>
                </c:pt>
                <c:pt idx="14">
                  <c:v>3.2615823179999999</c:v>
                </c:pt>
                <c:pt idx="15">
                  <c:v>3.6669129250000001</c:v>
                </c:pt>
                <c:pt idx="16">
                  <c:v>2.4418110479999999</c:v>
                </c:pt>
                <c:pt idx="17">
                  <c:v>4.1222361449999996</c:v>
                </c:pt>
                <c:pt idx="18">
                  <c:v>3.1358749239999999</c:v>
                </c:pt>
                <c:pt idx="19">
                  <c:v>3.2225221290000001</c:v>
                </c:pt>
                <c:pt idx="20">
                  <c:v>3.908897901</c:v>
                </c:pt>
              </c:numCache>
            </c:numRef>
          </c:yVal>
          <c:smooth val="0"/>
        </c:ser>
        <c:ser>
          <c:idx val="23"/>
          <c:order val="23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</a:schemeClr>
              </a:solidFill>
              <a:ln w="9525">
                <a:solidFill>
                  <a:schemeClr val="accent6">
                    <a:lumMod val="8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[ERROR_Q_MOVE_THE_CENTER.xlsx]ERROR_Q_MOVE_THE_CENTER!$A$25:$U$25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0.3</c:v>
                </c:pt>
                <c:pt idx="3">
                  <c:v>1.7365746310000001</c:v>
                </c:pt>
                <c:pt idx="4">
                  <c:v>1.157649122</c:v>
                </c:pt>
                <c:pt idx="5">
                  <c:v>2.0551328080000002</c:v>
                </c:pt>
                <c:pt idx="6">
                  <c:v>1.8297840569999999</c:v>
                </c:pt>
                <c:pt idx="7">
                  <c:v>2.0763403820000002</c:v>
                </c:pt>
                <c:pt idx="8">
                  <c:v>3.1335847100000001</c:v>
                </c:pt>
                <c:pt idx="9">
                  <c:v>2.6122577420000002</c:v>
                </c:pt>
                <c:pt idx="10">
                  <c:v>2.4433978399999998</c:v>
                </c:pt>
                <c:pt idx="11">
                  <c:v>4.5366714000000004</c:v>
                </c:pt>
                <c:pt idx="12">
                  <c:v>3.1442764200000002</c:v>
                </c:pt>
                <c:pt idx="13">
                  <c:v>3.2560059680000002</c:v>
                </c:pt>
                <c:pt idx="14">
                  <c:v>2.9371630889999998</c:v>
                </c:pt>
                <c:pt idx="15">
                  <c:v>2.2537319189999998</c:v>
                </c:pt>
                <c:pt idx="16">
                  <c:v>1.953731919</c:v>
                </c:pt>
                <c:pt idx="17">
                  <c:v>3.1626355359999998</c:v>
                </c:pt>
                <c:pt idx="18">
                  <c:v>3.2340050389999999</c:v>
                </c:pt>
                <c:pt idx="19">
                  <c:v>3.4618705620000001</c:v>
                </c:pt>
                <c:pt idx="20">
                  <c:v>6.3950518860000001</c:v>
                </c:pt>
              </c:numCache>
            </c:numRef>
          </c:yVal>
          <c:smooth val="0"/>
        </c:ser>
        <c:ser>
          <c:idx val="24"/>
          <c:order val="24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[ERROR_Q_MOVE_THE_CENTER.xlsx]ERROR_Q_MOVE_THE_CENTER!$A$26:$U$26</c:f>
              <c:numCache>
                <c:formatCode>General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0.54142135599999996</c:v>
                </c:pt>
                <c:pt idx="3">
                  <c:v>1.1886349519999999</c:v>
                </c:pt>
                <c:pt idx="4">
                  <c:v>2.3184190089999999</c:v>
                </c:pt>
                <c:pt idx="5">
                  <c:v>1.115298245</c:v>
                </c:pt>
                <c:pt idx="6">
                  <c:v>1.6226772759999999</c:v>
                </c:pt>
                <c:pt idx="7">
                  <c:v>2.5300563079999998</c:v>
                </c:pt>
                <c:pt idx="8">
                  <c:v>3.0796691279999999</c:v>
                </c:pt>
                <c:pt idx="9">
                  <c:v>3.4378121030000002</c:v>
                </c:pt>
                <c:pt idx="10">
                  <c:v>2.5765928589999998</c:v>
                </c:pt>
                <c:pt idx="11">
                  <c:v>3.1310165209999998</c:v>
                </c:pt>
                <c:pt idx="12">
                  <c:v>2.9476032870000002</c:v>
                </c:pt>
                <c:pt idx="13">
                  <c:v>3.3359298119999998</c:v>
                </c:pt>
                <c:pt idx="14">
                  <c:v>3.3398505570000001</c:v>
                </c:pt>
                <c:pt idx="15">
                  <c:v>2.958525823</c:v>
                </c:pt>
                <c:pt idx="16">
                  <c:v>2.931947337</c:v>
                </c:pt>
                <c:pt idx="17">
                  <c:v>3.7369185040000001</c:v>
                </c:pt>
                <c:pt idx="18">
                  <c:v>2.9504191660000001</c:v>
                </c:pt>
                <c:pt idx="19">
                  <c:v>4.7920815210000001</c:v>
                </c:pt>
                <c:pt idx="20">
                  <c:v>3.9460877810000001</c:v>
                </c:pt>
              </c:numCache>
            </c:numRef>
          </c:yVal>
          <c:smooth val="0"/>
        </c:ser>
        <c:ser>
          <c:idx val="25"/>
          <c:order val="25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accent2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[ERROR_Q_MOVE_THE_CENTER.xlsx]ERROR_Q_MOVE_THE_CENTER!$A$27:$U$27</c:f>
              <c:numCache>
                <c:formatCode>General</c:formatCode>
                <c:ptCount val="21"/>
                <c:pt idx="0">
                  <c:v>0</c:v>
                </c:pt>
                <c:pt idx="1">
                  <c:v>0.7</c:v>
                </c:pt>
                <c:pt idx="2">
                  <c:v>0.44142135599999999</c:v>
                </c:pt>
                <c:pt idx="3">
                  <c:v>0.76502815400000002</c:v>
                </c:pt>
                <c:pt idx="4">
                  <c:v>1.2472135950000001</c:v>
                </c:pt>
                <c:pt idx="5">
                  <c:v>2.1950844620000001</c:v>
                </c:pt>
                <c:pt idx="6">
                  <c:v>2.5625476040000001</c:v>
                </c:pt>
                <c:pt idx="7">
                  <c:v>2.5369643229999999</c:v>
                </c:pt>
                <c:pt idx="8">
                  <c:v>2.6166174569999998</c:v>
                </c:pt>
                <c:pt idx="9">
                  <c:v>2.5489178290000001</c:v>
                </c:pt>
                <c:pt idx="10">
                  <c:v>2.6958022719999999</c:v>
                </c:pt>
                <c:pt idx="11">
                  <c:v>3.8110084720000001</c:v>
                </c:pt>
                <c:pt idx="12">
                  <c:v>4.0930768080000002</c:v>
                </c:pt>
                <c:pt idx="13">
                  <c:v>3.8554158539999999</c:v>
                </c:pt>
                <c:pt idx="14">
                  <c:v>3.4737465209999998</c:v>
                </c:pt>
                <c:pt idx="15">
                  <c:v>3.5842478610000001</c:v>
                </c:pt>
                <c:pt idx="16">
                  <c:v>2.3528572799999998</c:v>
                </c:pt>
                <c:pt idx="17">
                  <c:v>2.3920644800000002</c:v>
                </c:pt>
                <c:pt idx="18">
                  <c:v>3.1788038759999999</c:v>
                </c:pt>
                <c:pt idx="19">
                  <c:v>3.1048249979999998</c:v>
                </c:pt>
                <c:pt idx="20">
                  <c:v>2.8004056839999998</c:v>
                </c:pt>
              </c:numCache>
            </c:numRef>
          </c:yVal>
          <c:smooth val="0"/>
        </c:ser>
        <c:ser>
          <c:idx val="26"/>
          <c:order val="26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  <a:lumOff val="40000"/>
                </a:schemeClr>
              </a:solidFill>
              <a:ln w="9525">
                <a:solidFill>
                  <a:schemeClr val="accent3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[ERROR_Q_MOVE_THE_CENTER.xlsx]ERROR_Q_MOVE_THE_CENTER!$A$28:$U$28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0.1</c:v>
                </c:pt>
                <c:pt idx="3">
                  <c:v>0.98284271199999995</c:v>
                </c:pt>
                <c:pt idx="4">
                  <c:v>0.8</c:v>
                </c:pt>
                <c:pt idx="5">
                  <c:v>2.0010469620000002</c:v>
                </c:pt>
                <c:pt idx="6">
                  <c:v>1.677269903</c:v>
                </c:pt>
                <c:pt idx="7">
                  <c:v>2.0640986319999999</c:v>
                </c:pt>
                <c:pt idx="8">
                  <c:v>2.06251184</c:v>
                </c:pt>
                <c:pt idx="9">
                  <c:v>3.0437708890000001</c:v>
                </c:pt>
                <c:pt idx="10">
                  <c:v>2.7099179439999999</c:v>
                </c:pt>
                <c:pt idx="11">
                  <c:v>2.4076475020000001</c:v>
                </c:pt>
                <c:pt idx="12">
                  <c:v>2.0890246430000001</c:v>
                </c:pt>
                <c:pt idx="13">
                  <c:v>3.6589854580000001</c:v>
                </c:pt>
                <c:pt idx="14">
                  <c:v>2.3874378510000001</c:v>
                </c:pt>
                <c:pt idx="15">
                  <c:v>2.2469413450000002</c:v>
                </c:pt>
                <c:pt idx="16">
                  <c:v>6.7565571179999999</c:v>
                </c:pt>
                <c:pt idx="17">
                  <c:v>4.3658183319999999</c:v>
                </c:pt>
                <c:pt idx="18">
                  <c:v>4.0876241039999996</c:v>
                </c:pt>
                <c:pt idx="19">
                  <c:v>4.5367503789999999</c:v>
                </c:pt>
                <c:pt idx="20">
                  <c:v>4.726515611</c:v>
                </c:pt>
              </c:numCache>
            </c:numRef>
          </c:yVal>
          <c:smooth val="0"/>
        </c:ser>
        <c:ser>
          <c:idx val="27"/>
          <c:order val="27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accent4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[ERROR_Q_MOVE_THE_CENTER.xlsx]ERROR_Q_MOVE_THE_CENTER!$A$29:$U$29</c:f>
              <c:numCache>
                <c:formatCode>General</c:formatCode>
                <c:ptCount val="21"/>
                <c:pt idx="0">
                  <c:v>0</c:v>
                </c:pt>
                <c:pt idx="1">
                  <c:v>0.54142135599999996</c:v>
                </c:pt>
                <c:pt idx="2">
                  <c:v>0.74142135600000003</c:v>
                </c:pt>
                <c:pt idx="3">
                  <c:v>1.3003896909999999</c:v>
                </c:pt>
                <c:pt idx="4">
                  <c:v>0.9</c:v>
                </c:pt>
                <c:pt idx="5">
                  <c:v>1.247870866</c:v>
                </c:pt>
                <c:pt idx="6">
                  <c:v>1.7906114360000001</c:v>
                </c:pt>
                <c:pt idx="7">
                  <c:v>1.512241749</c:v>
                </c:pt>
                <c:pt idx="8">
                  <c:v>1.9074964720000001</c:v>
                </c:pt>
                <c:pt idx="9">
                  <c:v>2.7767988859999999</c:v>
                </c:pt>
                <c:pt idx="10">
                  <c:v>2.3838896749999998</c:v>
                </c:pt>
                <c:pt idx="11">
                  <c:v>2.4568432960000002</c:v>
                </c:pt>
                <c:pt idx="12">
                  <c:v>2.9329238979999999</c:v>
                </c:pt>
                <c:pt idx="13">
                  <c:v>3.280143625</c:v>
                </c:pt>
                <c:pt idx="14">
                  <c:v>3.38674286</c:v>
                </c:pt>
                <c:pt idx="15">
                  <c:v>3.3565041760000001</c:v>
                </c:pt>
                <c:pt idx="16">
                  <c:v>3.6441423909999999</c:v>
                </c:pt>
                <c:pt idx="17">
                  <c:v>3.5307714859999999</c:v>
                </c:pt>
                <c:pt idx="18">
                  <c:v>3.9394343300000001</c:v>
                </c:pt>
                <c:pt idx="19">
                  <c:v>3.3071782870000002</c:v>
                </c:pt>
                <c:pt idx="20">
                  <c:v>4.2127142869999998</c:v>
                </c:pt>
              </c:numCache>
            </c:numRef>
          </c:yVal>
          <c:smooth val="0"/>
        </c:ser>
        <c:ser>
          <c:idx val="28"/>
          <c:order val="28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  <a:lumOff val="40000"/>
                </a:schemeClr>
              </a:solidFill>
              <a:ln w="9525">
                <a:solidFill>
                  <a:schemeClr val="accent5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[ERROR_Q_MOVE_THE_CENTER.xlsx]ERROR_Q_MOVE_THE_CENTER!$A$30:$U$30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1.241421356</c:v>
                </c:pt>
                <c:pt idx="3">
                  <c:v>2.1763403819999998</c:v>
                </c:pt>
                <c:pt idx="4">
                  <c:v>1.28125592</c:v>
                </c:pt>
                <c:pt idx="5">
                  <c:v>1.546941345</c:v>
                </c:pt>
                <c:pt idx="6">
                  <c:v>1.4122417490000001</c:v>
                </c:pt>
                <c:pt idx="7">
                  <c:v>3.4283256309999999</c:v>
                </c:pt>
                <c:pt idx="8">
                  <c:v>2.0010469620000002</c:v>
                </c:pt>
                <c:pt idx="9">
                  <c:v>3.102489871</c:v>
                </c:pt>
                <c:pt idx="10">
                  <c:v>2.596793366</c:v>
                </c:pt>
                <c:pt idx="11">
                  <c:v>5.5554872179999997</c:v>
                </c:pt>
                <c:pt idx="12">
                  <c:v>2.6548679420000001</c:v>
                </c:pt>
                <c:pt idx="13">
                  <c:v>2.6984303299999999</c:v>
                </c:pt>
                <c:pt idx="14">
                  <c:v>3.5679761129999998</c:v>
                </c:pt>
                <c:pt idx="15">
                  <c:v>2.529126786</c:v>
                </c:pt>
                <c:pt idx="16">
                  <c:v>3.410389549</c:v>
                </c:pt>
                <c:pt idx="17">
                  <c:v>4.9660378310000004</c:v>
                </c:pt>
                <c:pt idx="18">
                  <c:v>4.1049864129999998</c:v>
                </c:pt>
                <c:pt idx="19">
                  <c:v>3.7886349519999998</c:v>
                </c:pt>
                <c:pt idx="20">
                  <c:v>3.8905058320000001</c:v>
                </c:pt>
              </c:numCache>
            </c:numRef>
          </c:yVal>
          <c:smooth val="0"/>
        </c:ser>
        <c:ser>
          <c:idx val="29"/>
          <c:order val="29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accent6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[ERROR_Q_MOVE_THE_CENTER.xlsx]ERROR_Q_MOVE_THE_CENTER!$A$31:$U$31</c:f>
              <c:numCache>
                <c:formatCode>General</c:formatCode>
                <c:ptCount val="21"/>
                <c:pt idx="0">
                  <c:v>0</c:v>
                </c:pt>
                <c:pt idx="1">
                  <c:v>0.34142135600000001</c:v>
                </c:pt>
                <c:pt idx="2">
                  <c:v>0.74142135600000003</c:v>
                </c:pt>
                <c:pt idx="3">
                  <c:v>1.554320377</c:v>
                </c:pt>
                <c:pt idx="4">
                  <c:v>1.6300563079999999</c:v>
                </c:pt>
                <c:pt idx="5">
                  <c:v>1.4418110479999999</c:v>
                </c:pt>
                <c:pt idx="6">
                  <c:v>1.917274728</c:v>
                </c:pt>
                <c:pt idx="7">
                  <c:v>2.2032759249999998</c:v>
                </c:pt>
                <c:pt idx="8">
                  <c:v>2.9801436090000002</c:v>
                </c:pt>
                <c:pt idx="9">
                  <c:v>4.0100416210000001</c:v>
                </c:pt>
                <c:pt idx="10">
                  <c:v>2.818488952</c:v>
                </c:pt>
                <c:pt idx="11">
                  <c:v>2.8387658739999999</c:v>
                </c:pt>
                <c:pt idx="12">
                  <c:v>4.7747378290000002</c:v>
                </c:pt>
                <c:pt idx="13">
                  <c:v>2.3178305510000001</c:v>
                </c:pt>
                <c:pt idx="14">
                  <c:v>3.3828587049999999</c:v>
                </c:pt>
                <c:pt idx="15">
                  <c:v>3.8342279129999999</c:v>
                </c:pt>
                <c:pt idx="16">
                  <c:v>3.2934778960000002</c:v>
                </c:pt>
                <c:pt idx="17">
                  <c:v>3.7053122460000001</c:v>
                </c:pt>
                <c:pt idx="18">
                  <c:v>3.9800588189999999</c:v>
                </c:pt>
                <c:pt idx="19">
                  <c:v>4.0963741039999997</c:v>
                </c:pt>
                <c:pt idx="20">
                  <c:v>4.0860811909999999</c:v>
                </c:pt>
              </c:numCache>
            </c:numRef>
          </c:yVal>
          <c:smooth val="0"/>
        </c:ser>
        <c:ser>
          <c:idx val="30"/>
          <c:order val="3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5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[ERROR_Q_MOVE_THE_CENTER.xlsx]ERROR_Q_MOVE_THE_CENTER!$A$32:$U$32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0.32360679799999997</c:v>
                </c:pt>
                <c:pt idx="3">
                  <c:v>1</c:v>
                </c:pt>
                <c:pt idx="4">
                  <c:v>1.273876888</c:v>
                </c:pt>
                <c:pt idx="5">
                  <c:v>1.2650281539999999</c:v>
                </c:pt>
                <c:pt idx="6">
                  <c:v>2.3158898319999999</c:v>
                </c:pt>
                <c:pt idx="7">
                  <c:v>2.0358485470000001</c:v>
                </c:pt>
                <c:pt idx="8">
                  <c:v>1.6019764839999999</c:v>
                </c:pt>
                <c:pt idx="9">
                  <c:v>2.1138087680000002</c:v>
                </c:pt>
                <c:pt idx="10">
                  <c:v>2.0848191960000002</c:v>
                </c:pt>
                <c:pt idx="11">
                  <c:v>3.3975385459999998</c:v>
                </c:pt>
                <c:pt idx="12">
                  <c:v>2.6367940619999999</c:v>
                </c:pt>
                <c:pt idx="13">
                  <c:v>2.7564742689999999</c:v>
                </c:pt>
                <c:pt idx="14">
                  <c:v>3.3112819999999998</c:v>
                </c:pt>
                <c:pt idx="15">
                  <c:v>2.6874331800000002</c:v>
                </c:pt>
                <c:pt idx="16">
                  <c:v>3.3507259299999999</c:v>
                </c:pt>
                <c:pt idx="17">
                  <c:v>2.6520074779999998</c:v>
                </c:pt>
                <c:pt idx="18">
                  <c:v>2.9385511150000001</c:v>
                </c:pt>
                <c:pt idx="19">
                  <c:v>2.9589854579999999</c:v>
                </c:pt>
                <c:pt idx="20">
                  <c:v>2.3275399939999999</c:v>
                </c:pt>
              </c:numCache>
            </c:numRef>
          </c:yVal>
          <c:smooth val="0"/>
        </c:ser>
        <c:ser>
          <c:idx val="31"/>
          <c:order val="3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50000"/>
                </a:schemeClr>
              </a:solidFill>
              <a:ln w="9525">
                <a:solidFill>
                  <a:schemeClr val="accent2">
                    <a:lumMod val="5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[ERROR_Q_MOVE_THE_CENTER.xlsx]ERROR_Q_MOVE_THE_CENTER!$A$33:$U$33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1.30644951</c:v>
                </c:pt>
                <c:pt idx="3">
                  <c:v>0.88284271199999997</c:v>
                </c:pt>
                <c:pt idx="4">
                  <c:v>1.7284695160000001</c:v>
                </c:pt>
                <c:pt idx="5">
                  <c:v>1.2064495099999999</c:v>
                </c:pt>
                <c:pt idx="6">
                  <c:v>1.61289902</c:v>
                </c:pt>
                <c:pt idx="7">
                  <c:v>2.3561471190000001</c:v>
                </c:pt>
                <c:pt idx="8">
                  <c:v>2.299070478</c:v>
                </c:pt>
                <c:pt idx="9">
                  <c:v>1.6812559199999999</c:v>
                </c:pt>
                <c:pt idx="10">
                  <c:v>2.572796877</c:v>
                </c:pt>
                <c:pt idx="11">
                  <c:v>1.530056308</c:v>
                </c:pt>
                <c:pt idx="12">
                  <c:v>2.761193757</c:v>
                </c:pt>
                <c:pt idx="13">
                  <c:v>3.0742008959999998</c:v>
                </c:pt>
                <c:pt idx="14">
                  <c:v>4.2531842419999997</c:v>
                </c:pt>
                <c:pt idx="15">
                  <c:v>2.6044213360000001</c:v>
                </c:pt>
                <c:pt idx="16">
                  <c:v>5.606346652</c:v>
                </c:pt>
                <c:pt idx="17">
                  <c:v>3.265119549</c:v>
                </c:pt>
                <c:pt idx="18">
                  <c:v>3.5817693070000001</c:v>
                </c:pt>
                <c:pt idx="19">
                  <c:v>3.8998525750000002</c:v>
                </c:pt>
                <c:pt idx="20">
                  <c:v>2.9025389119999998</c:v>
                </c:pt>
              </c:numCache>
            </c:numRef>
          </c:yVal>
          <c:smooth val="0"/>
        </c:ser>
        <c:ser>
          <c:idx val="32"/>
          <c:order val="32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50000"/>
                </a:schemeClr>
              </a:solidFill>
              <a:ln w="9525">
                <a:solidFill>
                  <a:schemeClr val="accent3">
                    <a:lumMod val="5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[ERROR_Q_MOVE_THE_CENTER.xlsx]ERROR_Q_MOVE_THE_CENTER!$A$34:$U$34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2.1965541649999998</c:v>
                </c:pt>
                <c:pt idx="4">
                  <c:v>2.3620890999999999</c:v>
                </c:pt>
                <c:pt idx="5">
                  <c:v>1.222677276</c:v>
                </c:pt>
                <c:pt idx="6">
                  <c:v>2.0539155830000002</c:v>
                </c:pt>
                <c:pt idx="7">
                  <c:v>1.91289902</c:v>
                </c:pt>
                <c:pt idx="8">
                  <c:v>1.541811048</c:v>
                </c:pt>
                <c:pt idx="9">
                  <c:v>2.042298057</c:v>
                </c:pt>
                <c:pt idx="10">
                  <c:v>2.8922484000000002</c:v>
                </c:pt>
                <c:pt idx="11">
                  <c:v>2.5325792279999999</c:v>
                </c:pt>
                <c:pt idx="12">
                  <c:v>2.2812916840000002</c:v>
                </c:pt>
                <c:pt idx="13">
                  <c:v>3.2530218280000001</c:v>
                </c:pt>
                <c:pt idx="14">
                  <c:v>3.4326527570000001</c:v>
                </c:pt>
                <c:pt idx="15">
                  <c:v>3.029939218</c:v>
                </c:pt>
                <c:pt idx="16">
                  <c:v>2.9650358890000001</c:v>
                </c:pt>
                <c:pt idx="17">
                  <c:v>3.780955048</c:v>
                </c:pt>
                <c:pt idx="18">
                  <c:v>4.4789217280000004</c:v>
                </c:pt>
                <c:pt idx="19">
                  <c:v>2.7122417489999999</c:v>
                </c:pt>
                <c:pt idx="20">
                  <c:v>3.7812480740000001</c:v>
                </c:pt>
              </c:numCache>
            </c:numRef>
          </c:yVal>
          <c:smooth val="0"/>
        </c:ser>
        <c:ser>
          <c:idx val="33"/>
          <c:order val="33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50000"/>
                </a:schemeClr>
              </a:solidFill>
              <a:ln w="9525">
                <a:solidFill>
                  <a:schemeClr val="accent4">
                    <a:lumMod val="5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[ERROR_Q_MOVE_THE_CENTER.xlsx]ERROR_Q_MOVE_THE_CENTER!$A$35:$U$35</c:f>
              <c:numCache>
                <c:formatCode>General</c:formatCode>
                <c:ptCount val="21"/>
                <c:pt idx="0">
                  <c:v>0</c:v>
                </c:pt>
                <c:pt idx="1">
                  <c:v>0.4</c:v>
                </c:pt>
                <c:pt idx="2">
                  <c:v>0.9</c:v>
                </c:pt>
                <c:pt idx="3">
                  <c:v>1.488634952</c:v>
                </c:pt>
                <c:pt idx="4">
                  <c:v>1.3019764840000001</c:v>
                </c:pt>
                <c:pt idx="5">
                  <c:v>1.987048159</c:v>
                </c:pt>
                <c:pt idx="6">
                  <c:v>2.0177617379999999</c:v>
                </c:pt>
                <c:pt idx="7">
                  <c:v>2.569153859</c:v>
                </c:pt>
                <c:pt idx="8">
                  <c:v>2.0976073820000001</c:v>
                </c:pt>
                <c:pt idx="9">
                  <c:v>2.3006732639999998</c:v>
                </c:pt>
                <c:pt idx="10">
                  <c:v>3.8584569879999999</c:v>
                </c:pt>
                <c:pt idx="11">
                  <c:v>3.8768537689999998</c:v>
                </c:pt>
                <c:pt idx="12">
                  <c:v>2.2734541479999999</c:v>
                </c:pt>
                <c:pt idx="13">
                  <c:v>3.2114359239999999</c:v>
                </c:pt>
                <c:pt idx="14">
                  <c:v>2.728943997</c:v>
                </c:pt>
                <c:pt idx="15">
                  <c:v>3.287990132</c:v>
                </c:pt>
                <c:pt idx="16">
                  <c:v>3.04637001</c:v>
                </c:pt>
                <c:pt idx="17">
                  <c:v>6.0471045830000003</c:v>
                </c:pt>
                <c:pt idx="18">
                  <c:v>5.3509940760000001</c:v>
                </c:pt>
                <c:pt idx="19">
                  <c:v>3.8247496480000001</c:v>
                </c:pt>
                <c:pt idx="20">
                  <c:v>3.4290639070000002</c:v>
                </c:pt>
              </c:numCache>
            </c:numRef>
          </c:yVal>
          <c:smooth val="0"/>
        </c:ser>
        <c:ser>
          <c:idx val="34"/>
          <c:order val="34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50000"/>
                </a:schemeClr>
              </a:solidFill>
              <a:ln w="9525">
                <a:solidFill>
                  <a:schemeClr val="accent5">
                    <a:lumMod val="5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[ERROR_Q_MOVE_THE_CENTER.xlsx]ERROR_Q_MOVE_THE_CENTER!$A$36:$U$36</c:f>
              <c:numCache>
                <c:formatCode>General</c:formatCode>
                <c:ptCount val="21"/>
                <c:pt idx="0">
                  <c:v>0</c:v>
                </c:pt>
                <c:pt idx="1">
                  <c:v>0.54142135599999996</c:v>
                </c:pt>
                <c:pt idx="2">
                  <c:v>0.94142135599999999</c:v>
                </c:pt>
                <c:pt idx="3">
                  <c:v>0.4</c:v>
                </c:pt>
                <c:pt idx="4">
                  <c:v>1.842298057</c:v>
                </c:pt>
                <c:pt idx="5">
                  <c:v>0.64142135600000005</c:v>
                </c:pt>
                <c:pt idx="6">
                  <c:v>1.222677276</c:v>
                </c:pt>
                <c:pt idx="7">
                  <c:v>1.798536903</c:v>
                </c:pt>
                <c:pt idx="8">
                  <c:v>3.4060675539999998</c:v>
                </c:pt>
                <c:pt idx="9">
                  <c:v>1.55606233</c:v>
                </c:pt>
                <c:pt idx="10">
                  <c:v>2.221214179</c:v>
                </c:pt>
                <c:pt idx="11">
                  <c:v>3.1281419650000002</c:v>
                </c:pt>
                <c:pt idx="12">
                  <c:v>2.9443624509999999</c:v>
                </c:pt>
                <c:pt idx="13">
                  <c:v>2.9380992159999999</c:v>
                </c:pt>
                <c:pt idx="14">
                  <c:v>3.1774775540000002</c:v>
                </c:pt>
                <c:pt idx="15">
                  <c:v>3.4620724580000002</c:v>
                </c:pt>
                <c:pt idx="16">
                  <c:v>2.0902283499999998</c:v>
                </c:pt>
                <c:pt idx="17">
                  <c:v>3.6657877650000001</c:v>
                </c:pt>
                <c:pt idx="18">
                  <c:v>4.6550185370000001</c:v>
                </c:pt>
                <c:pt idx="19">
                  <c:v>3.2013530609999998</c:v>
                </c:pt>
                <c:pt idx="20">
                  <c:v>4.188780876</c:v>
                </c:pt>
              </c:numCache>
            </c:numRef>
          </c:yVal>
          <c:smooth val="0"/>
        </c:ser>
        <c:ser>
          <c:idx val="35"/>
          <c:order val="35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50000"/>
                </a:schemeClr>
              </a:solidFill>
              <a:ln w="9525">
                <a:solidFill>
                  <a:schemeClr val="accent6">
                    <a:lumMod val="5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[ERROR_Q_MOVE_THE_CENTER.xlsx]ERROR_Q_MOVE_THE_CENTER!$A$37:$U$37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1.3128990199999999</c:v>
                </c:pt>
                <c:pt idx="3">
                  <c:v>1.0650281539999999</c:v>
                </c:pt>
                <c:pt idx="4">
                  <c:v>0.98284271199999995</c:v>
                </c:pt>
                <c:pt idx="5">
                  <c:v>1.5064495099999999</c:v>
                </c:pt>
                <c:pt idx="6">
                  <c:v>2.2803263980000001</c:v>
                </c:pt>
                <c:pt idx="7">
                  <c:v>1.490611436</c:v>
                </c:pt>
                <c:pt idx="8">
                  <c:v>2.4717659080000001</c:v>
                </c:pt>
                <c:pt idx="9">
                  <c:v>1.7549776479999999</c:v>
                </c:pt>
                <c:pt idx="10">
                  <c:v>2.2727968770000002</c:v>
                </c:pt>
                <c:pt idx="11">
                  <c:v>2.6006743939999999</c:v>
                </c:pt>
                <c:pt idx="12">
                  <c:v>3.0511665630000002</c:v>
                </c:pt>
                <c:pt idx="13">
                  <c:v>3.782743875</c:v>
                </c:pt>
                <c:pt idx="14">
                  <c:v>4.0425733729999997</c:v>
                </c:pt>
                <c:pt idx="15">
                  <c:v>2.6756795699999998</c:v>
                </c:pt>
                <c:pt idx="16">
                  <c:v>2.526455312</c:v>
                </c:pt>
                <c:pt idx="17">
                  <c:v>3.3330304769999999</c:v>
                </c:pt>
                <c:pt idx="18">
                  <c:v>3.6871656000000002</c:v>
                </c:pt>
                <c:pt idx="19">
                  <c:v>2.7461451440000002</c:v>
                </c:pt>
                <c:pt idx="20">
                  <c:v>2.906839202</c:v>
                </c:pt>
              </c:numCache>
            </c:numRef>
          </c:yVal>
          <c:smooth val="0"/>
        </c:ser>
        <c:ser>
          <c:idx val="36"/>
          <c:order val="36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70000"/>
                  <a:lumOff val="30000"/>
                </a:schemeClr>
              </a:solidFill>
              <a:ln w="9525">
                <a:solidFill>
                  <a:schemeClr val="accent1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[ERROR_Q_MOVE_THE_CENTER.xlsx]ERROR_Q_MOVE_THE_CENTER!$A$38:$U$38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0.76502815400000002</c:v>
                </c:pt>
                <c:pt idx="3">
                  <c:v>1.788634952</c:v>
                </c:pt>
                <c:pt idx="4">
                  <c:v>0.88284271199999997</c:v>
                </c:pt>
                <c:pt idx="5">
                  <c:v>2.391001127</c:v>
                </c:pt>
                <c:pt idx="6">
                  <c:v>1.94339784</c:v>
                </c:pt>
                <c:pt idx="7">
                  <c:v>1.7536631060000001</c:v>
                </c:pt>
                <c:pt idx="8">
                  <c:v>2.4186912600000001</c:v>
                </c:pt>
                <c:pt idx="9">
                  <c:v>2.6790429499999999</c:v>
                </c:pt>
                <c:pt idx="10">
                  <c:v>2.0974836859999999</c:v>
                </c:pt>
                <c:pt idx="11">
                  <c:v>2.721466656</c:v>
                </c:pt>
                <c:pt idx="12">
                  <c:v>3.5371491160000001</c:v>
                </c:pt>
                <c:pt idx="13">
                  <c:v>2.598380159</c:v>
                </c:pt>
                <c:pt idx="14">
                  <c:v>2.9056436840000002</c:v>
                </c:pt>
                <c:pt idx="15">
                  <c:v>2.842720796</c:v>
                </c:pt>
                <c:pt idx="16">
                  <c:v>2.3654178450000001</c:v>
                </c:pt>
                <c:pt idx="17">
                  <c:v>3.413632824</c:v>
                </c:pt>
                <c:pt idx="18">
                  <c:v>3.5815507690000001</c:v>
                </c:pt>
                <c:pt idx="19">
                  <c:v>2.5186429829999999</c:v>
                </c:pt>
                <c:pt idx="20">
                  <c:v>3.074907192</c:v>
                </c:pt>
              </c:numCache>
            </c:numRef>
          </c:yVal>
          <c:smooth val="0"/>
        </c:ser>
        <c:ser>
          <c:idx val="37"/>
          <c:order val="37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70000"/>
                  <a:lumOff val="30000"/>
                </a:schemeClr>
              </a:solidFill>
              <a:ln w="9525">
                <a:solidFill>
                  <a:schemeClr val="accent2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[ERROR_Q_MOVE_THE_CENTER.xlsx]ERROR_Q_MOVE_THE_CENTER!$A$39:$U$39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0.8</c:v>
                </c:pt>
                <c:pt idx="3">
                  <c:v>0.76502815400000002</c:v>
                </c:pt>
                <c:pt idx="4">
                  <c:v>1</c:v>
                </c:pt>
                <c:pt idx="5">
                  <c:v>0.9</c:v>
                </c:pt>
                <c:pt idx="6">
                  <c:v>1.4950844619999999</c:v>
                </c:pt>
                <c:pt idx="7">
                  <c:v>1.3870481589999999</c:v>
                </c:pt>
                <c:pt idx="8">
                  <c:v>3.16896135</c:v>
                </c:pt>
                <c:pt idx="9">
                  <c:v>2.9581174880000001</c:v>
                </c:pt>
                <c:pt idx="10">
                  <c:v>2.1378203600000001</c:v>
                </c:pt>
                <c:pt idx="11">
                  <c:v>4.6608267120000004</c:v>
                </c:pt>
                <c:pt idx="12">
                  <c:v>3.604558962</c:v>
                </c:pt>
                <c:pt idx="13">
                  <c:v>3.3872583139999999</c:v>
                </c:pt>
                <c:pt idx="14">
                  <c:v>3.6830423470000002</c:v>
                </c:pt>
                <c:pt idx="15">
                  <c:v>2.2352403160000001</c:v>
                </c:pt>
                <c:pt idx="16">
                  <c:v>2.792034573</c:v>
                </c:pt>
                <c:pt idx="17">
                  <c:v>3.7588269080000001</c:v>
                </c:pt>
                <c:pt idx="18">
                  <c:v>3.2419149699999998</c:v>
                </c:pt>
                <c:pt idx="19">
                  <c:v>2.9887197579999998</c:v>
                </c:pt>
                <c:pt idx="20">
                  <c:v>5.2307986230000001</c:v>
                </c:pt>
              </c:numCache>
            </c:numRef>
          </c:yVal>
          <c:smooth val="0"/>
        </c:ser>
        <c:ser>
          <c:idx val="38"/>
          <c:order val="38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70000"/>
                  <a:lumOff val="30000"/>
                </a:schemeClr>
              </a:solidFill>
              <a:ln w="9525">
                <a:solidFill>
                  <a:schemeClr val="accent3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[ERROR_Q_MOVE_THE_CENTER.xlsx]ERROR_Q_MOVE_THE_CENTER!$A$40:$U$40</c:f>
              <c:numCache>
                <c:formatCode>General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0.86502815399999999</c:v>
                </c:pt>
                <c:pt idx="3">
                  <c:v>1.560181429</c:v>
                </c:pt>
                <c:pt idx="4">
                  <c:v>1.4990704779999999</c:v>
                </c:pt>
                <c:pt idx="5">
                  <c:v>1.3634413620000001</c:v>
                </c:pt>
                <c:pt idx="6">
                  <c:v>1.61289902</c:v>
                </c:pt>
                <c:pt idx="7">
                  <c:v>2.509440321</c:v>
                </c:pt>
                <c:pt idx="8">
                  <c:v>2.4743996620000002</c:v>
                </c:pt>
                <c:pt idx="9">
                  <c:v>3.116434667</c:v>
                </c:pt>
                <c:pt idx="10">
                  <c:v>3.5127002539999999</c:v>
                </c:pt>
                <c:pt idx="11">
                  <c:v>1.877269903</c:v>
                </c:pt>
                <c:pt idx="12">
                  <c:v>2.6366412050000001</c:v>
                </c:pt>
                <c:pt idx="13">
                  <c:v>2.2748224029999999</c:v>
                </c:pt>
                <c:pt idx="14">
                  <c:v>3.5981767210000002</c:v>
                </c:pt>
                <c:pt idx="15">
                  <c:v>3.1709051989999999</c:v>
                </c:pt>
                <c:pt idx="16">
                  <c:v>2.564023561</c:v>
                </c:pt>
                <c:pt idx="17">
                  <c:v>1.687897939</c:v>
                </c:pt>
                <c:pt idx="18">
                  <c:v>4.0577559079999999</c:v>
                </c:pt>
                <c:pt idx="19">
                  <c:v>2.7447820709999999</c:v>
                </c:pt>
                <c:pt idx="20">
                  <c:v>3.7470144109999999</c:v>
                </c:pt>
              </c:numCache>
            </c:numRef>
          </c:yVal>
          <c:smooth val="0"/>
        </c:ser>
        <c:ser>
          <c:idx val="39"/>
          <c:order val="39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70000"/>
                  <a:lumOff val="30000"/>
                </a:schemeClr>
              </a:solidFill>
              <a:ln w="9525">
                <a:solidFill>
                  <a:schemeClr val="accent4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[ERROR_Q_MOVE_THE_CENTER.xlsx]ERROR_Q_MOVE_THE_CENTER!$A$41:$U$41</c:f>
              <c:numCache>
                <c:formatCode>General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0.86502815399999999</c:v>
                </c:pt>
                <c:pt idx="3">
                  <c:v>1.5819131909999999</c:v>
                </c:pt>
                <c:pt idx="4">
                  <c:v>1.024264069</c:v>
                </c:pt>
                <c:pt idx="5">
                  <c:v>1.230056308</c:v>
                </c:pt>
                <c:pt idx="6">
                  <c:v>2.8955429659999998</c:v>
                </c:pt>
                <c:pt idx="7">
                  <c:v>1.7236067980000001</c:v>
                </c:pt>
                <c:pt idx="8">
                  <c:v>1.7378250310000001</c:v>
                </c:pt>
                <c:pt idx="9">
                  <c:v>2.7391932859999999</c:v>
                </c:pt>
                <c:pt idx="10">
                  <c:v>2.3764091949999999</c:v>
                </c:pt>
                <c:pt idx="11">
                  <c:v>1.0064495099999999</c:v>
                </c:pt>
                <c:pt idx="12">
                  <c:v>2.2491900789999999</c:v>
                </c:pt>
                <c:pt idx="13">
                  <c:v>3.135753942</c:v>
                </c:pt>
                <c:pt idx="14">
                  <c:v>2.5419347430000001</c:v>
                </c:pt>
                <c:pt idx="15">
                  <c:v>3.4718024199999999</c:v>
                </c:pt>
                <c:pt idx="16">
                  <c:v>2.471477664</c:v>
                </c:pt>
                <c:pt idx="17">
                  <c:v>11.438433740000001</c:v>
                </c:pt>
                <c:pt idx="18">
                  <c:v>2.8849736909999999</c:v>
                </c:pt>
                <c:pt idx="19">
                  <c:v>3.4076201679999998</c:v>
                </c:pt>
                <c:pt idx="20">
                  <c:v>3.8984176779999999</c:v>
                </c:pt>
              </c:numCache>
            </c:numRef>
          </c:yVal>
          <c:smooth val="0"/>
        </c:ser>
        <c:ser>
          <c:idx val="40"/>
          <c:order val="4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70000"/>
                  <a:lumOff val="30000"/>
                </a:schemeClr>
              </a:solidFill>
              <a:ln w="9525">
                <a:solidFill>
                  <a:schemeClr val="accent5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[ERROR_Q_MOVE_THE_CENTER.xlsx]ERROR_Q_MOVE_THE_CENTER!$A$42:$U$42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1.4064495100000001</c:v>
                </c:pt>
                <c:pt idx="3">
                  <c:v>1.4819131910000001</c:v>
                </c:pt>
                <c:pt idx="4">
                  <c:v>1.182842712</c:v>
                </c:pt>
                <c:pt idx="5">
                  <c:v>1.691268706</c:v>
                </c:pt>
                <c:pt idx="6">
                  <c:v>3.3411173609999998</c:v>
                </c:pt>
                <c:pt idx="7">
                  <c:v>2.099322956</c:v>
                </c:pt>
                <c:pt idx="8">
                  <c:v>2.1049864129999998</c:v>
                </c:pt>
                <c:pt idx="9">
                  <c:v>2.9168322170000001</c:v>
                </c:pt>
                <c:pt idx="10">
                  <c:v>2.0330471189999999</c:v>
                </c:pt>
                <c:pt idx="11">
                  <c:v>3.621466656</c:v>
                </c:pt>
                <c:pt idx="12">
                  <c:v>3.4539384210000001</c:v>
                </c:pt>
                <c:pt idx="13">
                  <c:v>2.3957417329999999</c:v>
                </c:pt>
                <c:pt idx="14">
                  <c:v>3.0890211019999998</c:v>
                </c:pt>
                <c:pt idx="15">
                  <c:v>2.0640986319999999</c:v>
                </c:pt>
                <c:pt idx="16">
                  <c:v>4.8154799549999998</c:v>
                </c:pt>
                <c:pt idx="17">
                  <c:v>2.9093045740000001</c:v>
                </c:pt>
                <c:pt idx="18">
                  <c:v>4.1045107779999999</c:v>
                </c:pt>
                <c:pt idx="19">
                  <c:v>4.6734133609999997</c:v>
                </c:pt>
                <c:pt idx="20">
                  <c:v>4.2999848219999999</c:v>
                </c:pt>
              </c:numCache>
            </c:numRef>
          </c:yVal>
          <c:smooth val="0"/>
        </c:ser>
        <c:ser>
          <c:idx val="41"/>
          <c:order val="4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70000"/>
                  <a:lumOff val="30000"/>
                </a:schemeClr>
              </a:solidFill>
              <a:ln w="9525">
                <a:solidFill>
                  <a:schemeClr val="accent6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[ERROR_Q_MOVE_THE_CENTER.xlsx]ERROR_Q_MOVE_THE_CENTER!$A$43:$U$43</c:f>
              <c:numCache>
                <c:formatCode>General</c:formatCode>
                <c:ptCount val="21"/>
                <c:pt idx="0">
                  <c:v>0</c:v>
                </c:pt>
                <c:pt idx="1">
                  <c:v>0.76502815400000002</c:v>
                </c:pt>
                <c:pt idx="2">
                  <c:v>0.90644950999999996</c:v>
                </c:pt>
                <c:pt idx="3">
                  <c:v>1.230056308</c:v>
                </c:pt>
                <c:pt idx="4">
                  <c:v>1.788634952</c:v>
                </c:pt>
                <c:pt idx="5">
                  <c:v>1.0064495099999999</c:v>
                </c:pt>
                <c:pt idx="6">
                  <c:v>2.472290096</c:v>
                </c:pt>
                <c:pt idx="7">
                  <c:v>2.2230669679999999</c:v>
                </c:pt>
                <c:pt idx="8">
                  <c:v>2.6300723009999998</c:v>
                </c:pt>
                <c:pt idx="9">
                  <c:v>2.3821234709999999</c:v>
                </c:pt>
                <c:pt idx="10">
                  <c:v>2.3462840740000002</c:v>
                </c:pt>
                <c:pt idx="11">
                  <c:v>2.9690861759999998</c:v>
                </c:pt>
                <c:pt idx="12">
                  <c:v>4.1011531640000003</c:v>
                </c:pt>
                <c:pt idx="13">
                  <c:v>2.804844074</c:v>
                </c:pt>
                <c:pt idx="14">
                  <c:v>1.830713579</c:v>
                </c:pt>
                <c:pt idx="15">
                  <c:v>3.9304459989999998</c:v>
                </c:pt>
                <c:pt idx="16">
                  <c:v>6.2883242839999998</c:v>
                </c:pt>
                <c:pt idx="17">
                  <c:v>3.7959517730000001</c:v>
                </c:pt>
                <c:pt idx="18">
                  <c:v>4.932622351</c:v>
                </c:pt>
                <c:pt idx="19">
                  <c:v>3.2173320190000001</c:v>
                </c:pt>
                <c:pt idx="20">
                  <c:v>3.666075116</c:v>
                </c:pt>
              </c:numCache>
            </c:numRef>
          </c:yVal>
          <c:smooth val="0"/>
        </c:ser>
        <c:ser>
          <c:idx val="42"/>
          <c:order val="42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70000"/>
                </a:schemeClr>
              </a:solidFill>
              <a:ln w="9525">
                <a:solidFill>
                  <a:schemeClr val="accent1">
                    <a:lumMod val="7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[ERROR_Q_MOVE_THE_CENTER.xlsx]ERROR_Q_MOVE_THE_CENTER!$A$44:$U$44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0.54142135599999996</c:v>
                </c:pt>
                <c:pt idx="3">
                  <c:v>0.782842712</c:v>
                </c:pt>
                <c:pt idx="4">
                  <c:v>0.88929222299999999</c:v>
                </c:pt>
                <c:pt idx="5">
                  <c:v>2.011312228</c:v>
                </c:pt>
                <c:pt idx="6">
                  <c:v>0.84721359500000004</c:v>
                </c:pt>
                <c:pt idx="7">
                  <c:v>2.2666309390000001</c:v>
                </c:pt>
                <c:pt idx="8">
                  <c:v>1.5714776640000001</c:v>
                </c:pt>
                <c:pt idx="9">
                  <c:v>2.5079834820000002</c:v>
                </c:pt>
                <c:pt idx="10">
                  <c:v>2.0349878389999998</c:v>
                </c:pt>
                <c:pt idx="11">
                  <c:v>2.8097452070000002</c:v>
                </c:pt>
                <c:pt idx="12">
                  <c:v>3.7722680319999999</c:v>
                </c:pt>
                <c:pt idx="13">
                  <c:v>3.8523447810000002</c:v>
                </c:pt>
                <c:pt idx="14">
                  <c:v>2.732779539</c:v>
                </c:pt>
                <c:pt idx="15">
                  <c:v>4.3955303380000004</c:v>
                </c:pt>
                <c:pt idx="16">
                  <c:v>2.9551685719999998</c:v>
                </c:pt>
                <c:pt idx="17">
                  <c:v>3.4777284079999999</c:v>
                </c:pt>
                <c:pt idx="18">
                  <c:v>2.9511467919999999</c:v>
                </c:pt>
                <c:pt idx="19">
                  <c:v>2.9880624870000001</c:v>
                </c:pt>
                <c:pt idx="20">
                  <c:v>4.1458851599999997</c:v>
                </c:pt>
              </c:numCache>
            </c:numRef>
          </c:yVal>
          <c:smooth val="0"/>
        </c:ser>
        <c:ser>
          <c:idx val="43"/>
          <c:order val="43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70000"/>
                </a:schemeClr>
              </a:solidFill>
              <a:ln w="9525">
                <a:solidFill>
                  <a:schemeClr val="accent2">
                    <a:lumMod val="7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[ERROR_Q_MOVE_THE_CENTER.xlsx]ERROR_Q_MOVE_THE_CENTER!$A$45:$U$45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1.365028154</c:v>
                </c:pt>
                <c:pt idx="3">
                  <c:v>1.3300563080000001</c:v>
                </c:pt>
                <c:pt idx="4">
                  <c:v>1.952145126</c:v>
                </c:pt>
                <c:pt idx="5">
                  <c:v>2.0562968599999998</c:v>
                </c:pt>
                <c:pt idx="6">
                  <c:v>1.3478708660000001</c:v>
                </c:pt>
                <c:pt idx="7">
                  <c:v>1.879669128</c:v>
                </c:pt>
                <c:pt idx="8">
                  <c:v>1.765685425</c:v>
                </c:pt>
                <c:pt idx="9">
                  <c:v>3.962240719</c:v>
                </c:pt>
                <c:pt idx="10">
                  <c:v>1.678759377</c:v>
                </c:pt>
                <c:pt idx="11">
                  <c:v>1.8152982449999999</c:v>
                </c:pt>
                <c:pt idx="12">
                  <c:v>1.9478708659999999</c:v>
                </c:pt>
                <c:pt idx="13">
                  <c:v>3.752544281</c:v>
                </c:pt>
                <c:pt idx="14">
                  <c:v>2.8957968539999999</c:v>
                </c:pt>
                <c:pt idx="15">
                  <c:v>4.560405577</c:v>
                </c:pt>
                <c:pt idx="16">
                  <c:v>2.336862875</c:v>
                </c:pt>
                <c:pt idx="17">
                  <c:v>3.715251657</c:v>
                </c:pt>
                <c:pt idx="18">
                  <c:v>3.3902294799999999</c:v>
                </c:pt>
                <c:pt idx="19">
                  <c:v>2.7943652210000001</c:v>
                </c:pt>
                <c:pt idx="20">
                  <c:v>2.8204296719999999</c:v>
                </c:pt>
              </c:numCache>
            </c:numRef>
          </c:yVal>
          <c:smooth val="0"/>
        </c:ser>
        <c:ser>
          <c:idx val="44"/>
          <c:order val="44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70000"/>
                </a:schemeClr>
              </a:solidFill>
              <a:ln w="9525">
                <a:solidFill>
                  <a:schemeClr val="accent3">
                    <a:lumMod val="7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[ERROR_Q_MOVE_THE_CENTER.xlsx]ERROR_Q_MOVE_THE_CENTER!$A$46:$U$46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0.44142135599999999</c:v>
                </c:pt>
                <c:pt idx="3">
                  <c:v>0.84787086599999995</c:v>
                </c:pt>
                <c:pt idx="4">
                  <c:v>1.934919026</c:v>
                </c:pt>
                <c:pt idx="5">
                  <c:v>2.0128990199999999</c:v>
                </c:pt>
                <c:pt idx="6">
                  <c:v>1.0064495099999999</c:v>
                </c:pt>
                <c:pt idx="7">
                  <c:v>2.011312228</c:v>
                </c:pt>
                <c:pt idx="8">
                  <c:v>1.86251184</c:v>
                </c:pt>
                <c:pt idx="9">
                  <c:v>3.5620642</c:v>
                </c:pt>
                <c:pt idx="10">
                  <c:v>3.0929640940000001</c:v>
                </c:pt>
                <c:pt idx="11">
                  <c:v>1.796399004</c:v>
                </c:pt>
                <c:pt idx="12">
                  <c:v>1.8816456109999999</c:v>
                </c:pt>
                <c:pt idx="13">
                  <c:v>2.0631691110000001</c:v>
                </c:pt>
                <c:pt idx="14">
                  <c:v>4.0382190490000003</c:v>
                </c:pt>
                <c:pt idx="15">
                  <c:v>2.7669786090000001</c:v>
                </c:pt>
                <c:pt idx="16">
                  <c:v>4.863407788</c:v>
                </c:pt>
                <c:pt idx="17">
                  <c:v>5.2297473490000002</c:v>
                </c:pt>
                <c:pt idx="18">
                  <c:v>4.1654531940000004</c:v>
                </c:pt>
                <c:pt idx="19">
                  <c:v>3.8447628690000002</c:v>
                </c:pt>
                <c:pt idx="20">
                  <c:v>2.7184675239999998</c:v>
                </c:pt>
              </c:numCache>
            </c:numRef>
          </c:yVal>
          <c:smooth val="0"/>
        </c:ser>
        <c:ser>
          <c:idx val="45"/>
          <c:order val="45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70000"/>
                </a:schemeClr>
              </a:solidFill>
              <a:ln w="9525">
                <a:solidFill>
                  <a:schemeClr val="accent4">
                    <a:lumMod val="7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[ERROR_Q_MOVE_THE_CENTER.xlsx]ERROR_Q_MOVE_THE_CENTER!$A$47:$U$47</c:f>
              <c:numCache>
                <c:formatCode>General</c:formatCode>
                <c:ptCount val="21"/>
                <c:pt idx="0">
                  <c:v>0</c:v>
                </c:pt>
                <c:pt idx="1">
                  <c:v>0.241421356</c:v>
                </c:pt>
                <c:pt idx="2">
                  <c:v>0.92360679800000001</c:v>
                </c:pt>
                <c:pt idx="3">
                  <c:v>0.8</c:v>
                </c:pt>
                <c:pt idx="4">
                  <c:v>1.201976484</c:v>
                </c:pt>
                <c:pt idx="5">
                  <c:v>1.3300563080000001</c:v>
                </c:pt>
                <c:pt idx="6">
                  <c:v>1.2892922229999999</c:v>
                </c:pt>
                <c:pt idx="7">
                  <c:v>2.148260558</c:v>
                </c:pt>
                <c:pt idx="8">
                  <c:v>0.90644950999999996</c:v>
                </c:pt>
                <c:pt idx="9">
                  <c:v>3.7309329870000001</c:v>
                </c:pt>
                <c:pt idx="10">
                  <c:v>2.4729473670000002</c:v>
                </c:pt>
                <c:pt idx="11">
                  <c:v>2.010847466</c:v>
                </c:pt>
                <c:pt idx="12">
                  <c:v>2.4611937570000002</c:v>
                </c:pt>
                <c:pt idx="13">
                  <c:v>2.7231171390000002</c:v>
                </c:pt>
                <c:pt idx="14">
                  <c:v>2.2601814290000002</c:v>
                </c:pt>
                <c:pt idx="15">
                  <c:v>3.799476163</c:v>
                </c:pt>
                <c:pt idx="16">
                  <c:v>3.9712100819999998</c:v>
                </c:pt>
                <c:pt idx="17">
                  <c:v>4.1241237719999999</c:v>
                </c:pt>
                <c:pt idx="18">
                  <c:v>3.7663633600000002</c:v>
                </c:pt>
                <c:pt idx="19">
                  <c:v>4.2752354710000002</c:v>
                </c:pt>
                <c:pt idx="20">
                  <c:v>2.380883351</c:v>
                </c:pt>
              </c:numCache>
            </c:numRef>
          </c:yVal>
          <c:smooth val="0"/>
        </c:ser>
        <c:ser>
          <c:idx val="46"/>
          <c:order val="46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70000"/>
                </a:schemeClr>
              </a:solidFill>
              <a:ln w="9525">
                <a:solidFill>
                  <a:schemeClr val="accent5">
                    <a:lumMod val="7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[ERROR_Q_MOVE_THE_CENTER.xlsx]ERROR_Q_MOVE_THE_CENTER!$A$48:$U$48</c:f>
              <c:numCache>
                <c:formatCode>General</c:formatCode>
                <c:ptCount val="21"/>
                <c:pt idx="0">
                  <c:v>0</c:v>
                </c:pt>
                <c:pt idx="1">
                  <c:v>0.54142135599999996</c:v>
                </c:pt>
                <c:pt idx="2">
                  <c:v>1.0236067980000001</c:v>
                </c:pt>
                <c:pt idx="3">
                  <c:v>1</c:v>
                </c:pt>
                <c:pt idx="4">
                  <c:v>1.1414213559999999</c:v>
                </c:pt>
                <c:pt idx="5">
                  <c:v>1.524264069</c:v>
                </c:pt>
                <c:pt idx="6">
                  <c:v>2.4165708920000002</c:v>
                </c:pt>
                <c:pt idx="7">
                  <c:v>1.7039331959999999</c:v>
                </c:pt>
                <c:pt idx="8">
                  <c:v>1.58125592</c:v>
                </c:pt>
                <c:pt idx="9">
                  <c:v>1.60644951</c:v>
                </c:pt>
                <c:pt idx="10">
                  <c:v>2.9218714499999998</c:v>
                </c:pt>
                <c:pt idx="11">
                  <c:v>3.1453903169999999</c:v>
                </c:pt>
                <c:pt idx="12">
                  <c:v>2.5221374459999999</c:v>
                </c:pt>
                <c:pt idx="13">
                  <c:v>2.305519989</c:v>
                </c:pt>
                <c:pt idx="14">
                  <c:v>3.6098950310000002</c:v>
                </c:pt>
                <c:pt idx="15">
                  <c:v>2.704595136</c:v>
                </c:pt>
                <c:pt idx="16">
                  <c:v>2.3090646229999998</c:v>
                </c:pt>
                <c:pt idx="17">
                  <c:v>3.462157913</c:v>
                </c:pt>
                <c:pt idx="18">
                  <c:v>4.211248479</c:v>
                </c:pt>
                <c:pt idx="19">
                  <c:v>4.3570722159999997</c:v>
                </c:pt>
                <c:pt idx="20">
                  <c:v>3.415833879</c:v>
                </c:pt>
              </c:numCache>
            </c:numRef>
          </c:yVal>
          <c:smooth val="0"/>
        </c:ser>
        <c:ser>
          <c:idx val="47"/>
          <c:order val="47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70000"/>
                </a:schemeClr>
              </a:solidFill>
              <a:ln w="9525">
                <a:solidFill>
                  <a:schemeClr val="accent6">
                    <a:lumMod val="7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[ERROR_Q_MOVE_THE_CENTER.xlsx]ERROR_Q_MOVE_THE_CENTER!$A$49:$U$49</c:f>
              <c:numCache>
                <c:formatCode>General</c:formatCode>
                <c:ptCount val="21"/>
                <c:pt idx="0">
                  <c:v>0</c:v>
                </c:pt>
                <c:pt idx="1">
                  <c:v>0.4</c:v>
                </c:pt>
                <c:pt idx="2">
                  <c:v>1.1886349519999999</c:v>
                </c:pt>
                <c:pt idx="3">
                  <c:v>1.116227766</c:v>
                </c:pt>
                <c:pt idx="4">
                  <c:v>2.5039331960000002</c:v>
                </c:pt>
                <c:pt idx="5">
                  <c:v>1.852076313</c:v>
                </c:pt>
                <c:pt idx="6">
                  <c:v>1.740491835</c:v>
                </c:pt>
                <c:pt idx="7">
                  <c:v>2.5695171710000002</c:v>
                </c:pt>
                <c:pt idx="8">
                  <c:v>2.2048627180000002</c:v>
                </c:pt>
                <c:pt idx="9">
                  <c:v>3.7158700580000001</c:v>
                </c:pt>
                <c:pt idx="10">
                  <c:v>2.9475846429999999</c:v>
                </c:pt>
                <c:pt idx="11">
                  <c:v>3.2890246429999999</c:v>
                </c:pt>
                <c:pt idx="12">
                  <c:v>1.510402478</c:v>
                </c:pt>
                <c:pt idx="13">
                  <c:v>3.1985591320000002</c:v>
                </c:pt>
                <c:pt idx="14">
                  <c:v>3.2825864550000001</c:v>
                </c:pt>
                <c:pt idx="15">
                  <c:v>2.878316866</c:v>
                </c:pt>
                <c:pt idx="16">
                  <c:v>3.4174906169999999</c:v>
                </c:pt>
                <c:pt idx="17">
                  <c:v>3.967429418</c:v>
                </c:pt>
                <c:pt idx="18">
                  <c:v>2.2960987890000002</c:v>
                </c:pt>
                <c:pt idx="19">
                  <c:v>3.7423482269999999</c:v>
                </c:pt>
                <c:pt idx="20">
                  <c:v>4.3557895459999996</c:v>
                </c:pt>
              </c:numCache>
            </c:numRef>
          </c:yVal>
          <c:smooth val="0"/>
        </c:ser>
        <c:ser>
          <c:idx val="48"/>
          <c:order val="48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50000"/>
                  <a:lumOff val="50000"/>
                </a:schemeClr>
              </a:solidFill>
              <a:ln w="9525">
                <a:solidFill>
                  <a:schemeClr val="accent1">
                    <a:lumMod val="50000"/>
                    <a:lumOff val="5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[ERROR_Q_MOVE_THE_CENTER.xlsx]ERROR_Q_MOVE_THE_CENTER!$A$50:$U$50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1</c:v>
                </c:pt>
                <c:pt idx="3">
                  <c:v>1.1242640690000001</c:v>
                </c:pt>
                <c:pt idx="4">
                  <c:v>3.3945457619999999</c:v>
                </c:pt>
                <c:pt idx="5">
                  <c:v>1.88770543</c:v>
                </c:pt>
                <c:pt idx="6">
                  <c:v>1.0064495099999999</c:v>
                </c:pt>
                <c:pt idx="7">
                  <c:v>2.5843766850000001</c:v>
                </c:pt>
                <c:pt idx="8">
                  <c:v>2.2755873759999998</c:v>
                </c:pt>
                <c:pt idx="9">
                  <c:v>2.9309535289999999</c:v>
                </c:pt>
                <c:pt idx="10">
                  <c:v>2.0498473499999998</c:v>
                </c:pt>
                <c:pt idx="11">
                  <c:v>3.4141922039999999</c:v>
                </c:pt>
                <c:pt idx="12">
                  <c:v>3.7034156139999999</c:v>
                </c:pt>
                <c:pt idx="13">
                  <c:v>2.4234433800000001</c:v>
                </c:pt>
                <c:pt idx="14">
                  <c:v>2.6180339890000002</c:v>
                </c:pt>
                <c:pt idx="15">
                  <c:v>3.8274525170000002</c:v>
                </c:pt>
                <c:pt idx="16">
                  <c:v>3.2268515529999999</c:v>
                </c:pt>
                <c:pt idx="17">
                  <c:v>3.994396021</c:v>
                </c:pt>
                <c:pt idx="18">
                  <c:v>5.6108439260000003</c:v>
                </c:pt>
                <c:pt idx="19">
                  <c:v>4.1124840159999998</c:v>
                </c:pt>
                <c:pt idx="20">
                  <c:v>3.749977651</c:v>
                </c:pt>
              </c:numCache>
            </c:numRef>
          </c:yVal>
          <c:smooth val="0"/>
        </c:ser>
        <c:ser>
          <c:idx val="49"/>
          <c:order val="49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50000"/>
                  <a:lumOff val="50000"/>
                </a:schemeClr>
              </a:solidFill>
              <a:ln w="9525">
                <a:solidFill>
                  <a:schemeClr val="accent2">
                    <a:lumMod val="50000"/>
                    <a:lumOff val="50000"/>
                  </a:schemeClr>
                </a:solidFill>
              </a:ln>
              <a:effectLst/>
            </c:spPr>
          </c:marker>
          <c:xVal>
            <c:numRef>
              <c:f>[ERROR_Q_MOVE_THE_CENTER.xlsx]ERROR_Q_MOVE_THE_CENTER!$A$1:$U$1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[ERROR_Q_MOVE_THE_CENTER.xlsx]ERROR_Q_MOVE_THE_CENTER!$A$51:$U$51</c:f>
              <c:numCache>
                <c:formatCode>General</c:formatCode>
                <c:ptCount val="21"/>
                <c:pt idx="0">
                  <c:v>0</c:v>
                </c:pt>
                <c:pt idx="1">
                  <c:v>0.4</c:v>
                </c:pt>
                <c:pt idx="2">
                  <c:v>0.84142135600000001</c:v>
                </c:pt>
                <c:pt idx="3">
                  <c:v>1.5605551280000001</c:v>
                </c:pt>
                <c:pt idx="4">
                  <c:v>1.3019764840000001</c:v>
                </c:pt>
                <c:pt idx="5">
                  <c:v>1.61820425</c:v>
                </c:pt>
                <c:pt idx="6">
                  <c:v>2.188362701</c:v>
                </c:pt>
                <c:pt idx="7">
                  <c:v>2.1764091950000002</c:v>
                </c:pt>
                <c:pt idx="8">
                  <c:v>1.792744664</c:v>
                </c:pt>
                <c:pt idx="9">
                  <c:v>3.0478868590000001</c:v>
                </c:pt>
                <c:pt idx="10">
                  <c:v>4.4462762280000003</c:v>
                </c:pt>
                <c:pt idx="11">
                  <c:v>2.5300240079999998</c:v>
                </c:pt>
                <c:pt idx="12">
                  <c:v>2.5220002319999999</c:v>
                </c:pt>
                <c:pt idx="13">
                  <c:v>3.139920499</c:v>
                </c:pt>
                <c:pt idx="14">
                  <c:v>2.8970609459999999</c:v>
                </c:pt>
                <c:pt idx="15">
                  <c:v>3.5560421409999998</c:v>
                </c:pt>
                <c:pt idx="16">
                  <c:v>3.8511706179999998</c:v>
                </c:pt>
                <c:pt idx="17">
                  <c:v>3.3520763109999998</c:v>
                </c:pt>
                <c:pt idx="18">
                  <c:v>3.9773558389999999</c:v>
                </c:pt>
                <c:pt idx="19">
                  <c:v>3.528620718</c:v>
                </c:pt>
                <c:pt idx="20">
                  <c:v>3.460050646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654656"/>
        <c:axId val="205677696"/>
      </c:scatterChart>
      <c:valAx>
        <c:axId val="2056546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dirty="0" smtClean="0"/>
                  <a:t>Teaching</a:t>
                </a:r>
                <a:r>
                  <a:rPr lang="en-US" altLang="ja-JP" baseline="0" dirty="0" smtClean="0"/>
                  <a:t> error</a:t>
                </a:r>
                <a:endParaRPr lang="ja-JP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05677696"/>
        <c:crosses val="autoZero"/>
        <c:crossBetween val="midCat"/>
      </c:valAx>
      <c:valAx>
        <c:axId val="205677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dirty="0" smtClean="0"/>
                  <a:t>Reproduction</a:t>
                </a:r>
                <a:r>
                  <a:rPr lang="en-US" altLang="ja-JP" baseline="0" dirty="0" smtClean="0"/>
                  <a:t> error</a:t>
                </a:r>
                <a:endParaRPr lang="en-US" altLang="ja-JP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056546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Move</a:t>
            </a:r>
            <a:r>
              <a:rPr lang="en-US" altLang="ja-JP" baseline="0" dirty="0" smtClean="0"/>
              <a:t> to the near of orange</a:t>
            </a:r>
            <a:endParaRPr lang="ja-JP" altLang="en-US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ERROR_Q_NEAR_BY_ORANGE!$A$2:$U$2</c:f>
              <c:numCache>
                <c:formatCode>General</c:formatCode>
                <c:ptCount val="21"/>
                <c:pt idx="0">
                  <c:v>0.4</c:v>
                </c:pt>
                <c:pt idx="1">
                  <c:v>0.782842712</c:v>
                </c:pt>
                <c:pt idx="2">
                  <c:v>1.2398345639999999</c:v>
                </c:pt>
                <c:pt idx="3">
                  <c:v>1.0414213560000001</c:v>
                </c:pt>
                <c:pt idx="4">
                  <c:v>1.3886349520000001</c:v>
                </c:pt>
                <c:pt idx="5">
                  <c:v>1.649190079</c:v>
                </c:pt>
                <c:pt idx="6">
                  <c:v>2.150659782</c:v>
                </c:pt>
                <c:pt idx="7">
                  <c:v>33.52991806</c:v>
                </c:pt>
                <c:pt idx="8">
                  <c:v>13.974922039999999</c:v>
                </c:pt>
                <c:pt idx="9">
                  <c:v>2.094063877</c:v>
                </c:pt>
                <c:pt idx="10">
                  <c:v>2.5865771419999999</c:v>
                </c:pt>
                <c:pt idx="11">
                  <c:v>2.5736940979999998</c:v>
                </c:pt>
                <c:pt idx="12">
                  <c:v>3.403275925</c:v>
                </c:pt>
                <c:pt idx="13">
                  <c:v>2.987256661</c:v>
                </c:pt>
                <c:pt idx="14">
                  <c:v>3.2509640019999999</c:v>
                </c:pt>
                <c:pt idx="15">
                  <c:v>5.0623372069999997</c:v>
                </c:pt>
                <c:pt idx="16">
                  <c:v>3.454320708</c:v>
                </c:pt>
                <c:pt idx="17">
                  <c:v>3.9300339279999998</c:v>
                </c:pt>
                <c:pt idx="18">
                  <c:v>3.6725496949999998</c:v>
                </c:pt>
                <c:pt idx="19">
                  <c:v>2.9290517149999999</c:v>
                </c:pt>
                <c:pt idx="20">
                  <c:v>3.2684965880000001</c:v>
                </c:pt>
              </c:numCache>
            </c:numRef>
          </c:yVal>
          <c:smooth val="0"/>
        </c:ser>
        <c:ser>
          <c:idx val="1"/>
          <c:order val="1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ERROR_Q_NEAR_BY_ORANGE!$A$3:$U$3</c:f>
              <c:numCache>
                <c:formatCode>General</c:formatCode>
                <c:ptCount val="21"/>
                <c:pt idx="0">
                  <c:v>0.4</c:v>
                </c:pt>
                <c:pt idx="1">
                  <c:v>0.84142135600000001</c:v>
                </c:pt>
                <c:pt idx="2">
                  <c:v>0.7</c:v>
                </c:pt>
                <c:pt idx="3">
                  <c:v>1.312241749</c:v>
                </c:pt>
                <c:pt idx="4">
                  <c:v>1.463441362</c:v>
                </c:pt>
                <c:pt idx="5">
                  <c:v>1.879669128</c:v>
                </c:pt>
                <c:pt idx="6">
                  <c:v>1.4650281540000001</c:v>
                </c:pt>
                <c:pt idx="7">
                  <c:v>2.292179586</c:v>
                </c:pt>
                <c:pt idx="8">
                  <c:v>2.2698908719999999</c:v>
                </c:pt>
                <c:pt idx="9">
                  <c:v>3.616946762</c:v>
                </c:pt>
                <c:pt idx="10">
                  <c:v>2.6134465859999998</c:v>
                </c:pt>
                <c:pt idx="11">
                  <c:v>2.9857460690000002</c:v>
                </c:pt>
                <c:pt idx="12">
                  <c:v>2.410681334</c:v>
                </c:pt>
                <c:pt idx="13">
                  <c:v>4.8459983680000001</c:v>
                </c:pt>
                <c:pt idx="14">
                  <c:v>3.3487966070000001</c:v>
                </c:pt>
                <c:pt idx="15">
                  <c:v>7.3102263870000002</c:v>
                </c:pt>
                <c:pt idx="16">
                  <c:v>3.5197393520000002</c:v>
                </c:pt>
                <c:pt idx="17">
                  <c:v>2.28125592</c:v>
                </c:pt>
                <c:pt idx="18">
                  <c:v>4.1292728439999999</c:v>
                </c:pt>
                <c:pt idx="19">
                  <c:v>3.0385511150000002</c:v>
                </c:pt>
                <c:pt idx="20">
                  <c:v>6.1908369519999997</c:v>
                </c:pt>
              </c:numCache>
            </c:numRef>
          </c:yVal>
          <c:smooth val="0"/>
        </c:ser>
        <c:ser>
          <c:idx val="2"/>
          <c:order val="2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ERROR_Q_NEAR_BY_ORANGE!$A$4:$U$4</c:f>
              <c:numCache>
                <c:formatCode>General</c:formatCode>
                <c:ptCount val="21"/>
                <c:pt idx="0">
                  <c:v>0.64142135600000005</c:v>
                </c:pt>
                <c:pt idx="1">
                  <c:v>0.76502815400000002</c:v>
                </c:pt>
                <c:pt idx="2">
                  <c:v>1.288634952</c:v>
                </c:pt>
                <c:pt idx="3">
                  <c:v>1.230056308</c:v>
                </c:pt>
                <c:pt idx="4">
                  <c:v>1.5640986320000001</c:v>
                </c:pt>
                <c:pt idx="5">
                  <c:v>1.432032792</c:v>
                </c:pt>
                <c:pt idx="6">
                  <c:v>1.754320377</c:v>
                </c:pt>
                <c:pt idx="7">
                  <c:v>2.1601814290000001</c:v>
                </c:pt>
                <c:pt idx="8">
                  <c:v>2.3255832820000002</c:v>
                </c:pt>
                <c:pt idx="9">
                  <c:v>2.7848191959999999</c:v>
                </c:pt>
                <c:pt idx="10">
                  <c:v>2.6034684339999998</c:v>
                </c:pt>
                <c:pt idx="11">
                  <c:v>2.0543203769999998</c:v>
                </c:pt>
                <c:pt idx="12">
                  <c:v>1.982201434</c:v>
                </c:pt>
                <c:pt idx="13">
                  <c:v>2.604056892</c:v>
                </c:pt>
                <c:pt idx="14">
                  <c:v>3.6991879189999999</c:v>
                </c:pt>
                <c:pt idx="15">
                  <c:v>6.2025587370000004</c:v>
                </c:pt>
                <c:pt idx="16">
                  <c:v>2.8639785409999998</c:v>
                </c:pt>
                <c:pt idx="17">
                  <c:v>4.8936027209999997</c:v>
                </c:pt>
                <c:pt idx="18">
                  <c:v>4.1207492390000002</c:v>
                </c:pt>
                <c:pt idx="19">
                  <c:v>4.4946247509999999</c:v>
                </c:pt>
                <c:pt idx="20">
                  <c:v>3.362253903</c:v>
                </c:pt>
              </c:numCache>
            </c:numRef>
          </c:yVal>
          <c:smooth val="0"/>
        </c:ser>
        <c:ser>
          <c:idx val="3"/>
          <c:order val="3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ERROR_Q_NEAR_BY_ORANGE!$A$5:$U$5</c:f>
              <c:numCache>
                <c:formatCode>General</c:formatCode>
                <c:ptCount val="21"/>
                <c:pt idx="0">
                  <c:v>0.88284271199999997</c:v>
                </c:pt>
                <c:pt idx="1">
                  <c:v>0.68284271200000002</c:v>
                </c:pt>
                <c:pt idx="2">
                  <c:v>1.2236067980000001</c:v>
                </c:pt>
                <c:pt idx="3">
                  <c:v>0.80644950999999998</c:v>
                </c:pt>
                <c:pt idx="4">
                  <c:v>1.6048627179999999</c:v>
                </c:pt>
                <c:pt idx="5">
                  <c:v>2.4533908549999999</c:v>
                </c:pt>
                <c:pt idx="6">
                  <c:v>1.7964036750000001</c:v>
                </c:pt>
                <c:pt idx="7">
                  <c:v>1.9935664829999999</c:v>
                </c:pt>
                <c:pt idx="8">
                  <c:v>3.4255646400000002</c:v>
                </c:pt>
                <c:pt idx="9">
                  <c:v>4.2165777350000004</c:v>
                </c:pt>
                <c:pt idx="10">
                  <c:v>2.9800063940000001</c:v>
                </c:pt>
                <c:pt idx="11">
                  <c:v>3.3082774389999998</c:v>
                </c:pt>
                <c:pt idx="12">
                  <c:v>3.2184239360000002</c:v>
                </c:pt>
                <c:pt idx="13">
                  <c:v>4.5786677669999998</c:v>
                </c:pt>
                <c:pt idx="14">
                  <c:v>2.7861197679999998</c:v>
                </c:pt>
                <c:pt idx="15">
                  <c:v>2.3143687229999999</c:v>
                </c:pt>
                <c:pt idx="16">
                  <c:v>2.9629026610000002</c:v>
                </c:pt>
                <c:pt idx="17">
                  <c:v>4.66921812</c:v>
                </c:pt>
                <c:pt idx="18">
                  <c:v>6.2603111939999998</c:v>
                </c:pt>
                <c:pt idx="19">
                  <c:v>4.9508137400000001</c:v>
                </c:pt>
                <c:pt idx="20">
                  <c:v>6.0619507500000003</c:v>
                </c:pt>
              </c:numCache>
            </c:numRef>
          </c:yVal>
          <c:smooth val="0"/>
        </c:ser>
        <c:ser>
          <c:idx val="4"/>
          <c:order val="4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ERROR_Q_NEAR_BY_ORANGE!$A$6:$U$6</c:f>
              <c:numCache>
                <c:formatCode>General</c:formatCode>
                <c:ptCount val="21"/>
                <c:pt idx="0">
                  <c:v>0.3</c:v>
                </c:pt>
                <c:pt idx="1">
                  <c:v>0.76502815400000002</c:v>
                </c:pt>
                <c:pt idx="2">
                  <c:v>1.324264069</c:v>
                </c:pt>
                <c:pt idx="3">
                  <c:v>1.3236067979999999</c:v>
                </c:pt>
                <c:pt idx="4">
                  <c:v>1.3128990199999999</c:v>
                </c:pt>
                <c:pt idx="5">
                  <c:v>2.2346665469999998</c:v>
                </c:pt>
                <c:pt idx="6">
                  <c:v>2.1527335839999999</c:v>
                </c:pt>
                <c:pt idx="7">
                  <c:v>2.35563959</c:v>
                </c:pt>
                <c:pt idx="8">
                  <c:v>2.7335087489999998</c:v>
                </c:pt>
                <c:pt idx="9">
                  <c:v>1.572134935</c:v>
                </c:pt>
                <c:pt idx="10">
                  <c:v>3.7200173150000002</c:v>
                </c:pt>
                <c:pt idx="11">
                  <c:v>2.7176961789999998</c:v>
                </c:pt>
                <c:pt idx="12">
                  <c:v>3.4482734179999999</c:v>
                </c:pt>
                <c:pt idx="13">
                  <c:v>2.5960299760000001</c:v>
                </c:pt>
                <c:pt idx="14">
                  <c:v>2.8040179859999999</c:v>
                </c:pt>
                <c:pt idx="15">
                  <c:v>4.6059669689999998</c:v>
                </c:pt>
                <c:pt idx="16">
                  <c:v>5.0451262809999999</c:v>
                </c:pt>
                <c:pt idx="17">
                  <c:v>6.2035943160000002</c:v>
                </c:pt>
                <c:pt idx="18">
                  <c:v>2.8831111819999999</c:v>
                </c:pt>
                <c:pt idx="19">
                  <c:v>4.3145100090000001</c:v>
                </c:pt>
                <c:pt idx="20">
                  <c:v>5.3491917759999996</c:v>
                </c:pt>
              </c:numCache>
            </c:numRef>
          </c:yVal>
          <c:smooth val="0"/>
        </c:ser>
        <c:ser>
          <c:idx val="5"/>
          <c:order val="5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ERROR_Q_NEAR_BY_ORANGE!$A$7:$U$7</c:f>
              <c:numCache>
                <c:formatCode>General</c:formatCode>
                <c:ptCount val="21"/>
                <c:pt idx="0">
                  <c:v>0.5</c:v>
                </c:pt>
                <c:pt idx="1">
                  <c:v>0.88284271199999997</c:v>
                </c:pt>
                <c:pt idx="2">
                  <c:v>1.8349878390000001</c:v>
                </c:pt>
                <c:pt idx="3">
                  <c:v>1.9284695160000001</c:v>
                </c:pt>
                <c:pt idx="4">
                  <c:v>1.2892922229999999</c:v>
                </c:pt>
                <c:pt idx="5">
                  <c:v>2.5557900789999999</c:v>
                </c:pt>
                <c:pt idx="6">
                  <c:v>8.3109999380000001</c:v>
                </c:pt>
                <c:pt idx="7">
                  <c:v>1.4990704779999999</c:v>
                </c:pt>
                <c:pt idx="8">
                  <c:v>2.4093368740000001</c:v>
                </c:pt>
                <c:pt idx="9">
                  <c:v>2.2029219979999999</c:v>
                </c:pt>
                <c:pt idx="10">
                  <c:v>2.128538329</c:v>
                </c:pt>
                <c:pt idx="11">
                  <c:v>3.9295918969999999</c:v>
                </c:pt>
                <c:pt idx="12">
                  <c:v>4.218967439</c:v>
                </c:pt>
                <c:pt idx="13">
                  <c:v>3.4048429439999999</c:v>
                </c:pt>
                <c:pt idx="14">
                  <c:v>3.0385671080000001</c:v>
                </c:pt>
                <c:pt idx="15">
                  <c:v>3.1335258719999999</c:v>
                </c:pt>
                <c:pt idx="16">
                  <c:v>4.0068114110000002</c:v>
                </c:pt>
                <c:pt idx="17">
                  <c:v>3.7180841579999999</c:v>
                </c:pt>
                <c:pt idx="18">
                  <c:v>2.584733741</c:v>
                </c:pt>
                <c:pt idx="19">
                  <c:v>4.6417407150000001</c:v>
                </c:pt>
                <c:pt idx="20">
                  <c:v>4.2884986669999998</c:v>
                </c:pt>
              </c:numCache>
            </c:numRef>
          </c:yVal>
          <c:smooth val="0"/>
        </c:ser>
        <c:ser>
          <c:idx val="6"/>
          <c:order val="6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ERROR_Q_NEAR_BY_ORANGE!$A$8:$U$8</c:f>
              <c:numCache>
                <c:formatCode>General</c:formatCode>
                <c:ptCount val="21"/>
                <c:pt idx="0">
                  <c:v>0.241421356</c:v>
                </c:pt>
                <c:pt idx="1">
                  <c:v>1.0414213560000001</c:v>
                </c:pt>
                <c:pt idx="2">
                  <c:v>1.3300563080000001</c:v>
                </c:pt>
                <c:pt idx="3">
                  <c:v>1.9683728920000001</c:v>
                </c:pt>
                <c:pt idx="4">
                  <c:v>1.265685425</c:v>
                </c:pt>
                <c:pt idx="5">
                  <c:v>1.544697282</c:v>
                </c:pt>
                <c:pt idx="6">
                  <c:v>1.9837194140000001</c:v>
                </c:pt>
                <c:pt idx="7">
                  <c:v>2.196403675</c:v>
                </c:pt>
                <c:pt idx="8">
                  <c:v>5.0419789679999996</c:v>
                </c:pt>
                <c:pt idx="9">
                  <c:v>2.4892922230000001</c:v>
                </c:pt>
                <c:pt idx="10">
                  <c:v>2.31717328</c:v>
                </c:pt>
                <c:pt idx="11">
                  <c:v>2.9801827520000002</c:v>
                </c:pt>
                <c:pt idx="12">
                  <c:v>3.7909909989999999</c:v>
                </c:pt>
                <c:pt idx="13">
                  <c:v>2.3482605580000002</c:v>
                </c:pt>
                <c:pt idx="14">
                  <c:v>3.8616671079999998</c:v>
                </c:pt>
                <c:pt idx="15">
                  <c:v>3.4565570750000001</c:v>
                </c:pt>
                <c:pt idx="16">
                  <c:v>4.734454596</c:v>
                </c:pt>
                <c:pt idx="17">
                  <c:v>2.3407800779999999</c:v>
                </c:pt>
                <c:pt idx="18">
                  <c:v>3.5298474889999998</c:v>
                </c:pt>
                <c:pt idx="19">
                  <c:v>3.0242112479999999</c:v>
                </c:pt>
                <c:pt idx="20">
                  <c:v>2.5203044289999998</c:v>
                </c:pt>
              </c:numCache>
            </c:numRef>
          </c:yVal>
          <c:smooth val="0"/>
        </c:ser>
        <c:ser>
          <c:idx val="7"/>
          <c:order val="7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ERROR_Q_NEAR_BY_ORANGE!$A$9:$U$9</c:f>
              <c:numCache>
                <c:formatCode>General</c:formatCode>
                <c:ptCount val="21"/>
                <c:pt idx="0">
                  <c:v>0.4</c:v>
                </c:pt>
                <c:pt idx="1">
                  <c:v>0.74142135600000003</c:v>
                </c:pt>
                <c:pt idx="2">
                  <c:v>0.96502815399999997</c:v>
                </c:pt>
                <c:pt idx="3">
                  <c:v>1.182842712</c:v>
                </c:pt>
                <c:pt idx="4">
                  <c:v>1.988634952</c:v>
                </c:pt>
                <c:pt idx="5">
                  <c:v>1.34339784</c:v>
                </c:pt>
                <c:pt idx="6">
                  <c:v>2.2423668710000002</c:v>
                </c:pt>
                <c:pt idx="7">
                  <c:v>1.746941345</c:v>
                </c:pt>
                <c:pt idx="8">
                  <c:v>2.718109407</c:v>
                </c:pt>
                <c:pt idx="9">
                  <c:v>2.7284958920000002</c:v>
                </c:pt>
                <c:pt idx="10">
                  <c:v>1.8128990199999999</c:v>
                </c:pt>
                <c:pt idx="11">
                  <c:v>2.402615113</c:v>
                </c:pt>
                <c:pt idx="12">
                  <c:v>2.2462840740000001</c:v>
                </c:pt>
                <c:pt idx="13">
                  <c:v>2.8602957369999999</c:v>
                </c:pt>
                <c:pt idx="14">
                  <c:v>3.1006044510000002</c:v>
                </c:pt>
                <c:pt idx="15">
                  <c:v>4.6698738759999996</c:v>
                </c:pt>
                <c:pt idx="16">
                  <c:v>2.7782060309999999</c:v>
                </c:pt>
                <c:pt idx="17">
                  <c:v>3.4464224159999999</c:v>
                </c:pt>
                <c:pt idx="18">
                  <c:v>5.3207089549999997</c:v>
                </c:pt>
                <c:pt idx="19">
                  <c:v>4.7586432619999997</c:v>
                </c:pt>
                <c:pt idx="20">
                  <c:v>3.9581458669999998</c:v>
                </c:pt>
              </c:numCache>
            </c:numRef>
          </c:yVal>
          <c:smooth val="0"/>
        </c:ser>
        <c:ser>
          <c:idx val="8"/>
          <c:order val="8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ERROR_Q_NEAR_BY_ORANGE!$A$10:$U$10</c:f>
              <c:numCache>
                <c:formatCode>General</c:formatCode>
                <c:ptCount val="21"/>
                <c:pt idx="0">
                  <c:v>0.54142135599999996</c:v>
                </c:pt>
                <c:pt idx="1">
                  <c:v>0.64142135600000005</c:v>
                </c:pt>
                <c:pt idx="2">
                  <c:v>0.56502815399999995</c:v>
                </c:pt>
                <c:pt idx="3">
                  <c:v>1.416227766</c:v>
                </c:pt>
                <c:pt idx="4">
                  <c:v>2.1191497639999999</c:v>
                </c:pt>
                <c:pt idx="5">
                  <c:v>1.954572854</c:v>
                </c:pt>
                <c:pt idx="6">
                  <c:v>1.60644951</c:v>
                </c:pt>
                <c:pt idx="7">
                  <c:v>2.539952005</c:v>
                </c:pt>
                <c:pt idx="8">
                  <c:v>2.0963990039999998</c:v>
                </c:pt>
                <c:pt idx="9">
                  <c:v>2.8127002540000001</c:v>
                </c:pt>
                <c:pt idx="10">
                  <c:v>4.1314455690000003</c:v>
                </c:pt>
                <c:pt idx="11">
                  <c:v>3.0002196859999999</c:v>
                </c:pt>
                <c:pt idx="12">
                  <c:v>3.3159010160000002</c:v>
                </c:pt>
                <c:pt idx="13">
                  <c:v>3.4459461400000002</c:v>
                </c:pt>
                <c:pt idx="14">
                  <c:v>3.7237493690000001</c:v>
                </c:pt>
                <c:pt idx="15">
                  <c:v>2.582453911</c:v>
                </c:pt>
                <c:pt idx="16">
                  <c:v>3.6722244119999998</c:v>
                </c:pt>
                <c:pt idx="17">
                  <c:v>2.796269927</c:v>
                </c:pt>
                <c:pt idx="18">
                  <c:v>2.964680832</c:v>
                </c:pt>
                <c:pt idx="19">
                  <c:v>4.1288592069999996</c:v>
                </c:pt>
                <c:pt idx="20">
                  <c:v>3.0452542340000002</c:v>
                </c:pt>
              </c:numCache>
            </c:numRef>
          </c:yVal>
          <c:smooth val="0"/>
        </c:ser>
        <c:ser>
          <c:idx val="9"/>
          <c:order val="9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ERROR_Q_NEAR_BY_ORANGE!$A$11:$U$11</c:f>
              <c:numCache>
                <c:formatCode>General</c:formatCode>
                <c:ptCount val="21"/>
                <c:pt idx="0">
                  <c:v>0.58284271200000004</c:v>
                </c:pt>
                <c:pt idx="1">
                  <c:v>0.64142135600000005</c:v>
                </c:pt>
                <c:pt idx="2">
                  <c:v>34.665527099999998</c:v>
                </c:pt>
                <c:pt idx="3">
                  <c:v>1.247870866</c:v>
                </c:pt>
                <c:pt idx="4">
                  <c:v>1.7462840740000001</c:v>
                </c:pt>
                <c:pt idx="5">
                  <c:v>2.3466737649999998</c:v>
                </c:pt>
                <c:pt idx="6">
                  <c:v>8.1674752870000003</c:v>
                </c:pt>
                <c:pt idx="7">
                  <c:v>2.2356451100000001</c:v>
                </c:pt>
                <c:pt idx="8">
                  <c:v>2.0717659080000002</c:v>
                </c:pt>
                <c:pt idx="9">
                  <c:v>2.095084462</c:v>
                </c:pt>
                <c:pt idx="10">
                  <c:v>2.9167411529999998</c:v>
                </c:pt>
                <c:pt idx="11">
                  <c:v>2.778589116</c:v>
                </c:pt>
                <c:pt idx="12">
                  <c:v>3.1683728919999998</c:v>
                </c:pt>
                <c:pt idx="13">
                  <c:v>3.0796628410000002</c:v>
                </c:pt>
                <c:pt idx="14">
                  <c:v>2.5863873470000001</c:v>
                </c:pt>
                <c:pt idx="15">
                  <c:v>4.0914072089999998</c:v>
                </c:pt>
                <c:pt idx="16">
                  <c:v>4.4614017879999999</c:v>
                </c:pt>
                <c:pt idx="17">
                  <c:v>2.4198070349999998</c:v>
                </c:pt>
                <c:pt idx="18">
                  <c:v>3.0329736349999998</c:v>
                </c:pt>
                <c:pt idx="19">
                  <c:v>4.5291641350000003</c:v>
                </c:pt>
                <c:pt idx="20">
                  <c:v>3.1888254589999998</c:v>
                </c:pt>
              </c:numCache>
            </c:numRef>
          </c:yVal>
          <c:smooth val="0"/>
        </c:ser>
        <c:ser>
          <c:idx val="10"/>
          <c:order val="1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ERROR_Q_NEAR_BY_ORANGE!$A$12:$U$12</c:f>
              <c:numCache>
                <c:formatCode>General</c:formatCode>
                <c:ptCount val="21"/>
                <c:pt idx="0">
                  <c:v>0.44142135599999999</c:v>
                </c:pt>
                <c:pt idx="1">
                  <c:v>0.241421356</c:v>
                </c:pt>
                <c:pt idx="2">
                  <c:v>1.325583282</c:v>
                </c:pt>
                <c:pt idx="3">
                  <c:v>1.4307135790000001</c:v>
                </c:pt>
                <c:pt idx="4">
                  <c:v>1.2236067980000001</c:v>
                </c:pt>
                <c:pt idx="5">
                  <c:v>1.7520763130000001</c:v>
                </c:pt>
                <c:pt idx="6">
                  <c:v>1.8045904669999999</c:v>
                </c:pt>
                <c:pt idx="7">
                  <c:v>1.983788227</c:v>
                </c:pt>
                <c:pt idx="8">
                  <c:v>1.5233345469999999</c:v>
                </c:pt>
                <c:pt idx="9">
                  <c:v>2.803468434</c:v>
                </c:pt>
                <c:pt idx="10">
                  <c:v>1.9796691280000001</c:v>
                </c:pt>
                <c:pt idx="11">
                  <c:v>3.21289902</c:v>
                </c:pt>
                <c:pt idx="12">
                  <c:v>3.3204296719999999</c:v>
                </c:pt>
                <c:pt idx="13">
                  <c:v>2.9186912600000001</c:v>
                </c:pt>
                <c:pt idx="14">
                  <c:v>3.1120425649999999</c:v>
                </c:pt>
                <c:pt idx="15">
                  <c:v>3.4895618220000002</c:v>
                </c:pt>
                <c:pt idx="16">
                  <c:v>3.8782044889999998</c:v>
                </c:pt>
                <c:pt idx="17">
                  <c:v>4.3256001670000002</c:v>
                </c:pt>
                <c:pt idx="18">
                  <c:v>4.1220425650000001</c:v>
                </c:pt>
                <c:pt idx="19">
                  <c:v>2.6962002370000002</c:v>
                </c:pt>
                <c:pt idx="20">
                  <c:v>2.4804111880000002</c:v>
                </c:pt>
              </c:numCache>
            </c:numRef>
          </c:yVal>
          <c:smooth val="0"/>
        </c:ser>
        <c:ser>
          <c:idx val="11"/>
          <c:order val="11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ERROR_Q_NEAR_BY_ORANGE!$A$13:$U$13</c:f>
              <c:numCache>
                <c:formatCode>General</c:formatCode>
                <c:ptCount val="21"/>
                <c:pt idx="0">
                  <c:v>0.82426406900000004</c:v>
                </c:pt>
                <c:pt idx="1">
                  <c:v>1.2828427120000001</c:v>
                </c:pt>
                <c:pt idx="2">
                  <c:v>1.34339784</c:v>
                </c:pt>
                <c:pt idx="3">
                  <c:v>1.2576491219999999</c:v>
                </c:pt>
                <c:pt idx="4">
                  <c:v>1.247870866</c:v>
                </c:pt>
                <c:pt idx="5">
                  <c:v>2.2714776639999998</c:v>
                </c:pt>
                <c:pt idx="6">
                  <c:v>1.530056308</c:v>
                </c:pt>
                <c:pt idx="7">
                  <c:v>1.682842712</c:v>
                </c:pt>
                <c:pt idx="8">
                  <c:v>1.9365058180000001</c:v>
                </c:pt>
                <c:pt idx="9">
                  <c:v>1.7877054299999999</c:v>
                </c:pt>
                <c:pt idx="10">
                  <c:v>3.297447096</c:v>
                </c:pt>
                <c:pt idx="11">
                  <c:v>2.8700833800000001</c:v>
                </c:pt>
                <c:pt idx="12">
                  <c:v>3.1524010530000002</c:v>
                </c:pt>
                <c:pt idx="13">
                  <c:v>2.9130449450000002</c:v>
                </c:pt>
                <c:pt idx="14">
                  <c:v>3.2536478720000002</c:v>
                </c:pt>
                <c:pt idx="15">
                  <c:v>3.24489092</c:v>
                </c:pt>
                <c:pt idx="16">
                  <c:v>4.2318500180000003</c:v>
                </c:pt>
                <c:pt idx="17">
                  <c:v>2.8747645739999999</c:v>
                </c:pt>
                <c:pt idx="18">
                  <c:v>3.9756044990000001</c:v>
                </c:pt>
                <c:pt idx="19">
                  <c:v>2.7239964890000001</c:v>
                </c:pt>
                <c:pt idx="20">
                  <c:v>3.7533886129999998</c:v>
                </c:pt>
              </c:numCache>
            </c:numRef>
          </c:yVal>
          <c:smooth val="0"/>
        </c:ser>
        <c:ser>
          <c:idx val="12"/>
          <c:order val="12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  <a:lumOff val="20000"/>
                </a:schemeClr>
              </a:solidFill>
              <a:ln w="9525">
                <a:solidFill>
                  <a:schemeClr val="accent1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ERROR_Q_NEAR_BY_ORANGE!$A$14:$U$14</c:f>
              <c:numCache>
                <c:formatCode>General</c:formatCode>
                <c:ptCount val="21"/>
                <c:pt idx="0">
                  <c:v>0.68284271200000002</c:v>
                </c:pt>
                <c:pt idx="1">
                  <c:v>0.782842712</c:v>
                </c:pt>
                <c:pt idx="2">
                  <c:v>1.024264069</c:v>
                </c:pt>
                <c:pt idx="3">
                  <c:v>1.38770543</c:v>
                </c:pt>
                <c:pt idx="4">
                  <c:v>2.2453545519999998</c:v>
                </c:pt>
                <c:pt idx="5">
                  <c:v>1.3990704780000001</c:v>
                </c:pt>
                <c:pt idx="6">
                  <c:v>2.5221048110000002</c:v>
                </c:pt>
                <c:pt idx="7">
                  <c:v>2.7701056089999998</c:v>
                </c:pt>
                <c:pt idx="8">
                  <c:v>2.511721691</c:v>
                </c:pt>
                <c:pt idx="9">
                  <c:v>2.5512156049999999</c:v>
                </c:pt>
                <c:pt idx="10">
                  <c:v>2.5300723010000001</c:v>
                </c:pt>
                <c:pt idx="11">
                  <c:v>1.811312228</c:v>
                </c:pt>
                <c:pt idx="12">
                  <c:v>2.435848547</c:v>
                </c:pt>
                <c:pt idx="13">
                  <c:v>4.1429366849999996</c:v>
                </c:pt>
                <c:pt idx="14">
                  <c:v>3.4540527970000001</c:v>
                </c:pt>
                <c:pt idx="15">
                  <c:v>2.7618903330000002</c:v>
                </c:pt>
                <c:pt idx="16">
                  <c:v>3.4703493760000002</c:v>
                </c:pt>
                <c:pt idx="17">
                  <c:v>3.9527528310000002</c:v>
                </c:pt>
                <c:pt idx="18">
                  <c:v>4.154154707</c:v>
                </c:pt>
                <c:pt idx="19">
                  <c:v>3.822921907</c:v>
                </c:pt>
                <c:pt idx="20">
                  <c:v>4.820440177</c:v>
                </c:pt>
              </c:numCache>
            </c:numRef>
          </c:yVal>
          <c:smooth val="0"/>
        </c:ser>
        <c:ser>
          <c:idx val="13"/>
          <c:order val="13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  <a:lumOff val="20000"/>
                </a:schemeClr>
              </a:solidFill>
              <a:ln w="9525">
                <a:solidFill>
                  <a:schemeClr val="accent2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ERROR_Q_NEAR_BY_ORANGE!$A$15:$U$15</c:f>
              <c:numCache>
                <c:formatCode>General</c:formatCode>
                <c:ptCount val="21"/>
                <c:pt idx="0">
                  <c:v>0.34142135600000001</c:v>
                </c:pt>
                <c:pt idx="1">
                  <c:v>1.3404918349999999</c:v>
                </c:pt>
                <c:pt idx="2">
                  <c:v>1.088634952</c:v>
                </c:pt>
                <c:pt idx="3">
                  <c:v>1.3300563080000001</c:v>
                </c:pt>
                <c:pt idx="4">
                  <c:v>1.71289902</c:v>
                </c:pt>
                <c:pt idx="5">
                  <c:v>2.1407800780000001</c:v>
                </c:pt>
                <c:pt idx="6">
                  <c:v>2.2571155470000002</c:v>
                </c:pt>
                <c:pt idx="7">
                  <c:v>2.593566483</c:v>
                </c:pt>
                <c:pt idx="8">
                  <c:v>1.247870866</c:v>
                </c:pt>
                <c:pt idx="9">
                  <c:v>2.9032337259999998</c:v>
                </c:pt>
                <c:pt idx="10">
                  <c:v>3.0964527140000002</c:v>
                </c:pt>
                <c:pt idx="11">
                  <c:v>2.9971111170000002</c:v>
                </c:pt>
                <c:pt idx="12">
                  <c:v>3.9705720599999998</c:v>
                </c:pt>
                <c:pt idx="13">
                  <c:v>3.892264671</c:v>
                </c:pt>
                <c:pt idx="14">
                  <c:v>3.3110812759999999</c:v>
                </c:pt>
                <c:pt idx="15">
                  <c:v>3.377702362</c:v>
                </c:pt>
                <c:pt idx="16">
                  <c:v>4.6759708130000002</c:v>
                </c:pt>
                <c:pt idx="17">
                  <c:v>3.5328770309999999</c:v>
                </c:pt>
                <c:pt idx="18">
                  <c:v>3.5379300630000001</c:v>
                </c:pt>
                <c:pt idx="19">
                  <c:v>2.8285932109999998</c:v>
                </c:pt>
                <c:pt idx="20">
                  <c:v>3.8021912430000002</c:v>
                </c:pt>
              </c:numCache>
            </c:numRef>
          </c:yVal>
          <c:smooth val="0"/>
        </c:ser>
        <c:ser>
          <c:idx val="14"/>
          <c:order val="14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  <a:lumOff val="20000"/>
                </a:schemeClr>
              </a:solidFill>
              <a:ln w="9525">
                <a:solidFill>
                  <a:schemeClr val="accent3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ERROR_Q_NEAR_BY_ORANGE!$A$16:$U$16</c:f>
              <c:numCache>
                <c:formatCode>General</c:formatCode>
                <c:ptCount val="21"/>
                <c:pt idx="0">
                  <c:v>0.4</c:v>
                </c:pt>
                <c:pt idx="1">
                  <c:v>0.4</c:v>
                </c:pt>
                <c:pt idx="2">
                  <c:v>0.92426406900000002</c:v>
                </c:pt>
                <c:pt idx="3">
                  <c:v>1.3152982449999999</c:v>
                </c:pt>
                <c:pt idx="4">
                  <c:v>1.7772699030000001</c:v>
                </c:pt>
                <c:pt idx="5">
                  <c:v>1.646284074</c:v>
                </c:pt>
                <c:pt idx="6">
                  <c:v>2.5540481260000001</c:v>
                </c:pt>
                <c:pt idx="7">
                  <c:v>2.6880624869999998</c:v>
                </c:pt>
                <c:pt idx="8">
                  <c:v>2.1650281539999998</c:v>
                </c:pt>
                <c:pt idx="9">
                  <c:v>3.6611335330000001</c:v>
                </c:pt>
                <c:pt idx="10">
                  <c:v>3.7106785929999999</c:v>
                </c:pt>
                <c:pt idx="11">
                  <c:v>2.2976073819999998</c:v>
                </c:pt>
                <c:pt idx="12">
                  <c:v>2.5171044669999998</c:v>
                </c:pt>
                <c:pt idx="13">
                  <c:v>2.4491900790000001</c:v>
                </c:pt>
                <c:pt idx="14">
                  <c:v>3.5217617450000001</c:v>
                </c:pt>
                <c:pt idx="15">
                  <c:v>3.5410204940000001</c:v>
                </c:pt>
                <c:pt idx="16">
                  <c:v>3.9194360640000001</c:v>
                </c:pt>
                <c:pt idx="17">
                  <c:v>4.0707673990000002</c:v>
                </c:pt>
                <c:pt idx="18">
                  <c:v>3.3969112049999999</c:v>
                </c:pt>
                <c:pt idx="19">
                  <c:v>4.1955558269999997</c:v>
                </c:pt>
                <c:pt idx="20">
                  <c:v>6.1970371909999997</c:v>
                </c:pt>
              </c:numCache>
            </c:numRef>
          </c:yVal>
          <c:smooth val="0"/>
        </c:ser>
        <c:ser>
          <c:idx val="15"/>
          <c:order val="15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  <a:lumOff val="20000"/>
                </a:schemeClr>
              </a:solidFill>
              <a:ln w="9525">
                <a:solidFill>
                  <a:schemeClr val="accent4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ERROR_Q_NEAR_BY_ORANGE!$A$17:$U$17</c:f>
              <c:numCache>
                <c:formatCode>General</c:formatCode>
                <c:ptCount val="21"/>
                <c:pt idx="0">
                  <c:v>0.6</c:v>
                </c:pt>
                <c:pt idx="1">
                  <c:v>0.76568542500000003</c:v>
                </c:pt>
                <c:pt idx="2">
                  <c:v>1.182842712</c:v>
                </c:pt>
                <c:pt idx="3">
                  <c:v>1.61289902</c:v>
                </c:pt>
                <c:pt idx="4">
                  <c:v>1.772796877</c:v>
                </c:pt>
                <c:pt idx="5">
                  <c:v>3.7268781639999999</c:v>
                </c:pt>
                <c:pt idx="6">
                  <c:v>2.371936169</c:v>
                </c:pt>
                <c:pt idx="7">
                  <c:v>2.5953727049999999</c:v>
                </c:pt>
                <c:pt idx="8">
                  <c:v>2.6245523120000001</c:v>
                </c:pt>
                <c:pt idx="9">
                  <c:v>2.541811048</c:v>
                </c:pt>
                <c:pt idx="10">
                  <c:v>2.9713472969999999</c:v>
                </c:pt>
                <c:pt idx="11">
                  <c:v>2.659455345</c:v>
                </c:pt>
                <c:pt idx="12">
                  <c:v>1.8246537599999999</c:v>
                </c:pt>
                <c:pt idx="13">
                  <c:v>3.1010480920000001</c:v>
                </c:pt>
                <c:pt idx="14">
                  <c:v>3.1341464879999998</c:v>
                </c:pt>
                <c:pt idx="15">
                  <c:v>2.8988955600000001</c:v>
                </c:pt>
                <c:pt idx="16">
                  <c:v>2.371936169</c:v>
                </c:pt>
                <c:pt idx="17">
                  <c:v>3.4259641859999999</c:v>
                </c:pt>
                <c:pt idx="18">
                  <c:v>4.4741759270000001</c:v>
                </c:pt>
                <c:pt idx="19">
                  <c:v>3.5714923129999998</c:v>
                </c:pt>
                <c:pt idx="20">
                  <c:v>3.3163606730000001</c:v>
                </c:pt>
              </c:numCache>
            </c:numRef>
          </c:yVal>
          <c:smooth val="0"/>
        </c:ser>
        <c:ser>
          <c:idx val="16"/>
          <c:order val="16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  <a:lumOff val="20000"/>
                </a:schemeClr>
              </a:solidFill>
              <a:ln w="9525">
                <a:solidFill>
                  <a:schemeClr val="accent5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ERROR_Q_NEAR_BY_ORANGE!$A$18:$U$18</c:f>
              <c:numCache>
                <c:formatCode>General</c:formatCode>
                <c:ptCount val="21"/>
                <c:pt idx="0">
                  <c:v>0.4</c:v>
                </c:pt>
                <c:pt idx="1">
                  <c:v>0.80644950999999998</c:v>
                </c:pt>
                <c:pt idx="2">
                  <c:v>0.4</c:v>
                </c:pt>
                <c:pt idx="3">
                  <c:v>1.447213595</c:v>
                </c:pt>
                <c:pt idx="4">
                  <c:v>1.9457504990000001</c:v>
                </c:pt>
                <c:pt idx="5">
                  <c:v>2.166630939</c:v>
                </c:pt>
                <c:pt idx="6">
                  <c:v>1.9854893280000001</c:v>
                </c:pt>
                <c:pt idx="7">
                  <c:v>1.9698908719999999</c:v>
                </c:pt>
                <c:pt idx="8">
                  <c:v>3.0255646399999998</c:v>
                </c:pt>
                <c:pt idx="9">
                  <c:v>2.06251184</c:v>
                </c:pt>
                <c:pt idx="10">
                  <c:v>3.0134616859999999</c:v>
                </c:pt>
                <c:pt idx="11">
                  <c:v>5.2110399909999998</c:v>
                </c:pt>
                <c:pt idx="12">
                  <c:v>3.5154162250000001</c:v>
                </c:pt>
                <c:pt idx="13">
                  <c:v>8.7698008909999992</c:v>
                </c:pt>
                <c:pt idx="14">
                  <c:v>3.1356368360000002</c:v>
                </c:pt>
                <c:pt idx="15">
                  <c:v>11.44375187</c:v>
                </c:pt>
                <c:pt idx="16">
                  <c:v>2.7243664089999999</c:v>
                </c:pt>
                <c:pt idx="17">
                  <c:v>2.836862875</c:v>
                </c:pt>
                <c:pt idx="18">
                  <c:v>3.846791917</c:v>
                </c:pt>
                <c:pt idx="19">
                  <c:v>3.6075477739999999</c:v>
                </c:pt>
                <c:pt idx="20">
                  <c:v>5.0212388619999997</c:v>
                </c:pt>
              </c:numCache>
            </c:numRef>
          </c:yVal>
          <c:smooth val="0"/>
        </c:ser>
        <c:ser>
          <c:idx val="17"/>
          <c:order val="17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  <a:lumOff val="20000"/>
                </a:schemeClr>
              </a:solidFill>
              <a:ln w="9525">
                <a:solidFill>
                  <a:schemeClr val="accent6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ERROR_Q_NEAR_BY_ORANGE!$A$19:$U$19</c:f>
              <c:numCache>
                <c:formatCode>General</c:formatCode>
                <c:ptCount val="21"/>
                <c:pt idx="0">
                  <c:v>0.7</c:v>
                </c:pt>
                <c:pt idx="1">
                  <c:v>0.9</c:v>
                </c:pt>
                <c:pt idx="2">
                  <c:v>1.4819131910000001</c:v>
                </c:pt>
                <c:pt idx="3">
                  <c:v>1.181913191</c:v>
                </c:pt>
                <c:pt idx="4">
                  <c:v>1.416227766</c:v>
                </c:pt>
                <c:pt idx="5">
                  <c:v>1.9255832820000001</c:v>
                </c:pt>
                <c:pt idx="6">
                  <c:v>2.5533919850000002</c:v>
                </c:pt>
                <c:pt idx="7">
                  <c:v>2.4166174570000001</c:v>
                </c:pt>
                <c:pt idx="8">
                  <c:v>2.2942237539999999</c:v>
                </c:pt>
                <c:pt idx="9">
                  <c:v>2.3097942489999999</c:v>
                </c:pt>
                <c:pt idx="10">
                  <c:v>1.8985369030000001</c:v>
                </c:pt>
                <c:pt idx="11">
                  <c:v>2.387044618</c:v>
                </c:pt>
                <c:pt idx="12">
                  <c:v>2.0698908720000002</c:v>
                </c:pt>
                <c:pt idx="13">
                  <c:v>4.9606543949999997</c:v>
                </c:pt>
                <c:pt idx="14">
                  <c:v>2.89599421</c:v>
                </c:pt>
                <c:pt idx="15">
                  <c:v>5.0443797259999998</c:v>
                </c:pt>
                <c:pt idx="16">
                  <c:v>4.1122417489999998</c:v>
                </c:pt>
                <c:pt idx="17">
                  <c:v>2.7008767009999999</c:v>
                </c:pt>
                <c:pt idx="18">
                  <c:v>5.4299324149999997</c:v>
                </c:pt>
                <c:pt idx="19">
                  <c:v>5.4246479250000004</c:v>
                </c:pt>
                <c:pt idx="20">
                  <c:v>8.6440572089999996</c:v>
                </c:pt>
              </c:numCache>
            </c:numRef>
          </c:yVal>
          <c:smooth val="0"/>
        </c:ser>
        <c:ser>
          <c:idx val="18"/>
          <c:order val="18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</a:schemeClr>
              </a:solidFill>
              <a:ln w="9525">
                <a:solidFill>
                  <a:schemeClr val="accent1">
                    <a:lumMod val="8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ERROR_Q_NEAR_BY_ORANGE!$A$20:$U$20</c:f>
              <c:numCache>
                <c:formatCode>General</c:formatCode>
                <c:ptCount val="21"/>
                <c:pt idx="0">
                  <c:v>0.782842712</c:v>
                </c:pt>
                <c:pt idx="1">
                  <c:v>0.92426406900000002</c:v>
                </c:pt>
                <c:pt idx="2">
                  <c:v>1.0828427119999999</c:v>
                </c:pt>
                <c:pt idx="3">
                  <c:v>1.177338717</c:v>
                </c:pt>
                <c:pt idx="4">
                  <c:v>1.6186912600000001</c:v>
                </c:pt>
                <c:pt idx="5">
                  <c:v>1.6812559199999999</c:v>
                </c:pt>
                <c:pt idx="6">
                  <c:v>1.926022015</c:v>
                </c:pt>
                <c:pt idx="7">
                  <c:v>1.756972078</c:v>
                </c:pt>
                <c:pt idx="8">
                  <c:v>1.86923006</c:v>
                </c:pt>
                <c:pt idx="9">
                  <c:v>1.818760073</c:v>
                </c:pt>
                <c:pt idx="10">
                  <c:v>2.7294838430000001</c:v>
                </c:pt>
                <c:pt idx="11">
                  <c:v>1.741811048</c:v>
                </c:pt>
                <c:pt idx="12">
                  <c:v>2.800100799</c:v>
                </c:pt>
                <c:pt idx="13">
                  <c:v>3.2217835190000002</c:v>
                </c:pt>
                <c:pt idx="14">
                  <c:v>7.1598227339999996</c:v>
                </c:pt>
                <c:pt idx="15">
                  <c:v>3.9243990389999999</c:v>
                </c:pt>
                <c:pt idx="16">
                  <c:v>2.225866854</c:v>
                </c:pt>
                <c:pt idx="17">
                  <c:v>2.906248079</c:v>
                </c:pt>
                <c:pt idx="18">
                  <c:v>7.3193993720000003</c:v>
                </c:pt>
                <c:pt idx="19">
                  <c:v>4.8122888350000004</c:v>
                </c:pt>
                <c:pt idx="20">
                  <c:v>4.8645616049999996</c:v>
                </c:pt>
              </c:numCache>
            </c:numRef>
          </c:yVal>
          <c:smooth val="0"/>
        </c:ser>
        <c:ser>
          <c:idx val="19"/>
          <c:order val="19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</a:schemeClr>
              </a:solidFill>
              <a:ln w="9525">
                <a:solidFill>
                  <a:schemeClr val="accent2">
                    <a:lumMod val="8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ERROR_Q_NEAR_BY_ORANGE!$A$21:$U$21</c:f>
              <c:numCache>
                <c:formatCode>General</c:formatCode>
                <c:ptCount val="21"/>
                <c:pt idx="0">
                  <c:v>0.44142135599999999</c:v>
                </c:pt>
                <c:pt idx="1">
                  <c:v>0.82426406900000004</c:v>
                </c:pt>
                <c:pt idx="2">
                  <c:v>0.62426406899999998</c:v>
                </c:pt>
                <c:pt idx="3">
                  <c:v>1.899322956</c:v>
                </c:pt>
                <c:pt idx="4">
                  <c:v>1.9601814289999999</c:v>
                </c:pt>
                <c:pt idx="5">
                  <c:v>1.365028154</c:v>
                </c:pt>
                <c:pt idx="6">
                  <c:v>1.889292223</c:v>
                </c:pt>
                <c:pt idx="7">
                  <c:v>2.3634771259999998</c:v>
                </c:pt>
                <c:pt idx="8">
                  <c:v>2.3846854479999999</c:v>
                </c:pt>
                <c:pt idx="9">
                  <c:v>3.1032759250000002</c:v>
                </c:pt>
                <c:pt idx="10">
                  <c:v>2.2230669679999999</c:v>
                </c:pt>
                <c:pt idx="11">
                  <c:v>3.2264599829999998</c:v>
                </c:pt>
                <c:pt idx="12">
                  <c:v>2.7224050260000001</c:v>
                </c:pt>
                <c:pt idx="13">
                  <c:v>3.8191736129999998</c:v>
                </c:pt>
                <c:pt idx="14">
                  <c:v>3.3003699179999999</c:v>
                </c:pt>
                <c:pt idx="15">
                  <c:v>3.7215903520000002</c:v>
                </c:pt>
                <c:pt idx="16">
                  <c:v>4.2707892230000004</c:v>
                </c:pt>
                <c:pt idx="17">
                  <c:v>3.0752314489999999</c:v>
                </c:pt>
                <c:pt idx="18">
                  <c:v>3.7113731950000002</c:v>
                </c:pt>
                <c:pt idx="19">
                  <c:v>2.5433978399999999</c:v>
                </c:pt>
                <c:pt idx="20">
                  <c:v>2.6985828029999999</c:v>
                </c:pt>
              </c:numCache>
            </c:numRef>
          </c:yVal>
          <c:smooth val="0"/>
        </c:ser>
        <c:ser>
          <c:idx val="20"/>
          <c:order val="2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</a:schemeClr>
              </a:solidFill>
              <a:ln w="9525">
                <a:solidFill>
                  <a:schemeClr val="accent3">
                    <a:lumMod val="8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ERROR_Q_NEAR_BY_ORANGE!$A$22:$U$22</c:f>
              <c:numCache>
                <c:formatCode>General</c:formatCode>
                <c:ptCount val="21"/>
                <c:pt idx="0">
                  <c:v>0.6</c:v>
                </c:pt>
                <c:pt idx="1">
                  <c:v>0.66502815400000004</c:v>
                </c:pt>
                <c:pt idx="2">
                  <c:v>2.2539513489999998</c:v>
                </c:pt>
                <c:pt idx="3">
                  <c:v>1.3906114359999999</c:v>
                </c:pt>
                <c:pt idx="4">
                  <c:v>1.0064495099999999</c:v>
                </c:pt>
                <c:pt idx="5">
                  <c:v>1.28125592</c:v>
                </c:pt>
                <c:pt idx="6">
                  <c:v>1.7284695160000001</c:v>
                </c:pt>
                <c:pt idx="7">
                  <c:v>1.74984735</c:v>
                </c:pt>
                <c:pt idx="8">
                  <c:v>5.4090444470000003</c:v>
                </c:pt>
                <c:pt idx="9">
                  <c:v>1.487048159</c:v>
                </c:pt>
                <c:pt idx="10">
                  <c:v>1.8404918349999999</c:v>
                </c:pt>
                <c:pt idx="11">
                  <c:v>2.4840764700000002</c:v>
                </c:pt>
                <c:pt idx="12">
                  <c:v>3.3131872640000002</c:v>
                </c:pt>
                <c:pt idx="13">
                  <c:v>4.3349127679999997</c:v>
                </c:pt>
                <c:pt idx="14">
                  <c:v>3.636487174</c:v>
                </c:pt>
                <c:pt idx="15">
                  <c:v>3.9563665499999998</c:v>
                </c:pt>
                <c:pt idx="16">
                  <c:v>48.466747239999997</c:v>
                </c:pt>
                <c:pt idx="17">
                  <c:v>3.6719564139999998</c:v>
                </c:pt>
                <c:pt idx="18">
                  <c:v>3.1919216719999999</c:v>
                </c:pt>
                <c:pt idx="19">
                  <c:v>3.0056374290000001</c:v>
                </c:pt>
                <c:pt idx="20">
                  <c:v>4.4548702760000003</c:v>
                </c:pt>
              </c:numCache>
            </c:numRef>
          </c:yVal>
          <c:smooth val="0"/>
        </c:ser>
        <c:ser>
          <c:idx val="21"/>
          <c:order val="2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</a:schemeClr>
              </a:solidFill>
              <a:ln w="9525">
                <a:solidFill>
                  <a:schemeClr val="accent4">
                    <a:lumMod val="8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ERROR_Q_NEAR_BY_ORANGE!$A$23:$U$23</c:f>
              <c:numCache>
                <c:formatCode>General</c:formatCode>
                <c:ptCount val="21"/>
                <c:pt idx="0">
                  <c:v>0.64142135600000005</c:v>
                </c:pt>
                <c:pt idx="1">
                  <c:v>0.74142135600000003</c:v>
                </c:pt>
                <c:pt idx="2">
                  <c:v>0.86568542500000001</c:v>
                </c:pt>
                <c:pt idx="3">
                  <c:v>1.30644951</c:v>
                </c:pt>
                <c:pt idx="4">
                  <c:v>1.8640986319999999</c:v>
                </c:pt>
                <c:pt idx="5">
                  <c:v>1.6395623130000001</c:v>
                </c:pt>
                <c:pt idx="6">
                  <c:v>1.588634952</c:v>
                </c:pt>
                <c:pt idx="7">
                  <c:v>3.3547602400000001</c:v>
                </c:pt>
                <c:pt idx="8">
                  <c:v>2.1601126160000002</c:v>
                </c:pt>
                <c:pt idx="9">
                  <c:v>3.4818801420000001</c:v>
                </c:pt>
                <c:pt idx="10">
                  <c:v>2.58561497</c:v>
                </c:pt>
                <c:pt idx="11">
                  <c:v>3.3475655670000002</c:v>
                </c:pt>
                <c:pt idx="12">
                  <c:v>7.82964664</c:v>
                </c:pt>
                <c:pt idx="13">
                  <c:v>3.5915713550000001</c:v>
                </c:pt>
                <c:pt idx="14">
                  <c:v>3.640011603</c:v>
                </c:pt>
                <c:pt idx="15">
                  <c:v>3.302654</c:v>
                </c:pt>
                <c:pt idx="16">
                  <c:v>24.071959870000001</c:v>
                </c:pt>
                <c:pt idx="17">
                  <c:v>3.7589911549999999</c:v>
                </c:pt>
                <c:pt idx="18">
                  <c:v>3.5926120450000001</c:v>
                </c:pt>
                <c:pt idx="19">
                  <c:v>4.5172550620000003</c:v>
                </c:pt>
                <c:pt idx="20">
                  <c:v>3.4794447810000002</c:v>
                </c:pt>
              </c:numCache>
            </c:numRef>
          </c:yVal>
          <c:smooth val="0"/>
        </c:ser>
        <c:ser>
          <c:idx val="22"/>
          <c:order val="22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</a:schemeClr>
              </a:solidFill>
              <a:ln w="9525">
                <a:solidFill>
                  <a:schemeClr val="accent5">
                    <a:lumMod val="8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ERROR_Q_NEAR_BY_ORANGE!$A$24:$U$24</c:f>
              <c:numCache>
                <c:formatCode>General</c:formatCode>
                <c:ptCount val="21"/>
                <c:pt idx="0">
                  <c:v>0.64142135600000005</c:v>
                </c:pt>
                <c:pt idx="1">
                  <c:v>0.782842712</c:v>
                </c:pt>
                <c:pt idx="2">
                  <c:v>1.116227766</c:v>
                </c:pt>
                <c:pt idx="3">
                  <c:v>1.088634952</c:v>
                </c:pt>
                <c:pt idx="4">
                  <c:v>1.365028154</c:v>
                </c:pt>
                <c:pt idx="5">
                  <c:v>4.6971422650000001</c:v>
                </c:pt>
                <c:pt idx="6">
                  <c:v>1.6359173600000001</c:v>
                </c:pt>
                <c:pt idx="7">
                  <c:v>3.280917986</c:v>
                </c:pt>
                <c:pt idx="8">
                  <c:v>3.7838146039999998</c:v>
                </c:pt>
                <c:pt idx="9">
                  <c:v>3.3684872010000002</c:v>
                </c:pt>
                <c:pt idx="10">
                  <c:v>3.2106316420000001</c:v>
                </c:pt>
                <c:pt idx="11">
                  <c:v>3.1235555750000001</c:v>
                </c:pt>
                <c:pt idx="12">
                  <c:v>2.3073950249999999</c:v>
                </c:pt>
                <c:pt idx="13">
                  <c:v>3.0377079409999999</c:v>
                </c:pt>
                <c:pt idx="14">
                  <c:v>3.5681555239999998</c:v>
                </c:pt>
                <c:pt idx="15">
                  <c:v>3.4543689820000001</c:v>
                </c:pt>
                <c:pt idx="16">
                  <c:v>3.7287888520000001</c:v>
                </c:pt>
                <c:pt idx="17">
                  <c:v>2.4954885579999999</c:v>
                </c:pt>
                <c:pt idx="18">
                  <c:v>3.167773757</c:v>
                </c:pt>
                <c:pt idx="19">
                  <c:v>3.1341726259999998</c:v>
                </c:pt>
                <c:pt idx="20">
                  <c:v>4.3238097079999998</c:v>
                </c:pt>
              </c:numCache>
            </c:numRef>
          </c:yVal>
          <c:smooth val="0"/>
        </c:ser>
        <c:ser>
          <c:idx val="23"/>
          <c:order val="23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</a:schemeClr>
              </a:solidFill>
              <a:ln w="9525">
                <a:solidFill>
                  <a:schemeClr val="accent6">
                    <a:lumMod val="8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ERROR_Q_NEAR_BY_ORANGE!$A$25:$U$25</c:f>
              <c:numCache>
                <c:formatCode>General</c:formatCode>
                <c:ptCount val="21"/>
                <c:pt idx="0">
                  <c:v>0.48284271200000001</c:v>
                </c:pt>
                <c:pt idx="1">
                  <c:v>0.4</c:v>
                </c:pt>
                <c:pt idx="2">
                  <c:v>1.1414213559999999</c:v>
                </c:pt>
                <c:pt idx="3">
                  <c:v>1.0236067980000001</c:v>
                </c:pt>
                <c:pt idx="4">
                  <c:v>1.10644951</c:v>
                </c:pt>
                <c:pt idx="5">
                  <c:v>1.6242640690000001</c:v>
                </c:pt>
                <c:pt idx="6">
                  <c:v>2.770280563</c:v>
                </c:pt>
                <c:pt idx="7">
                  <c:v>2.2084259940000002</c:v>
                </c:pt>
                <c:pt idx="8">
                  <c:v>2.2564520209999999</c:v>
                </c:pt>
                <c:pt idx="9">
                  <c:v>1.904862718</c:v>
                </c:pt>
                <c:pt idx="10">
                  <c:v>2.1217477549999999</c:v>
                </c:pt>
                <c:pt idx="11">
                  <c:v>3.024942003</c:v>
                </c:pt>
                <c:pt idx="12">
                  <c:v>3.504980159</c:v>
                </c:pt>
                <c:pt idx="13">
                  <c:v>3.440633177</c:v>
                </c:pt>
                <c:pt idx="14">
                  <c:v>18.632491859999998</c:v>
                </c:pt>
                <c:pt idx="15">
                  <c:v>3.7124004880000001</c:v>
                </c:pt>
                <c:pt idx="16">
                  <c:v>17.799995089999999</c:v>
                </c:pt>
                <c:pt idx="17">
                  <c:v>4.2902232250000001</c:v>
                </c:pt>
                <c:pt idx="18">
                  <c:v>3.704784906</c:v>
                </c:pt>
                <c:pt idx="19">
                  <c:v>10.428242409999999</c:v>
                </c:pt>
                <c:pt idx="20">
                  <c:v>40.489583379999999</c:v>
                </c:pt>
              </c:numCache>
            </c:numRef>
          </c:yVal>
          <c:smooth val="0"/>
        </c:ser>
        <c:ser>
          <c:idx val="24"/>
          <c:order val="24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ERROR_Q_NEAR_BY_ORANGE!$A$26:$U$26</c:f>
              <c:numCache>
                <c:formatCode>General</c:formatCode>
                <c:ptCount val="21"/>
                <c:pt idx="0">
                  <c:v>0.5</c:v>
                </c:pt>
                <c:pt idx="1">
                  <c:v>0.5</c:v>
                </c:pt>
                <c:pt idx="2">
                  <c:v>1.299070478</c:v>
                </c:pt>
                <c:pt idx="3">
                  <c:v>1.6122417490000001</c:v>
                </c:pt>
                <c:pt idx="4">
                  <c:v>2.7774235219999999</c:v>
                </c:pt>
                <c:pt idx="5">
                  <c:v>0.99907047800000004</c:v>
                </c:pt>
                <c:pt idx="6">
                  <c:v>2.194816882</c:v>
                </c:pt>
                <c:pt idx="7">
                  <c:v>2.2755873759999998</c:v>
                </c:pt>
                <c:pt idx="8">
                  <c:v>2.3738768879999999</c:v>
                </c:pt>
                <c:pt idx="9">
                  <c:v>2.2837194140000001</c:v>
                </c:pt>
                <c:pt idx="10">
                  <c:v>2.9040568919999998</c:v>
                </c:pt>
                <c:pt idx="11">
                  <c:v>2.0010469620000002</c:v>
                </c:pt>
                <c:pt idx="12">
                  <c:v>2.6453545520000001</c:v>
                </c:pt>
                <c:pt idx="13">
                  <c:v>4.0228654800000001</c:v>
                </c:pt>
                <c:pt idx="14">
                  <c:v>2.7290579510000001</c:v>
                </c:pt>
                <c:pt idx="15">
                  <c:v>2.808340539</c:v>
                </c:pt>
                <c:pt idx="16">
                  <c:v>3.1743996619999999</c:v>
                </c:pt>
                <c:pt idx="17">
                  <c:v>6.0871336810000001</c:v>
                </c:pt>
                <c:pt idx="18">
                  <c:v>7.2358491960000002</c:v>
                </c:pt>
                <c:pt idx="19">
                  <c:v>3.8475896930000002</c:v>
                </c:pt>
                <c:pt idx="20">
                  <c:v>4.0812990899999999</c:v>
                </c:pt>
              </c:numCache>
            </c:numRef>
          </c:yVal>
          <c:smooth val="0"/>
        </c:ser>
        <c:ser>
          <c:idx val="25"/>
          <c:order val="25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accent2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ERROR_Q_NEAR_BY_ORANGE!$A$27:$U$27</c:f>
              <c:numCache>
                <c:formatCode>General</c:formatCode>
                <c:ptCount val="21"/>
                <c:pt idx="0">
                  <c:v>0.5</c:v>
                </c:pt>
                <c:pt idx="1">
                  <c:v>0.7</c:v>
                </c:pt>
                <c:pt idx="2">
                  <c:v>0.94787086600000003</c:v>
                </c:pt>
                <c:pt idx="3">
                  <c:v>2.1228009719999998</c:v>
                </c:pt>
                <c:pt idx="4">
                  <c:v>2.076906589</c:v>
                </c:pt>
                <c:pt idx="5">
                  <c:v>1.2650281539999999</c:v>
                </c:pt>
                <c:pt idx="6">
                  <c:v>2.2304459990000001</c:v>
                </c:pt>
                <c:pt idx="7">
                  <c:v>2.161427158</c:v>
                </c:pt>
                <c:pt idx="8">
                  <c:v>2.0217477549999998</c:v>
                </c:pt>
                <c:pt idx="9">
                  <c:v>2.5573617689999999</c:v>
                </c:pt>
                <c:pt idx="10">
                  <c:v>2.601170658</c:v>
                </c:pt>
                <c:pt idx="11">
                  <c:v>3.335768351</c:v>
                </c:pt>
                <c:pt idx="12">
                  <c:v>5.1940366249999999</c:v>
                </c:pt>
                <c:pt idx="13">
                  <c:v>2.3870839230000001</c:v>
                </c:pt>
                <c:pt idx="14">
                  <c:v>3.0075661619999998</c:v>
                </c:pt>
                <c:pt idx="15">
                  <c:v>2.82546206</c:v>
                </c:pt>
                <c:pt idx="16">
                  <c:v>3.8943076900000002</c:v>
                </c:pt>
                <c:pt idx="17">
                  <c:v>5.7725720889999996</c:v>
                </c:pt>
                <c:pt idx="18">
                  <c:v>3.0373824969999998</c:v>
                </c:pt>
                <c:pt idx="19">
                  <c:v>3.668533939</c:v>
                </c:pt>
                <c:pt idx="20">
                  <c:v>3.0990589559999999</c:v>
                </c:pt>
              </c:numCache>
            </c:numRef>
          </c:yVal>
          <c:smooth val="0"/>
        </c:ser>
        <c:ser>
          <c:idx val="26"/>
          <c:order val="26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  <a:lumOff val="40000"/>
                </a:schemeClr>
              </a:solidFill>
              <a:ln w="9525">
                <a:solidFill>
                  <a:schemeClr val="accent3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ERROR_Q_NEAR_BY_ORANGE!$A$28:$U$28</c:f>
              <c:numCache>
                <c:formatCode>General</c:formatCode>
                <c:ptCount val="21"/>
                <c:pt idx="0">
                  <c:v>0.3</c:v>
                </c:pt>
                <c:pt idx="1">
                  <c:v>0.54142135599999996</c:v>
                </c:pt>
                <c:pt idx="2">
                  <c:v>0.8</c:v>
                </c:pt>
                <c:pt idx="3">
                  <c:v>2.5511467919999999</c:v>
                </c:pt>
                <c:pt idx="4">
                  <c:v>1.024264069</c:v>
                </c:pt>
                <c:pt idx="5">
                  <c:v>2.024552312</c:v>
                </c:pt>
                <c:pt idx="6">
                  <c:v>1.752733584</c:v>
                </c:pt>
                <c:pt idx="7">
                  <c:v>2.4702805630000002</c:v>
                </c:pt>
                <c:pt idx="8">
                  <c:v>2.1668834160000001</c:v>
                </c:pt>
                <c:pt idx="9">
                  <c:v>2.9715636000000001</c:v>
                </c:pt>
                <c:pt idx="10">
                  <c:v>5.7118809779999999</c:v>
                </c:pt>
                <c:pt idx="11">
                  <c:v>3.141608486</c:v>
                </c:pt>
                <c:pt idx="12">
                  <c:v>3.063936344</c:v>
                </c:pt>
                <c:pt idx="13">
                  <c:v>3.8769124179999999</c:v>
                </c:pt>
                <c:pt idx="14">
                  <c:v>3.2060607069999998</c:v>
                </c:pt>
                <c:pt idx="15">
                  <c:v>3.1750616040000001</c:v>
                </c:pt>
                <c:pt idx="16">
                  <c:v>3.7181848099999999</c:v>
                </c:pt>
                <c:pt idx="17">
                  <c:v>3.2004947449999999</c:v>
                </c:pt>
                <c:pt idx="18">
                  <c:v>4.6780224329999998</c:v>
                </c:pt>
                <c:pt idx="19">
                  <c:v>3.4175431619999999</c:v>
                </c:pt>
                <c:pt idx="20">
                  <c:v>3.5708467700000002</c:v>
                </c:pt>
              </c:numCache>
            </c:numRef>
          </c:yVal>
          <c:smooth val="0"/>
        </c:ser>
        <c:ser>
          <c:idx val="27"/>
          <c:order val="27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accent4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ERROR_Q_NEAR_BY_ORANGE!$A$29:$U$29</c:f>
              <c:numCache>
                <c:formatCode>General</c:formatCode>
                <c:ptCount val="21"/>
                <c:pt idx="0">
                  <c:v>0.4</c:v>
                </c:pt>
                <c:pt idx="1">
                  <c:v>0.782842712</c:v>
                </c:pt>
                <c:pt idx="2">
                  <c:v>0.94787086600000003</c:v>
                </c:pt>
                <c:pt idx="3">
                  <c:v>1.7892922229999999</c:v>
                </c:pt>
                <c:pt idx="4">
                  <c:v>2.223724239</c:v>
                </c:pt>
                <c:pt idx="5">
                  <c:v>2.0128990199999999</c:v>
                </c:pt>
                <c:pt idx="6">
                  <c:v>2.128469516</c:v>
                </c:pt>
                <c:pt idx="7">
                  <c:v>2.0631691110000001</c:v>
                </c:pt>
                <c:pt idx="8">
                  <c:v>2.6490563310000002</c:v>
                </c:pt>
                <c:pt idx="9">
                  <c:v>2.2259729730000002</c:v>
                </c:pt>
                <c:pt idx="10">
                  <c:v>2.7403479509999999</c:v>
                </c:pt>
                <c:pt idx="11">
                  <c:v>1.547870866</c:v>
                </c:pt>
                <c:pt idx="12">
                  <c:v>3.8733404390000001</c:v>
                </c:pt>
                <c:pt idx="13">
                  <c:v>13.955022509999999</c:v>
                </c:pt>
                <c:pt idx="14">
                  <c:v>2.4826599389999999</c:v>
                </c:pt>
                <c:pt idx="15">
                  <c:v>9.5442416780000006</c:v>
                </c:pt>
                <c:pt idx="16">
                  <c:v>13.44841089</c:v>
                </c:pt>
                <c:pt idx="17">
                  <c:v>4.3000010189999998</c:v>
                </c:pt>
                <c:pt idx="18">
                  <c:v>3.7448722760000002</c:v>
                </c:pt>
                <c:pt idx="19">
                  <c:v>4.5962087929999997</c:v>
                </c:pt>
                <c:pt idx="20">
                  <c:v>2.895516921</c:v>
                </c:pt>
              </c:numCache>
            </c:numRef>
          </c:yVal>
          <c:smooth val="0"/>
        </c:ser>
        <c:ser>
          <c:idx val="28"/>
          <c:order val="28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  <a:lumOff val="40000"/>
                </a:schemeClr>
              </a:solidFill>
              <a:ln w="9525">
                <a:solidFill>
                  <a:schemeClr val="accent5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ERROR_Q_NEAR_BY_ORANGE!$A$30:$U$30</c:f>
              <c:numCache>
                <c:formatCode>General</c:formatCode>
                <c:ptCount val="21"/>
                <c:pt idx="0">
                  <c:v>0.7</c:v>
                </c:pt>
                <c:pt idx="1">
                  <c:v>0.782842712</c:v>
                </c:pt>
                <c:pt idx="2">
                  <c:v>1.10644951</c:v>
                </c:pt>
                <c:pt idx="3">
                  <c:v>0.76502815400000002</c:v>
                </c:pt>
                <c:pt idx="4">
                  <c:v>0.92360679800000001</c:v>
                </c:pt>
                <c:pt idx="5">
                  <c:v>0.782842712</c:v>
                </c:pt>
                <c:pt idx="6">
                  <c:v>3.0585258209999999</c:v>
                </c:pt>
                <c:pt idx="7">
                  <c:v>2.10644951</c:v>
                </c:pt>
                <c:pt idx="8">
                  <c:v>2.2284695160000001</c:v>
                </c:pt>
                <c:pt idx="9">
                  <c:v>2.8699266360000002</c:v>
                </c:pt>
                <c:pt idx="10">
                  <c:v>2.752733584</c:v>
                </c:pt>
                <c:pt idx="11">
                  <c:v>2.098140957</c:v>
                </c:pt>
                <c:pt idx="12">
                  <c:v>5.9127435449999997</c:v>
                </c:pt>
                <c:pt idx="13">
                  <c:v>2.8954741529999999</c:v>
                </c:pt>
                <c:pt idx="14">
                  <c:v>3.049125144</c:v>
                </c:pt>
                <c:pt idx="15">
                  <c:v>2.7477762609999998</c:v>
                </c:pt>
                <c:pt idx="16">
                  <c:v>3.4943474490000002</c:v>
                </c:pt>
                <c:pt idx="17">
                  <c:v>3.2356451100000001</c:v>
                </c:pt>
                <c:pt idx="18">
                  <c:v>3.4605722499999998</c:v>
                </c:pt>
                <c:pt idx="19">
                  <c:v>5.0262138429999998</c:v>
                </c:pt>
                <c:pt idx="20">
                  <c:v>4.0860863380000003</c:v>
                </c:pt>
              </c:numCache>
            </c:numRef>
          </c:yVal>
          <c:smooth val="0"/>
        </c:ser>
        <c:ser>
          <c:idx val="29"/>
          <c:order val="29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accent6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ERROR_Q_NEAR_BY_ORANGE!$A$31:$U$31</c:f>
              <c:numCache>
                <c:formatCode>General</c:formatCode>
                <c:ptCount val="21"/>
                <c:pt idx="0">
                  <c:v>0.68284271200000002</c:v>
                </c:pt>
                <c:pt idx="1">
                  <c:v>0.782842712</c:v>
                </c:pt>
                <c:pt idx="2">
                  <c:v>0.64142135600000005</c:v>
                </c:pt>
                <c:pt idx="3">
                  <c:v>1.2064495099999999</c:v>
                </c:pt>
                <c:pt idx="4">
                  <c:v>1.716227766</c:v>
                </c:pt>
                <c:pt idx="5">
                  <c:v>1.977927174</c:v>
                </c:pt>
                <c:pt idx="6">
                  <c:v>3.6285620409999999</c:v>
                </c:pt>
                <c:pt idx="7">
                  <c:v>3.035129306</c:v>
                </c:pt>
                <c:pt idx="8">
                  <c:v>2.217274728</c:v>
                </c:pt>
                <c:pt idx="9">
                  <c:v>2.6585132950000001</c:v>
                </c:pt>
                <c:pt idx="10">
                  <c:v>3.9326997979999998</c:v>
                </c:pt>
                <c:pt idx="11">
                  <c:v>4.431085758</c:v>
                </c:pt>
                <c:pt idx="12">
                  <c:v>4.3805985380000001</c:v>
                </c:pt>
                <c:pt idx="13">
                  <c:v>4.5643615329999996</c:v>
                </c:pt>
                <c:pt idx="14">
                  <c:v>2.9326900629999999</c:v>
                </c:pt>
                <c:pt idx="15">
                  <c:v>3.5115189670000002</c:v>
                </c:pt>
                <c:pt idx="16">
                  <c:v>2.7277745250000001</c:v>
                </c:pt>
                <c:pt idx="17">
                  <c:v>3.8057907179999999</c:v>
                </c:pt>
                <c:pt idx="18">
                  <c:v>3.8924457349999999</c:v>
                </c:pt>
                <c:pt idx="19">
                  <c:v>4.1460406880000003</c:v>
                </c:pt>
                <c:pt idx="20">
                  <c:v>2.9033607149999998</c:v>
                </c:pt>
              </c:numCache>
            </c:numRef>
          </c:yVal>
          <c:smooth val="0"/>
        </c:ser>
        <c:ser>
          <c:idx val="30"/>
          <c:order val="3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5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ERROR_Q_NEAR_BY_ORANGE!$A$32:$U$32</c:f>
              <c:numCache>
                <c:formatCode>General</c:formatCode>
                <c:ptCount val="21"/>
                <c:pt idx="0">
                  <c:v>0.6</c:v>
                </c:pt>
                <c:pt idx="1">
                  <c:v>0.64142135600000005</c:v>
                </c:pt>
                <c:pt idx="2">
                  <c:v>1.733352005</c:v>
                </c:pt>
                <c:pt idx="3">
                  <c:v>1.688362701</c:v>
                </c:pt>
                <c:pt idx="4">
                  <c:v>1.5640986320000001</c:v>
                </c:pt>
                <c:pt idx="5">
                  <c:v>1.695153275</c:v>
                </c:pt>
                <c:pt idx="6">
                  <c:v>3.0017202260000002</c:v>
                </c:pt>
                <c:pt idx="7">
                  <c:v>1.9828427120000001</c:v>
                </c:pt>
                <c:pt idx="8">
                  <c:v>2.0848005550000002</c:v>
                </c:pt>
                <c:pt idx="9">
                  <c:v>2.0562968599999998</c:v>
                </c:pt>
                <c:pt idx="10">
                  <c:v>1.719772401</c:v>
                </c:pt>
                <c:pt idx="11">
                  <c:v>1.910654957</c:v>
                </c:pt>
                <c:pt idx="12">
                  <c:v>5.0716437579999996</c:v>
                </c:pt>
                <c:pt idx="13">
                  <c:v>3.4888681539999999</c:v>
                </c:pt>
                <c:pt idx="14">
                  <c:v>1.9930954489999999</c:v>
                </c:pt>
                <c:pt idx="15">
                  <c:v>3.1352115610000002</c:v>
                </c:pt>
                <c:pt idx="16">
                  <c:v>1.9734541480000001</c:v>
                </c:pt>
                <c:pt idx="17">
                  <c:v>3.4387347789999998</c:v>
                </c:pt>
                <c:pt idx="18">
                  <c:v>3.9840076350000002</c:v>
                </c:pt>
                <c:pt idx="19">
                  <c:v>3.7013705539999999</c:v>
                </c:pt>
                <c:pt idx="20">
                  <c:v>4.7092510049999996</c:v>
                </c:pt>
              </c:numCache>
            </c:numRef>
          </c:yVal>
          <c:smooth val="0"/>
        </c:ser>
        <c:ser>
          <c:idx val="31"/>
          <c:order val="3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50000"/>
                </a:schemeClr>
              </a:solidFill>
              <a:ln w="9525">
                <a:solidFill>
                  <a:schemeClr val="accent2">
                    <a:lumMod val="5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ERROR_Q_NEAR_BY_ORANGE!$A$33:$U$33</c:f>
              <c:numCache>
                <c:formatCode>General</c:formatCode>
                <c:ptCount val="21"/>
                <c:pt idx="0">
                  <c:v>0.4</c:v>
                </c:pt>
                <c:pt idx="1">
                  <c:v>0.9</c:v>
                </c:pt>
                <c:pt idx="2">
                  <c:v>1.0064495099999999</c:v>
                </c:pt>
                <c:pt idx="3">
                  <c:v>3.0217477549999998</c:v>
                </c:pt>
                <c:pt idx="4">
                  <c:v>0.80644950999999998</c:v>
                </c:pt>
                <c:pt idx="5">
                  <c:v>2.1378250310000002</c:v>
                </c:pt>
                <c:pt idx="6">
                  <c:v>3.0082922459999999</c:v>
                </c:pt>
                <c:pt idx="7">
                  <c:v>2.783672267</c:v>
                </c:pt>
                <c:pt idx="8">
                  <c:v>2.3816456110000002</c:v>
                </c:pt>
                <c:pt idx="9">
                  <c:v>2.4727771029999999</c:v>
                </c:pt>
                <c:pt idx="10">
                  <c:v>4.5301254100000001</c:v>
                </c:pt>
                <c:pt idx="11">
                  <c:v>2.3322852690000002</c:v>
                </c:pt>
                <c:pt idx="12">
                  <c:v>2.3559966459999999</c:v>
                </c:pt>
                <c:pt idx="13">
                  <c:v>4.3077602710000003</c:v>
                </c:pt>
                <c:pt idx="14">
                  <c:v>3.110452649</c:v>
                </c:pt>
                <c:pt idx="15">
                  <c:v>4.2805742899999997</c:v>
                </c:pt>
                <c:pt idx="16">
                  <c:v>3.5952216739999998</c:v>
                </c:pt>
                <c:pt idx="17">
                  <c:v>3.2927217510000002</c:v>
                </c:pt>
                <c:pt idx="18">
                  <c:v>4.2556084189999996</c:v>
                </c:pt>
                <c:pt idx="19">
                  <c:v>4.125600682</c:v>
                </c:pt>
                <c:pt idx="20">
                  <c:v>4.3700029359999997</c:v>
                </c:pt>
              </c:numCache>
            </c:numRef>
          </c:yVal>
          <c:smooth val="0"/>
        </c:ser>
        <c:ser>
          <c:idx val="32"/>
          <c:order val="32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50000"/>
                </a:schemeClr>
              </a:solidFill>
              <a:ln w="9525">
                <a:solidFill>
                  <a:schemeClr val="accent3">
                    <a:lumMod val="5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ERROR_Q_NEAR_BY_ORANGE!$A$34:$U$34</c:f>
              <c:numCache>
                <c:formatCode>General</c:formatCode>
                <c:ptCount val="21"/>
                <c:pt idx="0">
                  <c:v>0.4</c:v>
                </c:pt>
                <c:pt idx="1">
                  <c:v>0.92426406900000002</c:v>
                </c:pt>
                <c:pt idx="2">
                  <c:v>8.4966829609999994</c:v>
                </c:pt>
                <c:pt idx="3">
                  <c:v>1.047870866</c:v>
                </c:pt>
                <c:pt idx="4">
                  <c:v>2.251166563</c:v>
                </c:pt>
                <c:pt idx="5">
                  <c:v>11.757268829999999</c:v>
                </c:pt>
                <c:pt idx="6">
                  <c:v>2.265417845</c:v>
                </c:pt>
                <c:pt idx="7">
                  <c:v>2.7430241409999998</c:v>
                </c:pt>
                <c:pt idx="8">
                  <c:v>1.2084259939999999</c:v>
                </c:pt>
                <c:pt idx="9">
                  <c:v>1.9520763130000001</c:v>
                </c:pt>
                <c:pt idx="10">
                  <c:v>3.3810194340000002</c:v>
                </c:pt>
                <c:pt idx="11">
                  <c:v>2.7358551530000002</c:v>
                </c:pt>
                <c:pt idx="12">
                  <c:v>4.9960083329999998</c:v>
                </c:pt>
                <c:pt idx="13">
                  <c:v>3.120651101</c:v>
                </c:pt>
                <c:pt idx="14">
                  <c:v>3.6781796510000002</c:v>
                </c:pt>
                <c:pt idx="15">
                  <c:v>3.3333333629999999</c:v>
                </c:pt>
                <c:pt idx="16">
                  <c:v>3.3757191479999999</c:v>
                </c:pt>
                <c:pt idx="17">
                  <c:v>3.5769131949999999</c:v>
                </c:pt>
                <c:pt idx="18">
                  <c:v>2.958525823</c:v>
                </c:pt>
                <c:pt idx="19">
                  <c:v>4.4521221979999996</c:v>
                </c:pt>
                <c:pt idx="20">
                  <c:v>4.1716681710000003</c:v>
                </c:pt>
              </c:numCache>
            </c:numRef>
          </c:yVal>
          <c:smooth val="0"/>
        </c:ser>
        <c:ser>
          <c:idx val="33"/>
          <c:order val="33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50000"/>
                </a:schemeClr>
              </a:solidFill>
              <a:ln w="9525">
                <a:solidFill>
                  <a:schemeClr val="accent4">
                    <a:lumMod val="5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ERROR_Q_NEAR_BY_ORANGE!$A$35:$U$35</c:f>
              <c:numCache>
                <c:formatCode>General</c:formatCode>
                <c:ptCount val="21"/>
                <c:pt idx="0">
                  <c:v>0.54142135599999996</c:v>
                </c:pt>
                <c:pt idx="1">
                  <c:v>0.68284271200000002</c:v>
                </c:pt>
                <c:pt idx="2">
                  <c:v>0.64721359499999997</c:v>
                </c:pt>
                <c:pt idx="3">
                  <c:v>1.0071067810000001</c:v>
                </c:pt>
                <c:pt idx="4">
                  <c:v>2.0640986319999999</c:v>
                </c:pt>
                <c:pt idx="5">
                  <c:v>3.4250108159999999</c:v>
                </c:pt>
                <c:pt idx="6">
                  <c:v>1.8727968770000001</c:v>
                </c:pt>
                <c:pt idx="7">
                  <c:v>1.8640986319999999</c:v>
                </c:pt>
                <c:pt idx="8">
                  <c:v>2.829756428</c:v>
                </c:pt>
                <c:pt idx="9">
                  <c:v>2.5255635079999998</c:v>
                </c:pt>
                <c:pt idx="10">
                  <c:v>2.9122485920000001</c:v>
                </c:pt>
                <c:pt idx="11">
                  <c:v>3.1151348259999998</c:v>
                </c:pt>
                <c:pt idx="12">
                  <c:v>3.3818603710000001</c:v>
                </c:pt>
                <c:pt idx="13">
                  <c:v>3.9548740449999999</c:v>
                </c:pt>
                <c:pt idx="14">
                  <c:v>3.0269873</c:v>
                </c:pt>
                <c:pt idx="15">
                  <c:v>3.9142248390000001</c:v>
                </c:pt>
                <c:pt idx="16">
                  <c:v>3.1337907380000001</c:v>
                </c:pt>
                <c:pt idx="17">
                  <c:v>2.4291267859999999</c:v>
                </c:pt>
                <c:pt idx="18">
                  <c:v>2.8485441300000001</c:v>
                </c:pt>
                <c:pt idx="19">
                  <c:v>4.9124320340000001</c:v>
                </c:pt>
                <c:pt idx="20">
                  <c:v>4.0742103820000004</c:v>
                </c:pt>
              </c:numCache>
            </c:numRef>
          </c:yVal>
          <c:smooth val="0"/>
        </c:ser>
        <c:ser>
          <c:idx val="34"/>
          <c:order val="34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50000"/>
                </a:schemeClr>
              </a:solidFill>
              <a:ln w="9525">
                <a:solidFill>
                  <a:schemeClr val="accent5">
                    <a:lumMod val="5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ERROR_Q_NEAR_BY_ORANGE!$A$36:$U$36</c:f>
              <c:numCache>
                <c:formatCode>General</c:formatCode>
                <c:ptCount val="21"/>
                <c:pt idx="0">
                  <c:v>0.5</c:v>
                </c:pt>
                <c:pt idx="1">
                  <c:v>0.64142135600000005</c:v>
                </c:pt>
                <c:pt idx="2">
                  <c:v>1.08125592</c:v>
                </c:pt>
                <c:pt idx="3">
                  <c:v>0.5</c:v>
                </c:pt>
                <c:pt idx="4">
                  <c:v>1.988362701</c:v>
                </c:pt>
                <c:pt idx="5">
                  <c:v>1.4300563079999999</c:v>
                </c:pt>
                <c:pt idx="6">
                  <c:v>3.178002593</c:v>
                </c:pt>
                <c:pt idx="7">
                  <c:v>1.4567196010000001</c:v>
                </c:pt>
                <c:pt idx="8">
                  <c:v>2.1950844620000001</c:v>
                </c:pt>
                <c:pt idx="9">
                  <c:v>3.0589299200000002</c:v>
                </c:pt>
                <c:pt idx="10">
                  <c:v>2.4291483110000001</c:v>
                </c:pt>
                <c:pt idx="11">
                  <c:v>2.5131778769999999</c:v>
                </c:pt>
                <c:pt idx="12">
                  <c:v>3.3848351889999999</c:v>
                </c:pt>
                <c:pt idx="13">
                  <c:v>4.0742199919999997</c:v>
                </c:pt>
                <c:pt idx="14">
                  <c:v>3.5192684930000002</c:v>
                </c:pt>
                <c:pt idx="15">
                  <c:v>3.1389210350000001</c:v>
                </c:pt>
                <c:pt idx="16">
                  <c:v>4.5337217570000004</c:v>
                </c:pt>
                <c:pt idx="17">
                  <c:v>3.9633413219999998</c:v>
                </c:pt>
                <c:pt idx="18">
                  <c:v>4.1436190210000001</c:v>
                </c:pt>
                <c:pt idx="19">
                  <c:v>31.735909899999999</c:v>
                </c:pt>
                <c:pt idx="20">
                  <c:v>4.5181467590000004</c:v>
                </c:pt>
              </c:numCache>
            </c:numRef>
          </c:yVal>
          <c:smooth val="0"/>
        </c:ser>
        <c:ser>
          <c:idx val="35"/>
          <c:order val="35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50000"/>
                </a:schemeClr>
              </a:solidFill>
              <a:ln w="9525">
                <a:solidFill>
                  <a:schemeClr val="accent6">
                    <a:lumMod val="5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ERROR_Q_NEAR_BY_ORANGE!$A$37:$U$37</c:f>
              <c:numCache>
                <c:formatCode>General</c:formatCode>
                <c:ptCount val="21"/>
                <c:pt idx="0">
                  <c:v>0.5</c:v>
                </c:pt>
                <c:pt idx="1">
                  <c:v>2.0055199890000002</c:v>
                </c:pt>
                <c:pt idx="2">
                  <c:v>1.2064495099999999</c:v>
                </c:pt>
                <c:pt idx="3">
                  <c:v>2.513844535</c:v>
                </c:pt>
                <c:pt idx="4">
                  <c:v>3.862274658</c:v>
                </c:pt>
                <c:pt idx="5">
                  <c:v>1.1478708660000001</c:v>
                </c:pt>
                <c:pt idx="6">
                  <c:v>1.8252095829999999</c:v>
                </c:pt>
                <c:pt idx="7">
                  <c:v>2.7474127099999999</c:v>
                </c:pt>
                <c:pt idx="8">
                  <c:v>1.9763403820000001</c:v>
                </c:pt>
                <c:pt idx="9">
                  <c:v>3.0411697690000001</c:v>
                </c:pt>
                <c:pt idx="10">
                  <c:v>3.0639283490000002</c:v>
                </c:pt>
                <c:pt idx="11">
                  <c:v>2.368372892</c:v>
                </c:pt>
                <c:pt idx="12">
                  <c:v>2.7684965880000001</c:v>
                </c:pt>
                <c:pt idx="13">
                  <c:v>24.2745423</c:v>
                </c:pt>
                <c:pt idx="14">
                  <c:v>2.0683040789999998</c:v>
                </c:pt>
                <c:pt idx="15">
                  <c:v>4.7239307369999999</c:v>
                </c:pt>
                <c:pt idx="16">
                  <c:v>3.1867444040000001</c:v>
                </c:pt>
                <c:pt idx="17">
                  <c:v>2.7297840569999998</c:v>
                </c:pt>
                <c:pt idx="18">
                  <c:v>4.0004143939999999</c:v>
                </c:pt>
                <c:pt idx="19">
                  <c:v>4.5821293570000003</c:v>
                </c:pt>
                <c:pt idx="20">
                  <c:v>3.076887948</c:v>
                </c:pt>
              </c:numCache>
            </c:numRef>
          </c:yVal>
          <c:smooth val="0"/>
        </c:ser>
        <c:ser>
          <c:idx val="36"/>
          <c:order val="36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70000"/>
                  <a:lumOff val="30000"/>
                </a:schemeClr>
              </a:solidFill>
              <a:ln w="9525">
                <a:solidFill>
                  <a:schemeClr val="accent1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ERROR_Q_NEAR_BY_ORANGE!$A$38:$U$38</c:f>
              <c:numCache>
                <c:formatCode>General</c:formatCode>
                <c:ptCount val="21"/>
                <c:pt idx="0">
                  <c:v>0.68284271200000002</c:v>
                </c:pt>
                <c:pt idx="1">
                  <c:v>0.82426406900000004</c:v>
                </c:pt>
                <c:pt idx="2">
                  <c:v>1.10644951</c:v>
                </c:pt>
                <c:pt idx="3">
                  <c:v>1.230056308</c:v>
                </c:pt>
                <c:pt idx="4">
                  <c:v>1.673454148</c:v>
                </c:pt>
                <c:pt idx="5">
                  <c:v>1.8039529679999999</c:v>
                </c:pt>
                <c:pt idx="6">
                  <c:v>2.2552565040000001</c:v>
                </c:pt>
                <c:pt idx="7">
                  <c:v>2.5434138329999998</c:v>
                </c:pt>
                <c:pt idx="8">
                  <c:v>3.1202733949999999</c:v>
                </c:pt>
                <c:pt idx="9">
                  <c:v>1.440491835</c:v>
                </c:pt>
                <c:pt idx="10">
                  <c:v>1.5064495099999999</c:v>
                </c:pt>
                <c:pt idx="11">
                  <c:v>1.777995988</c:v>
                </c:pt>
                <c:pt idx="12">
                  <c:v>4.0466539920000004</c:v>
                </c:pt>
                <c:pt idx="13">
                  <c:v>2.810203295</c:v>
                </c:pt>
                <c:pt idx="14">
                  <c:v>3.1694198550000001</c:v>
                </c:pt>
                <c:pt idx="15">
                  <c:v>5.034752482</c:v>
                </c:pt>
                <c:pt idx="16">
                  <c:v>2.5462840739999999</c:v>
                </c:pt>
                <c:pt idx="17">
                  <c:v>2.8471322699999999</c:v>
                </c:pt>
                <c:pt idx="18">
                  <c:v>2.7644748049999999</c:v>
                </c:pt>
                <c:pt idx="19">
                  <c:v>4.8480806599999999</c:v>
                </c:pt>
                <c:pt idx="20">
                  <c:v>3.1420957500000002</c:v>
                </c:pt>
              </c:numCache>
            </c:numRef>
          </c:yVal>
          <c:smooth val="0"/>
        </c:ser>
        <c:ser>
          <c:idx val="37"/>
          <c:order val="37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70000"/>
                  <a:lumOff val="30000"/>
                </a:schemeClr>
              </a:solidFill>
              <a:ln w="9525">
                <a:solidFill>
                  <a:schemeClr val="accent2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ERROR_Q_NEAR_BY_ORANGE!$A$39:$U$39</c:f>
              <c:numCache>
                <c:formatCode>General</c:formatCode>
                <c:ptCount val="21"/>
                <c:pt idx="0">
                  <c:v>0.7</c:v>
                </c:pt>
                <c:pt idx="1">
                  <c:v>0.5</c:v>
                </c:pt>
                <c:pt idx="2">
                  <c:v>1.5536631059999999</c:v>
                </c:pt>
                <c:pt idx="3">
                  <c:v>0.74142135600000003</c:v>
                </c:pt>
                <c:pt idx="4">
                  <c:v>2.1271514319999998</c:v>
                </c:pt>
                <c:pt idx="5">
                  <c:v>2.2549776480000001</c:v>
                </c:pt>
                <c:pt idx="6">
                  <c:v>1.58770543</c:v>
                </c:pt>
                <c:pt idx="7">
                  <c:v>2.821214179</c:v>
                </c:pt>
                <c:pt idx="8">
                  <c:v>2.1453545520000001</c:v>
                </c:pt>
                <c:pt idx="9">
                  <c:v>2.5052524090000001</c:v>
                </c:pt>
                <c:pt idx="10">
                  <c:v>2.4993587220000002</c:v>
                </c:pt>
                <c:pt idx="11">
                  <c:v>4.2353873499999999</c:v>
                </c:pt>
                <c:pt idx="12">
                  <c:v>2.9466737630000002</c:v>
                </c:pt>
                <c:pt idx="13">
                  <c:v>2.692214221</c:v>
                </c:pt>
                <c:pt idx="14">
                  <c:v>2.2355762970000002</c:v>
                </c:pt>
                <c:pt idx="15">
                  <c:v>2.826411706</c:v>
                </c:pt>
                <c:pt idx="16">
                  <c:v>3.51107703</c:v>
                </c:pt>
                <c:pt idx="17">
                  <c:v>4.0466850839999999</c:v>
                </c:pt>
                <c:pt idx="18">
                  <c:v>3.8082542049999999</c:v>
                </c:pt>
                <c:pt idx="19">
                  <c:v>2.513556291</c:v>
                </c:pt>
                <c:pt idx="20">
                  <c:v>4.8254908939999996</c:v>
                </c:pt>
              </c:numCache>
            </c:numRef>
          </c:yVal>
          <c:smooth val="0"/>
        </c:ser>
        <c:ser>
          <c:idx val="38"/>
          <c:order val="38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70000"/>
                  <a:lumOff val="30000"/>
                </a:schemeClr>
              </a:solidFill>
              <a:ln w="9525">
                <a:solidFill>
                  <a:schemeClr val="accent3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ERROR_Q_NEAR_BY_ORANGE!$A$40:$U$40</c:f>
              <c:numCache>
                <c:formatCode>General</c:formatCode>
                <c:ptCount val="21"/>
                <c:pt idx="0">
                  <c:v>0.6</c:v>
                </c:pt>
                <c:pt idx="1">
                  <c:v>0.782842712</c:v>
                </c:pt>
                <c:pt idx="2">
                  <c:v>1.0828427119999999</c:v>
                </c:pt>
                <c:pt idx="3">
                  <c:v>1.671477664</c:v>
                </c:pt>
                <c:pt idx="4">
                  <c:v>1.9469413449999999</c:v>
                </c:pt>
                <c:pt idx="5">
                  <c:v>2.5796360790000001</c:v>
                </c:pt>
                <c:pt idx="6">
                  <c:v>2.134058317</c:v>
                </c:pt>
                <c:pt idx="7">
                  <c:v>9.8706795580000009</c:v>
                </c:pt>
                <c:pt idx="8">
                  <c:v>2.1016027849999999</c:v>
                </c:pt>
                <c:pt idx="9">
                  <c:v>3.8748772850000002</c:v>
                </c:pt>
                <c:pt idx="10">
                  <c:v>3.1316590930000001</c:v>
                </c:pt>
                <c:pt idx="11">
                  <c:v>2.6826104810000002</c:v>
                </c:pt>
                <c:pt idx="12">
                  <c:v>3.6748138140000002</c:v>
                </c:pt>
                <c:pt idx="13">
                  <c:v>3.0008833070000001</c:v>
                </c:pt>
                <c:pt idx="14">
                  <c:v>3.2807394859999999</c:v>
                </c:pt>
                <c:pt idx="15">
                  <c:v>3.5436172699999999</c:v>
                </c:pt>
                <c:pt idx="16">
                  <c:v>2.9956320280000002</c:v>
                </c:pt>
                <c:pt idx="17">
                  <c:v>3.302755866</c:v>
                </c:pt>
                <c:pt idx="18">
                  <c:v>3.1832825749999998</c:v>
                </c:pt>
                <c:pt idx="19">
                  <c:v>4.4954140279999999</c:v>
                </c:pt>
                <c:pt idx="20">
                  <c:v>3.8107723980000001</c:v>
                </c:pt>
              </c:numCache>
            </c:numRef>
          </c:yVal>
          <c:smooth val="0"/>
        </c:ser>
        <c:ser>
          <c:idx val="39"/>
          <c:order val="39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70000"/>
                  <a:lumOff val="30000"/>
                </a:schemeClr>
              </a:solidFill>
              <a:ln w="9525">
                <a:solidFill>
                  <a:schemeClr val="accent4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ERROR_Q_NEAR_BY_ORANGE!$A$41:$U$41</c:f>
              <c:numCache>
                <c:formatCode>General</c:formatCode>
                <c:ptCount val="21"/>
                <c:pt idx="0">
                  <c:v>0.5</c:v>
                </c:pt>
                <c:pt idx="1">
                  <c:v>0.88284271199999997</c:v>
                </c:pt>
                <c:pt idx="2">
                  <c:v>1.10644951</c:v>
                </c:pt>
                <c:pt idx="3">
                  <c:v>1.7186912599999999</c:v>
                </c:pt>
                <c:pt idx="4">
                  <c:v>1.3886349520000001</c:v>
                </c:pt>
                <c:pt idx="5">
                  <c:v>2.1890246430000002</c:v>
                </c:pt>
                <c:pt idx="6">
                  <c:v>1.3714776639999999</c:v>
                </c:pt>
                <c:pt idx="7">
                  <c:v>1.7957417330000001</c:v>
                </c:pt>
                <c:pt idx="8">
                  <c:v>3.2545310729999999</c:v>
                </c:pt>
                <c:pt idx="9">
                  <c:v>2.5105752149999998</c:v>
                </c:pt>
                <c:pt idx="10">
                  <c:v>2.2440364690000001</c:v>
                </c:pt>
                <c:pt idx="11">
                  <c:v>2.4921795859999998</c:v>
                </c:pt>
                <c:pt idx="12">
                  <c:v>3.9397972779999999</c:v>
                </c:pt>
                <c:pt idx="13">
                  <c:v>3.5337596819999999</c:v>
                </c:pt>
                <c:pt idx="14">
                  <c:v>4.1296063150000002</c:v>
                </c:pt>
                <c:pt idx="15">
                  <c:v>2.6896819139999999</c:v>
                </c:pt>
                <c:pt idx="16">
                  <c:v>5.7922391790000001</c:v>
                </c:pt>
                <c:pt idx="17">
                  <c:v>4.8743110559999998</c:v>
                </c:pt>
                <c:pt idx="18">
                  <c:v>3.9692495939999999</c:v>
                </c:pt>
                <c:pt idx="19">
                  <c:v>3.173232069</c:v>
                </c:pt>
                <c:pt idx="20">
                  <c:v>4.0678832180000004</c:v>
                </c:pt>
              </c:numCache>
            </c:numRef>
          </c:yVal>
          <c:smooth val="0"/>
        </c:ser>
        <c:ser>
          <c:idx val="40"/>
          <c:order val="4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70000"/>
                  <a:lumOff val="30000"/>
                </a:schemeClr>
              </a:solidFill>
              <a:ln w="9525">
                <a:solidFill>
                  <a:schemeClr val="accent5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ERROR_Q_NEAR_BY_ORANGE!$A$42:$U$42</c:f>
              <c:numCache>
                <c:formatCode>General</c:formatCode>
                <c:ptCount val="21"/>
                <c:pt idx="0">
                  <c:v>0.34142135600000001</c:v>
                </c:pt>
                <c:pt idx="1">
                  <c:v>0.86502815399999999</c:v>
                </c:pt>
                <c:pt idx="2">
                  <c:v>0.82360679800000003</c:v>
                </c:pt>
                <c:pt idx="3">
                  <c:v>1.230056308</c:v>
                </c:pt>
                <c:pt idx="4">
                  <c:v>1.5128990200000001</c:v>
                </c:pt>
                <c:pt idx="5">
                  <c:v>2.2259729730000002</c:v>
                </c:pt>
                <c:pt idx="6">
                  <c:v>1.6863873469999999</c:v>
                </c:pt>
                <c:pt idx="7">
                  <c:v>2.6126267699999999</c:v>
                </c:pt>
                <c:pt idx="8">
                  <c:v>2.6169010300000002</c:v>
                </c:pt>
                <c:pt idx="9">
                  <c:v>2.16896135</c:v>
                </c:pt>
                <c:pt idx="10">
                  <c:v>1.9520763130000001</c:v>
                </c:pt>
                <c:pt idx="11">
                  <c:v>22.99189543</c:v>
                </c:pt>
                <c:pt idx="12">
                  <c:v>3.1344673639999998</c:v>
                </c:pt>
                <c:pt idx="13">
                  <c:v>3.7138480079999998</c:v>
                </c:pt>
                <c:pt idx="14">
                  <c:v>4.5780457429999997</c:v>
                </c:pt>
                <c:pt idx="15">
                  <c:v>2.5803621630000002</c:v>
                </c:pt>
                <c:pt idx="16">
                  <c:v>3.272574798</c:v>
                </c:pt>
                <c:pt idx="17">
                  <c:v>3.9027423479999999</c:v>
                </c:pt>
                <c:pt idx="18">
                  <c:v>3.3535744969999999</c:v>
                </c:pt>
                <c:pt idx="19">
                  <c:v>1.9584300889999999</c:v>
                </c:pt>
                <c:pt idx="20">
                  <c:v>4.2175213579999999</c:v>
                </c:pt>
              </c:numCache>
            </c:numRef>
          </c:yVal>
          <c:smooth val="0"/>
        </c:ser>
        <c:ser>
          <c:idx val="41"/>
          <c:order val="4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70000"/>
                  <a:lumOff val="30000"/>
                </a:schemeClr>
              </a:solidFill>
              <a:ln w="9525">
                <a:solidFill>
                  <a:schemeClr val="accent6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ERROR_Q_NEAR_BY_ORANGE!$A$43:$U$43</c:f>
              <c:numCache>
                <c:formatCode>General</c:formatCode>
                <c:ptCount val="21"/>
                <c:pt idx="0">
                  <c:v>0.4</c:v>
                </c:pt>
                <c:pt idx="1">
                  <c:v>0.5</c:v>
                </c:pt>
                <c:pt idx="2">
                  <c:v>1.0650281539999999</c:v>
                </c:pt>
                <c:pt idx="3">
                  <c:v>1.2650281539999999</c:v>
                </c:pt>
                <c:pt idx="4">
                  <c:v>2.7180830280000001</c:v>
                </c:pt>
                <c:pt idx="5">
                  <c:v>1.9994601700000001</c:v>
                </c:pt>
                <c:pt idx="6">
                  <c:v>1.8142182330000001</c:v>
                </c:pt>
                <c:pt idx="7">
                  <c:v>2.6258668539999999</c:v>
                </c:pt>
                <c:pt idx="8">
                  <c:v>1.512241749</c:v>
                </c:pt>
                <c:pt idx="9">
                  <c:v>2.6799724710000001</c:v>
                </c:pt>
                <c:pt idx="10">
                  <c:v>3.2571594639999999</c:v>
                </c:pt>
                <c:pt idx="11">
                  <c:v>3.3336355769999999</c:v>
                </c:pt>
                <c:pt idx="12">
                  <c:v>38.611288469999998</c:v>
                </c:pt>
                <c:pt idx="13">
                  <c:v>2.9798747369999998</c:v>
                </c:pt>
                <c:pt idx="14">
                  <c:v>4.2286092039999996</c:v>
                </c:pt>
                <c:pt idx="15">
                  <c:v>3.2746396130000002</c:v>
                </c:pt>
                <c:pt idx="16">
                  <c:v>3.5198070349999999</c:v>
                </c:pt>
                <c:pt idx="17">
                  <c:v>3.8205838860000001</c:v>
                </c:pt>
                <c:pt idx="18">
                  <c:v>2.6064655029999999</c:v>
                </c:pt>
                <c:pt idx="19">
                  <c:v>2.5703493759999998</c:v>
                </c:pt>
                <c:pt idx="20">
                  <c:v>4.2731018599999997</c:v>
                </c:pt>
              </c:numCache>
            </c:numRef>
          </c:yVal>
          <c:smooth val="0"/>
        </c:ser>
        <c:ser>
          <c:idx val="42"/>
          <c:order val="42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70000"/>
                </a:schemeClr>
              </a:solidFill>
              <a:ln w="9525">
                <a:solidFill>
                  <a:schemeClr val="accent1">
                    <a:lumMod val="7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ERROR_Q_NEAR_BY_ORANGE!$A$44:$U$44</c:f>
              <c:numCache>
                <c:formatCode>General</c:formatCode>
                <c:ptCount val="21"/>
                <c:pt idx="0">
                  <c:v>0.1</c:v>
                </c:pt>
                <c:pt idx="1">
                  <c:v>1.3886349520000001</c:v>
                </c:pt>
                <c:pt idx="2">
                  <c:v>0.4</c:v>
                </c:pt>
                <c:pt idx="3">
                  <c:v>1.2433978400000001</c:v>
                </c:pt>
                <c:pt idx="4">
                  <c:v>1.2767828939999999</c:v>
                </c:pt>
                <c:pt idx="5">
                  <c:v>2.5511665630000002</c:v>
                </c:pt>
                <c:pt idx="6">
                  <c:v>2.0809836690000001</c:v>
                </c:pt>
                <c:pt idx="7">
                  <c:v>3.4351052800000001</c:v>
                </c:pt>
                <c:pt idx="8">
                  <c:v>2.6063324200000002</c:v>
                </c:pt>
                <c:pt idx="9">
                  <c:v>1.844697282</c:v>
                </c:pt>
                <c:pt idx="10">
                  <c:v>2.989683044</c:v>
                </c:pt>
                <c:pt idx="11">
                  <c:v>3.0662619119999999</c:v>
                </c:pt>
                <c:pt idx="12">
                  <c:v>3.4025482999999999</c:v>
                </c:pt>
                <c:pt idx="13">
                  <c:v>2.5144238429999999</c:v>
                </c:pt>
                <c:pt idx="14">
                  <c:v>3.4921784539999998</c:v>
                </c:pt>
                <c:pt idx="15">
                  <c:v>3.715927137</c:v>
                </c:pt>
                <c:pt idx="16">
                  <c:v>3.355257634</c:v>
                </c:pt>
                <c:pt idx="17">
                  <c:v>5.7936779899999999</c:v>
                </c:pt>
                <c:pt idx="18">
                  <c:v>2.9281062009999999</c:v>
                </c:pt>
                <c:pt idx="19">
                  <c:v>4.7007945639999997</c:v>
                </c:pt>
                <c:pt idx="20">
                  <c:v>3.5117725759999998</c:v>
                </c:pt>
              </c:numCache>
            </c:numRef>
          </c:yVal>
          <c:smooth val="0"/>
        </c:ser>
        <c:ser>
          <c:idx val="43"/>
          <c:order val="43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70000"/>
                </a:schemeClr>
              </a:solidFill>
              <a:ln w="9525">
                <a:solidFill>
                  <a:schemeClr val="accent2">
                    <a:lumMod val="7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ERROR_Q_NEAR_BY_ORANGE!$A$45:$U$45</c:f>
              <c:numCache>
                <c:formatCode>General</c:formatCode>
                <c:ptCount val="21"/>
                <c:pt idx="0">
                  <c:v>0.4</c:v>
                </c:pt>
                <c:pt idx="1">
                  <c:v>0.88284271199999997</c:v>
                </c:pt>
                <c:pt idx="2">
                  <c:v>1.4491900790000001</c:v>
                </c:pt>
                <c:pt idx="3">
                  <c:v>1.099070478</c:v>
                </c:pt>
                <c:pt idx="4">
                  <c:v>1.5705481429999999</c:v>
                </c:pt>
                <c:pt idx="5">
                  <c:v>2.8279494569999999</c:v>
                </c:pt>
                <c:pt idx="6">
                  <c:v>1.915298245</c:v>
                </c:pt>
                <c:pt idx="7">
                  <c:v>1.8320327919999999</c:v>
                </c:pt>
                <c:pt idx="8">
                  <c:v>3.062800083</c:v>
                </c:pt>
                <c:pt idx="9">
                  <c:v>2.937893844</c:v>
                </c:pt>
                <c:pt idx="10">
                  <c:v>3.1228432320000001</c:v>
                </c:pt>
                <c:pt idx="11">
                  <c:v>4.1928563690000002</c:v>
                </c:pt>
                <c:pt idx="12">
                  <c:v>3.0157738549999999</c:v>
                </c:pt>
                <c:pt idx="13">
                  <c:v>4.3653800010000001</c:v>
                </c:pt>
                <c:pt idx="14">
                  <c:v>3.7476386349999999</c:v>
                </c:pt>
                <c:pt idx="15">
                  <c:v>3.0437688899999999</c:v>
                </c:pt>
                <c:pt idx="16">
                  <c:v>3.579076873</c:v>
                </c:pt>
                <c:pt idx="17">
                  <c:v>1.9262219110000001</c:v>
                </c:pt>
                <c:pt idx="18">
                  <c:v>2.9368955099999998</c:v>
                </c:pt>
                <c:pt idx="19">
                  <c:v>3.572104038</c:v>
                </c:pt>
                <c:pt idx="20">
                  <c:v>3.4895964589999999</c:v>
                </c:pt>
              </c:numCache>
            </c:numRef>
          </c:yVal>
          <c:smooth val="0"/>
        </c:ser>
        <c:ser>
          <c:idx val="44"/>
          <c:order val="44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70000"/>
                </a:schemeClr>
              </a:solidFill>
              <a:ln w="9525">
                <a:solidFill>
                  <a:schemeClr val="accent3">
                    <a:lumMod val="7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ERROR_Q_NEAR_BY_ORANGE!$A$46:$U$46</c:f>
              <c:numCache>
                <c:formatCode>General</c:formatCode>
                <c:ptCount val="21"/>
                <c:pt idx="0">
                  <c:v>0.82426406900000004</c:v>
                </c:pt>
                <c:pt idx="1">
                  <c:v>0.54142135599999996</c:v>
                </c:pt>
                <c:pt idx="2">
                  <c:v>2.2462840740000001</c:v>
                </c:pt>
                <c:pt idx="3">
                  <c:v>1.1656854249999999</c:v>
                </c:pt>
                <c:pt idx="4">
                  <c:v>1.8128990199999999</c:v>
                </c:pt>
                <c:pt idx="5">
                  <c:v>1.2576491219999999</c:v>
                </c:pt>
                <c:pt idx="6">
                  <c:v>1.536505818</c:v>
                </c:pt>
                <c:pt idx="7">
                  <c:v>1.8883627009999999</c:v>
                </c:pt>
                <c:pt idx="8">
                  <c:v>2.3204296719999999</c:v>
                </c:pt>
                <c:pt idx="9">
                  <c:v>1.7772699030000001</c:v>
                </c:pt>
                <c:pt idx="10">
                  <c:v>3.0048890949999998</c:v>
                </c:pt>
                <c:pt idx="11">
                  <c:v>3.4524624629999998</c:v>
                </c:pt>
                <c:pt idx="12">
                  <c:v>2.7119694989999998</c:v>
                </c:pt>
                <c:pt idx="13">
                  <c:v>5.0168369390000001</c:v>
                </c:pt>
                <c:pt idx="14">
                  <c:v>3.3570237989999998</c:v>
                </c:pt>
                <c:pt idx="15">
                  <c:v>3.4291279160000001</c:v>
                </c:pt>
                <c:pt idx="16">
                  <c:v>2.4375201460000002</c:v>
                </c:pt>
                <c:pt idx="17">
                  <c:v>3.2611269429999998</c:v>
                </c:pt>
                <c:pt idx="18">
                  <c:v>2.5837882269999999</c:v>
                </c:pt>
                <c:pt idx="19">
                  <c:v>2.4244834989999999</c:v>
                </c:pt>
                <c:pt idx="20">
                  <c:v>5.6749181579999997</c:v>
                </c:pt>
              </c:numCache>
            </c:numRef>
          </c:yVal>
          <c:smooth val="0"/>
        </c:ser>
        <c:ser>
          <c:idx val="45"/>
          <c:order val="45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70000"/>
                </a:schemeClr>
              </a:solidFill>
              <a:ln w="9525">
                <a:solidFill>
                  <a:schemeClr val="accent4">
                    <a:lumMod val="7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ERROR_Q_NEAR_BY_ORANGE!$A$47:$U$47</c:f>
              <c:numCache>
                <c:formatCode>General</c:formatCode>
                <c:ptCount val="21"/>
                <c:pt idx="0">
                  <c:v>0.84142135600000001</c:v>
                </c:pt>
                <c:pt idx="1">
                  <c:v>0.6</c:v>
                </c:pt>
                <c:pt idx="2">
                  <c:v>1.562531611</c:v>
                </c:pt>
                <c:pt idx="3">
                  <c:v>1.182842712</c:v>
                </c:pt>
                <c:pt idx="4">
                  <c:v>0.72360679800000005</c:v>
                </c:pt>
                <c:pt idx="5">
                  <c:v>1.89415494</c:v>
                </c:pt>
                <c:pt idx="6">
                  <c:v>2.1228009719999998</c:v>
                </c:pt>
                <c:pt idx="7">
                  <c:v>2.9367252480000001</c:v>
                </c:pt>
                <c:pt idx="8">
                  <c:v>2.321090484</c:v>
                </c:pt>
                <c:pt idx="9">
                  <c:v>2.1803263980000001</c:v>
                </c:pt>
                <c:pt idx="10">
                  <c:v>3.9527351820000001</c:v>
                </c:pt>
                <c:pt idx="11">
                  <c:v>4.8670252439999997</c:v>
                </c:pt>
                <c:pt idx="12">
                  <c:v>2.750204407</c:v>
                </c:pt>
                <c:pt idx="13">
                  <c:v>2.907395025</c:v>
                </c:pt>
                <c:pt idx="14">
                  <c:v>2.462157913</c:v>
                </c:pt>
                <c:pt idx="15">
                  <c:v>4.5003079479999997</c:v>
                </c:pt>
                <c:pt idx="16">
                  <c:v>2.3216474370000002</c:v>
                </c:pt>
                <c:pt idx="17">
                  <c:v>5.4382048650000003</c:v>
                </c:pt>
                <c:pt idx="18">
                  <c:v>4.4945419449999999</c:v>
                </c:pt>
                <c:pt idx="19">
                  <c:v>1.7773387169999999</c:v>
                </c:pt>
                <c:pt idx="20">
                  <c:v>3.4357096180000002</c:v>
                </c:pt>
              </c:numCache>
            </c:numRef>
          </c:yVal>
          <c:smooth val="0"/>
        </c:ser>
        <c:ser>
          <c:idx val="46"/>
          <c:order val="46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70000"/>
                </a:schemeClr>
              </a:solidFill>
              <a:ln w="9525">
                <a:solidFill>
                  <a:schemeClr val="accent5">
                    <a:lumMod val="7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ERROR_Q_NEAR_BY_ORANGE!$A$48:$U$48</c:f>
              <c:numCache>
                <c:formatCode>General</c:formatCode>
                <c:ptCount val="21"/>
                <c:pt idx="0">
                  <c:v>0.2</c:v>
                </c:pt>
                <c:pt idx="1">
                  <c:v>0.64142135600000005</c:v>
                </c:pt>
                <c:pt idx="2">
                  <c:v>0.66502815400000004</c:v>
                </c:pt>
                <c:pt idx="3">
                  <c:v>1.2064495099999999</c:v>
                </c:pt>
                <c:pt idx="4">
                  <c:v>1.865028154</c:v>
                </c:pt>
                <c:pt idx="5">
                  <c:v>2.3197724009999998</c:v>
                </c:pt>
                <c:pt idx="6">
                  <c:v>1.0472135950000001</c:v>
                </c:pt>
                <c:pt idx="7">
                  <c:v>2.5595241579999999</c:v>
                </c:pt>
                <c:pt idx="8">
                  <c:v>1.844965991</c:v>
                </c:pt>
                <c:pt idx="9">
                  <c:v>2.488752393</c:v>
                </c:pt>
                <c:pt idx="10">
                  <c:v>3.3093528669999999</c:v>
                </c:pt>
                <c:pt idx="11">
                  <c:v>2.929250482</c:v>
                </c:pt>
                <c:pt idx="12">
                  <c:v>3.1939426549999999</c:v>
                </c:pt>
                <c:pt idx="13">
                  <c:v>2.8370880180000002</c:v>
                </c:pt>
                <c:pt idx="14">
                  <c:v>3.1013305350000002</c:v>
                </c:pt>
                <c:pt idx="15">
                  <c:v>3.336657438</c:v>
                </c:pt>
                <c:pt idx="16">
                  <c:v>1.716351462</c:v>
                </c:pt>
                <c:pt idx="17">
                  <c:v>3.1231711290000002</c:v>
                </c:pt>
                <c:pt idx="18">
                  <c:v>2.2270752319999998</c:v>
                </c:pt>
                <c:pt idx="19">
                  <c:v>4.4405900410000001</c:v>
                </c:pt>
                <c:pt idx="20">
                  <c:v>4.3711624589999998</c:v>
                </c:pt>
              </c:numCache>
            </c:numRef>
          </c:yVal>
          <c:smooth val="0"/>
        </c:ser>
        <c:ser>
          <c:idx val="47"/>
          <c:order val="47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70000"/>
                </a:schemeClr>
              </a:solidFill>
              <a:ln w="9525">
                <a:solidFill>
                  <a:schemeClr val="accent6">
                    <a:lumMod val="7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ERROR_Q_NEAR_BY_ORANGE!$A$49:$U$49</c:f>
              <c:numCache>
                <c:formatCode>General</c:formatCode>
                <c:ptCount val="21"/>
                <c:pt idx="0">
                  <c:v>0.7</c:v>
                </c:pt>
                <c:pt idx="1">
                  <c:v>0.64142135600000005</c:v>
                </c:pt>
                <c:pt idx="2">
                  <c:v>0.5</c:v>
                </c:pt>
                <c:pt idx="3">
                  <c:v>1.2892922229999999</c:v>
                </c:pt>
                <c:pt idx="4">
                  <c:v>1.107768723</c:v>
                </c:pt>
                <c:pt idx="5">
                  <c:v>2.5861186379999999</c:v>
                </c:pt>
                <c:pt idx="6">
                  <c:v>2.3334010460000001</c:v>
                </c:pt>
                <c:pt idx="7">
                  <c:v>2.1797928230000001</c:v>
                </c:pt>
                <c:pt idx="8">
                  <c:v>4.8100445680000004</c:v>
                </c:pt>
                <c:pt idx="9">
                  <c:v>2.599583865</c:v>
                </c:pt>
                <c:pt idx="10">
                  <c:v>4.6044663510000001</c:v>
                </c:pt>
                <c:pt idx="11">
                  <c:v>2.9053761050000002</c:v>
                </c:pt>
                <c:pt idx="12">
                  <c:v>2.6138087680000002</c:v>
                </c:pt>
                <c:pt idx="13">
                  <c:v>3.2818650420000002</c:v>
                </c:pt>
                <c:pt idx="14">
                  <c:v>3.7978842259999999</c:v>
                </c:pt>
                <c:pt idx="15">
                  <c:v>3.4053122459999998</c:v>
                </c:pt>
                <c:pt idx="16">
                  <c:v>2.652926093</c:v>
                </c:pt>
                <c:pt idx="17">
                  <c:v>2.9581210269999998</c:v>
                </c:pt>
                <c:pt idx="18">
                  <c:v>2.808052295</c:v>
                </c:pt>
                <c:pt idx="19">
                  <c:v>11.03850819</c:v>
                </c:pt>
                <c:pt idx="20">
                  <c:v>2.7990374299999998</c:v>
                </c:pt>
              </c:numCache>
            </c:numRef>
          </c:yVal>
          <c:smooth val="0"/>
        </c:ser>
        <c:ser>
          <c:idx val="48"/>
          <c:order val="48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50000"/>
                  <a:lumOff val="50000"/>
                </a:schemeClr>
              </a:solidFill>
              <a:ln w="9525">
                <a:solidFill>
                  <a:schemeClr val="accent1">
                    <a:lumMod val="50000"/>
                    <a:lumOff val="5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ERROR_Q_NEAR_BY_ORANGE!$A$50:$U$50</c:f>
              <c:numCache>
                <c:formatCode>General</c:formatCode>
                <c:ptCount val="21"/>
                <c:pt idx="0">
                  <c:v>0.782842712</c:v>
                </c:pt>
                <c:pt idx="1">
                  <c:v>0.74142135600000003</c:v>
                </c:pt>
                <c:pt idx="2">
                  <c:v>1.165028154</c:v>
                </c:pt>
                <c:pt idx="3">
                  <c:v>1.554320377</c:v>
                </c:pt>
                <c:pt idx="4">
                  <c:v>1.944036469</c:v>
                </c:pt>
                <c:pt idx="5">
                  <c:v>2.5680516</c:v>
                </c:pt>
                <c:pt idx="6">
                  <c:v>1.7122417489999999</c:v>
                </c:pt>
                <c:pt idx="7">
                  <c:v>1.9772699030000001</c:v>
                </c:pt>
                <c:pt idx="8">
                  <c:v>1.9990704779999999</c:v>
                </c:pt>
                <c:pt idx="9">
                  <c:v>2.3048627179999999</c:v>
                </c:pt>
                <c:pt idx="10">
                  <c:v>15.55679207</c:v>
                </c:pt>
                <c:pt idx="11">
                  <c:v>2.0754306320000002</c:v>
                </c:pt>
                <c:pt idx="12">
                  <c:v>3.6635166030000001</c:v>
                </c:pt>
                <c:pt idx="13">
                  <c:v>2.2906114359999998</c:v>
                </c:pt>
                <c:pt idx="14">
                  <c:v>4.1502148590000001</c:v>
                </c:pt>
                <c:pt idx="15">
                  <c:v>2.3259729729999998</c:v>
                </c:pt>
                <c:pt idx="16">
                  <c:v>3.9752251919999999</c:v>
                </c:pt>
                <c:pt idx="17">
                  <c:v>3.8272584300000001</c:v>
                </c:pt>
                <c:pt idx="18">
                  <c:v>3.1301847340000002</c:v>
                </c:pt>
                <c:pt idx="19">
                  <c:v>3.9042246930000002</c:v>
                </c:pt>
                <c:pt idx="20">
                  <c:v>4.9258953730000004</c:v>
                </c:pt>
              </c:numCache>
            </c:numRef>
          </c:yVal>
          <c:smooth val="0"/>
        </c:ser>
        <c:ser>
          <c:idx val="49"/>
          <c:order val="49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50000"/>
                  <a:lumOff val="50000"/>
                </a:schemeClr>
              </a:solidFill>
              <a:ln w="9525">
                <a:solidFill>
                  <a:schemeClr val="accent2">
                    <a:lumMod val="50000"/>
                    <a:lumOff val="50000"/>
                  </a:schemeClr>
                </a:solidFill>
              </a:ln>
              <a:effectLst/>
            </c:spPr>
          </c:marker>
          <c:xVal>
            <c:numRef>
              <c:f>ERROR_Q_NEAR_BY_ORANGE!$A$1:$U$1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ERROR_Q_NEAR_BY_ORANGE!$A$51:$U$51</c:f>
              <c:numCache>
                <c:formatCode>General</c:formatCode>
                <c:ptCount val="21"/>
                <c:pt idx="0">
                  <c:v>0.34142135600000001</c:v>
                </c:pt>
                <c:pt idx="1">
                  <c:v>0.44142135599999999</c:v>
                </c:pt>
                <c:pt idx="2">
                  <c:v>0.98929222299999997</c:v>
                </c:pt>
                <c:pt idx="3">
                  <c:v>0.58284271200000004</c:v>
                </c:pt>
                <c:pt idx="4">
                  <c:v>2.1498473499999999</c:v>
                </c:pt>
                <c:pt idx="5">
                  <c:v>1.9517129989999999</c:v>
                </c:pt>
                <c:pt idx="6">
                  <c:v>2.9589843280000001</c:v>
                </c:pt>
                <c:pt idx="7">
                  <c:v>1.9259729729999999</c:v>
                </c:pt>
                <c:pt idx="8">
                  <c:v>1.866075116</c:v>
                </c:pt>
                <c:pt idx="9">
                  <c:v>2.8207179149999999</c:v>
                </c:pt>
                <c:pt idx="10">
                  <c:v>2.4257980410000002</c:v>
                </c:pt>
                <c:pt idx="11">
                  <c:v>3.3747209520000001</c:v>
                </c:pt>
                <c:pt idx="12">
                  <c:v>2.8235088140000002</c:v>
                </c:pt>
                <c:pt idx="13">
                  <c:v>4.0916620039999998</c:v>
                </c:pt>
                <c:pt idx="14">
                  <c:v>2.9106549570000002</c:v>
                </c:pt>
                <c:pt idx="15">
                  <c:v>3.672152058</c:v>
                </c:pt>
                <c:pt idx="16">
                  <c:v>4.4524643460000002</c:v>
                </c:pt>
                <c:pt idx="17">
                  <c:v>3.931177098</c:v>
                </c:pt>
                <c:pt idx="18">
                  <c:v>3.03585539</c:v>
                </c:pt>
                <c:pt idx="19">
                  <c:v>3.3748772850000002</c:v>
                </c:pt>
                <c:pt idx="20">
                  <c:v>4.40436666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6021376"/>
        <c:axId val="206023680"/>
      </c:scatterChart>
      <c:valAx>
        <c:axId val="2060213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dirty="0" smtClean="0"/>
                  <a:t>Teaching error</a:t>
                </a:r>
                <a:endParaRPr lang="ja-JP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06023680"/>
        <c:crosses val="autoZero"/>
        <c:crossBetween val="midCat"/>
      </c:valAx>
      <c:valAx>
        <c:axId val="206023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dirty="0" smtClean="0"/>
                  <a:t>Reproduction error</a:t>
                </a:r>
                <a:endParaRPr lang="ja-JP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060213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Move</a:t>
            </a:r>
            <a:r>
              <a:rPr lang="en-US" altLang="ja-JP" baseline="0" dirty="0" smtClean="0"/>
              <a:t> away from the green</a:t>
            </a:r>
            <a:endParaRPr lang="ja-JP" altLang="en-US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[ERROR_Q_AWAY_FROM_GREEN.xlsx]ERROR_Q_AWAY_FROM_GREEN!$A$2:$U$2</c:f>
              <c:numCache>
                <c:formatCode>General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0.42360679800000001</c:v>
                </c:pt>
                <c:pt idx="3">
                  <c:v>1.7803263979999999</c:v>
                </c:pt>
                <c:pt idx="4">
                  <c:v>1.547870866</c:v>
                </c:pt>
                <c:pt idx="5">
                  <c:v>1.1300563079999999</c:v>
                </c:pt>
                <c:pt idx="6">
                  <c:v>1.752802397</c:v>
                </c:pt>
                <c:pt idx="7">
                  <c:v>2.3097452070000002</c:v>
                </c:pt>
                <c:pt idx="8">
                  <c:v>2.7601126159999998</c:v>
                </c:pt>
                <c:pt idx="9">
                  <c:v>2.3725246260000001</c:v>
                </c:pt>
                <c:pt idx="10">
                  <c:v>2.2246537599999998</c:v>
                </c:pt>
                <c:pt idx="11">
                  <c:v>2.732321035</c:v>
                </c:pt>
                <c:pt idx="12">
                  <c:v>2.5055199890000002</c:v>
                </c:pt>
                <c:pt idx="13">
                  <c:v>2.0383325609999998</c:v>
                </c:pt>
                <c:pt idx="14">
                  <c:v>4.671588463</c:v>
                </c:pt>
                <c:pt idx="15">
                  <c:v>3.9595928300000001</c:v>
                </c:pt>
                <c:pt idx="16">
                  <c:v>2.146284074</c:v>
                </c:pt>
                <c:pt idx="17">
                  <c:v>5.7563728779999996</c:v>
                </c:pt>
                <c:pt idx="18">
                  <c:v>3.6658075370000001</c:v>
                </c:pt>
                <c:pt idx="19">
                  <c:v>5.0524465479999998</c:v>
                </c:pt>
                <c:pt idx="20">
                  <c:v>3.9913543890000001</c:v>
                </c:pt>
              </c:numCache>
            </c:numRef>
          </c:yVal>
          <c:smooth val="0"/>
        </c:ser>
        <c:ser>
          <c:idx val="1"/>
          <c:order val="1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[ERROR_Q_AWAY_FROM_GREEN.xlsx]ERROR_Q_AWAY_FROM_GREEN!$A$3:$U$3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2.1634413619999999</c:v>
                </c:pt>
                <c:pt idx="3">
                  <c:v>1.324264069</c:v>
                </c:pt>
                <c:pt idx="4">
                  <c:v>1.946284074</c:v>
                </c:pt>
                <c:pt idx="5">
                  <c:v>2.1844454980000001</c:v>
                </c:pt>
                <c:pt idx="6">
                  <c:v>1.2064495099999999</c:v>
                </c:pt>
                <c:pt idx="7">
                  <c:v>2.253090641</c:v>
                </c:pt>
                <c:pt idx="8">
                  <c:v>2.5679501519999999</c:v>
                </c:pt>
                <c:pt idx="9">
                  <c:v>1.8585946369999999</c:v>
                </c:pt>
                <c:pt idx="10">
                  <c:v>1.8985369030000001</c:v>
                </c:pt>
                <c:pt idx="11">
                  <c:v>2.400389691</c:v>
                </c:pt>
                <c:pt idx="12">
                  <c:v>3.372491992</c:v>
                </c:pt>
                <c:pt idx="13">
                  <c:v>3.0402600190000002</c:v>
                </c:pt>
                <c:pt idx="14">
                  <c:v>4.2885214400000002</c:v>
                </c:pt>
                <c:pt idx="15">
                  <c:v>11.3866122</c:v>
                </c:pt>
                <c:pt idx="16">
                  <c:v>4.5120846590000001</c:v>
                </c:pt>
                <c:pt idx="17">
                  <c:v>3.5520727719999998</c:v>
                </c:pt>
                <c:pt idx="18">
                  <c:v>3.0551685719999999</c:v>
                </c:pt>
                <c:pt idx="19">
                  <c:v>3.4495599989999999</c:v>
                </c:pt>
                <c:pt idx="20">
                  <c:v>3.5692120959999998</c:v>
                </c:pt>
              </c:numCache>
            </c:numRef>
          </c:yVal>
          <c:smooth val="0"/>
        </c:ser>
        <c:ser>
          <c:idx val="2"/>
          <c:order val="2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[ERROR_Q_AWAY_FROM_GREEN.xlsx]ERROR_Q_AWAY_FROM_GREEN!$A$4:$U$4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1.3536631059999999</c:v>
                </c:pt>
                <c:pt idx="3">
                  <c:v>1.547870866</c:v>
                </c:pt>
                <c:pt idx="4">
                  <c:v>2.0649958540000002</c:v>
                </c:pt>
                <c:pt idx="5">
                  <c:v>1.4055199890000001</c:v>
                </c:pt>
                <c:pt idx="6">
                  <c:v>1.2951532750000001</c:v>
                </c:pt>
                <c:pt idx="7">
                  <c:v>1.2255832820000001</c:v>
                </c:pt>
                <c:pt idx="8">
                  <c:v>1.759625606</c:v>
                </c:pt>
                <c:pt idx="9">
                  <c:v>2.070820393</c:v>
                </c:pt>
                <c:pt idx="10">
                  <c:v>3.1197724010000001</c:v>
                </c:pt>
                <c:pt idx="11">
                  <c:v>1.946284074</c:v>
                </c:pt>
                <c:pt idx="12">
                  <c:v>2.107768723</c:v>
                </c:pt>
                <c:pt idx="13">
                  <c:v>2.9782717019999998</c:v>
                </c:pt>
                <c:pt idx="14">
                  <c:v>2.3540238759999998</c:v>
                </c:pt>
                <c:pt idx="15">
                  <c:v>2.4348050489999999</c:v>
                </c:pt>
                <c:pt idx="16">
                  <c:v>3.2764640780000001</c:v>
                </c:pt>
                <c:pt idx="17">
                  <c:v>4.2626708620000002</c:v>
                </c:pt>
                <c:pt idx="18">
                  <c:v>3.235304046</c:v>
                </c:pt>
                <c:pt idx="19">
                  <c:v>3.1362382389999999</c:v>
                </c:pt>
                <c:pt idx="20">
                  <c:v>3.666544</c:v>
                </c:pt>
              </c:numCache>
            </c:numRef>
          </c:yVal>
          <c:smooth val="0"/>
        </c:ser>
        <c:ser>
          <c:idx val="3"/>
          <c:order val="3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[ERROR_Q_AWAY_FROM_GREEN.xlsx]ERROR_Q_AWAY_FROM_GREEN!$A$5:$U$5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1.0414213560000001</c:v>
                </c:pt>
                <c:pt idx="3">
                  <c:v>1.0414213560000001</c:v>
                </c:pt>
                <c:pt idx="4">
                  <c:v>2.7511467920000001</c:v>
                </c:pt>
                <c:pt idx="5">
                  <c:v>2.0481233429999999</c:v>
                </c:pt>
                <c:pt idx="6">
                  <c:v>1.6359173600000001</c:v>
                </c:pt>
                <c:pt idx="7">
                  <c:v>2.0721349349999998</c:v>
                </c:pt>
                <c:pt idx="8">
                  <c:v>1.8226772760000001</c:v>
                </c:pt>
                <c:pt idx="9">
                  <c:v>1.9255832820000001</c:v>
                </c:pt>
                <c:pt idx="10">
                  <c:v>2.88546821</c:v>
                </c:pt>
                <c:pt idx="11">
                  <c:v>4.0103575820000001</c:v>
                </c:pt>
                <c:pt idx="12">
                  <c:v>2.5896819139999998</c:v>
                </c:pt>
                <c:pt idx="13">
                  <c:v>3.5478879889999999</c:v>
                </c:pt>
                <c:pt idx="14">
                  <c:v>2.7091039289999999</c:v>
                </c:pt>
                <c:pt idx="15">
                  <c:v>2.4571092920000002</c:v>
                </c:pt>
                <c:pt idx="16">
                  <c:v>3.961644739</c:v>
                </c:pt>
                <c:pt idx="17">
                  <c:v>3.5181480289999998</c:v>
                </c:pt>
                <c:pt idx="18">
                  <c:v>13.70440724</c:v>
                </c:pt>
                <c:pt idx="19">
                  <c:v>3.7424013880000002</c:v>
                </c:pt>
                <c:pt idx="20">
                  <c:v>91.480948710000007</c:v>
                </c:pt>
              </c:numCache>
            </c:numRef>
          </c:yVal>
          <c:smooth val="0"/>
        </c:ser>
        <c:ser>
          <c:idx val="4"/>
          <c:order val="4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[ERROR_Q_AWAY_FROM_GREEN.xlsx]ERROR_Q_AWAY_FROM_GREEN!$A$6:$U$6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0.64142135600000005</c:v>
                </c:pt>
                <c:pt idx="3">
                  <c:v>1.6163514619999999</c:v>
                </c:pt>
                <c:pt idx="4">
                  <c:v>1.583130956</c:v>
                </c:pt>
                <c:pt idx="5">
                  <c:v>1.6019764839999999</c:v>
                </c:pt>
                <c:pt idx="6">
                  <c:v>1.7365058179999999</c:v>
                </c:pt>
                <c:pt idx="7">
                  <c:v>1.707768723</c:v>
                </c:pt>
                <c:pt idx="8">
                  <c:v>2.588752393</c:v>
                </c:pt>
                <c:pt idx="9">
                  <c:v>2.906839202</c:v>
                </c:pt>
                <c:pt idx="10">
                  <c:v>2.2631691109999998</c:v>
                </c:pt>
                <c:pt idx="11">
                  <c:v>2.0941549400000001</c:v>
                </c:pt>
                <c:pt idx="12">
                  <c:v>4.2258582650000003</c:v>
                </c:pt>
                <c:pt idx="13">
                  <c:v>3.1242159169999999</c:v>
                </c:pt>
                <c:pt idx="14">
                  <c:v>2.819503691</c:v>
                </c:pt>
                <c:pt idx="15">
                  <c:v>18.476498620000001</c:v>
                </c:pt>
                <c:pt idx="16">
                  <c:v>2.8491714379999999</c:v>
                </c:pt>
                <c:pt idx="17">
                  <c:v>8.2788144520000007</c:v>
                </c:pt>
                <c:pt idx="18">
                  <c:v>4.4113959319999996</c:v>
                </c:pt>
                <c:pt idx="19">
                  <c:v>3.8942723809999999</c:v>
                </c:pt>
                <c:pt idx="20">
                  <c:v>4.2787992150000003</c:v>
                </c:pt>
              </c:numCache>
            </c:numRef>
          </c:yVal>
          <c:smooth val="0"/>
        </c:ser>
        <c:ser>
          <c:idx val="5"/>
          <c:order val="5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[ERROR_Q_AWAY_FROM_GREEN.xlsx]ERROR_Q_AWAY_FROM_GREEN!$A$7:$U$7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0.88284271199999997</c:v>
                </c:pt>
                <c:pt idx="3">
                  <c:v>1.0650281539999999</c:v>
                </c:pt>
                <c:pt idx="4">
                  <c:v>1.752733584</c:v>
                </c:pt>
                <c:pt idx="5">
                  <c:v>1.6944271909999999</c:v>
                </c:pt>
                <c:pt idx="6">
                  <c:v>2.238482302</c:v>
                </c:pt>
                <c:pt idx="7">
                  <c:v>1.8640986319999999</c:v>
                </c:pt>
                <c:pt idx="8">
                  <c:v>2.7331824899999999</c:v>
                </c:pt>
                <c:pt idx="9">
                  <c:v>1.695153275</c:v>
                </c:pt>
                <c:pt idx="10">
                  <c:v>2.4133575249999999</c:v>
                </c:pt>
                <c:pt idx="11">
                  <c:v>2.1695275569999999</c:v>
                </c:pt>
                <c:pt idx="12">
                  <c:v>2.2102916430000001</c:v>
                </c:pt>
                <c:pt idx="13">
                  <c:v>4.1146207849999996</c:v>
                </c:pt>
                <c:pt idx="14">
                  <c:v>3.5302917310000002</c:v>
                </c:pt>
                <c:pt idx="15">
                  <c:v>2.9236227910000001</c:v>
                </c:pt>
                <c:pt idx="16">
                  <c:v>3.9380397899999999</c:v>
                </c:pt>
                <c:pt idx="17">
                  <c:v>14.62215775</c:v>
                </c:pt>
                <c:pt idx="18">
                  <c:v>3.817023141</c:v>
                </c:pt>
                <c:pt idx="19">
                  <c:v>3.6039429150000002</c:v>
                </c:pt>
                <c:pt idx="20">
                  <c:v>7.0503004100000002</c:v>
                </c:pt>
              </c:numCache>
            </c:numRef>
          </c:yVal>
          <c:smooth val="0"/>
        </c:ser>
        <c:ser>
          <c:idx val="6"/>
          <c:order val="6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[ERROR_Q_AWAY_FROM_GREEN.xlsx]ERROR_Q_AWAY_FROM_GREEN!$A$8:$U$8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1.524264069</c:v>
                </c:pt>
                <c:pt idx="3">
                  <c:v>1.30644951</c:v>
                </c:pt>
                <c:pt idx="4">
                  <c:v>1.5767828939999999</c:v>
                </c:pt>
                <c:pt idx="5">
                  <c:v>1.8634413620000001</c:v>
                </c:pt>
                <c:pt idx="6">
                  <c:v>1.241421356</c:v>
                </c:pt>
                <c:pt idx="7">
                  <c:v>1.6838896750000001</c:v>
                </c:pt>
                <c:pt idx="8">
                  <c:v>2.1122417489999998</c:v>
                </c:pt>
                <c:pt idx="9">
                  <c:v>3.1035792689999999</c:v>
                </c:pt>
                <c:pt idx="10">
                  <c:v>2.6245523120000001</c:v>
                </c:pt>
                <c:pt idx="11">
                  <c:v>3.6336857490000001</c:v>
                </c:pt>
                <c:pt idx="12">
                  <c:v>2.2048627180000002</c:v>
                </c:pt>
                <c:pt idx="13">
                  <c:v>2.4651455950000001</c:v>
                </c:pt>
                <c:pt idx="14">
                  <c:v>2.2941549399999999</c:v>
                </c:pt>
                <c:pt idx="15">
                  <c:v>4.5964800449999998</c:v>
                </c:pt>
                <c:pt idx="16">
                  <c:v>3.3248875949999999</c:v>
                </c:pt>
                <c:pt idx="17">
                  <c:v>26.072263020000001</c:v>
                </c:pt>
                <c:pt idx="18">
                  <c:v>3.6176119949999999</c:v>
                </c:pt>
                <c:pt idx="19">
                  <c:v>4.1272724140000001</c:v>
                </c:pt>
                <c:pt idx="20">
                  <c:v>4.941783998</c:v>
                </c:pt>
              </c:numCache>
            </c:numRef>
          </c:yVal>
          <c:smooth val="0"/>
        </c:ser>
        <c:ser>
          <c:idx val="7"/>
          <c:order val="7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[ERROR_Q_AWAY_FROM_GREEN.xlsx]ERROR_Q_AWAY_FROM_GREEN!$A$9:$U$9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0.98284271199999995</c:v>
                </c:pt>
                <c:pt idx="3">
                  <c:v>3.1465365510000001</c:v>
                </c:pt>
                <c:pt idx="4">
                  <c:v>1.370820393</c:v>
                </c:pt>
                <c:pt idx="5">
                  <c:v>1.30644951</c:v>
                </c:pt>
                <c:pt idx="6">
                  <c:v>2.3659642810000001</c:v>
                </c:pt>
                <c:pt idx="7">
                  <c:v>2.5702805629999999</c:v>
                </c:pt>
                <c:pt idx="8">
                  <c:v>2.1634413619999999</c:v>
                </c:pt>
                <c:pt idx="9">
                  <c:v>2.8654531940000001</c:v>
                </c:pt>
                <c:pt idx="10">
                  <c:v>3.2374155660000001</c:v>
                </c:pt>
                <c:pt idx="11">
                  <c:v>2.5755644630000001</c:v>
                </c:pt>
                <c:pt idx="12">
                  <c:v>2.4310706350000002</c:v>
                </c:pt>
                <c:pt idx="13">
                  <c:v>3.69246783</c:v>
                </c:pt>
                <c:pt idx="14">
                  <c:v>3.9736673200000001</c:v>
                </c:pt>
                <c:pt idx="15">
                  <c:v>3.0886384160000002</c:v>
                </c:pt>
                <c:pt idx="16">
                  <c:v>3.8289093959999998</c:v>
                </c:pt>
                <c:pt idx="17">
                  <c:v>3.2541652299999999</c:v>
                </c:pt>
                <c:pt idx="18">
                  <c:v>2.887029515</c:v>
                </c:pt>
                <c:pt idx="19">
                  <c:v>4.9294994340000002</c:v>
                </c:pt>
                <c:pt idx="20">
                  <c:v>3.5271709640000002</c:v>
                </c:pt>
              </c:numCache>
            </c:numRef>
          </c:yVal>
          <c:smooth val="0"/>
        </c:ser>
        <c:ser>
          <c:idx val="8"/>
          <c:order val="8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[ERROR_Q_AWAY_FROM_GREEN.xlsx]ERROR_Q_AWAY_FROM_GREEN!$A$10:$U$10</c:f>
              <c:numCache>
                <c:formatCode>General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1.4892922230000001</c:v>
                </c:pt>
                <c:pt idx="3">
                  <c:v>0.7</c:v>
                </c:pt>
                <c:pt idx="4">
                  <c:v>1.7210904840000001</c:v>
                </c:pt>
                <c:pt idx="5">
                  <c:v>1.8404918349999999</c:v>
                </c:pt>
                <c:pt idx="6">
                  <c:v>1.8993587220000001</c:v>
                </c:pt>
                <c:pt idx="7">
                  <c:v>2.2628151839999999</c:v>
                </c:pt>
                <c:pt idx="8">
                  <c:v>1.7942237539999999</c:v>
                </c:pt>
                <c:pt idx="9">
                  <c:v>3.3821531409999999</c:v>
                </c:pt>
                <c:pt idx="10">
                  <c:v>3.2594724679999998</c:v>
                </c:pt>
                <c:pt idx="11">
                  <c:v>1.9698908719999999</c:v>
                </c:pt>
                <c:pt idx="12">
                  <c:v>2.54469374</c:v>
                </c:pt>
                <c:pt idx="13">
                  <c:v>3.695409218</c:v>
                </c:pt>
                <c:pt idx="14">
                  <c:v>2.4316590929999999</c:v>
                </c:pt>
                <c:pt idx="15">
                  <c:v>2.3132560770000001</c:v>
                </c:pt>
                <c:pt idx="16">
                  <c:v>3.6562348899999999</c:v>
                </c:pt>
                <c:pt idx="17">
                  <c:v>4.2656110030000001</c:v>
                </c:pt>
                <c:pt idx="18">
                  <c:v>3.6474820650000002</c:v>
                </c:pt>
                <c:pt idx="19">
                  <c:v>3.4355124909999999</c:v>
                </c:pt>
                <c:pt idx="20">
                  <c:v>3.3765246329999998</c:v>
                </c:pt>
              </c:numCache>
            </c:numRef>
          </c:yVal>
          <c:smooth val="0"/>
        </c:ser>
        <c:ser>
          <c:idx val="9"/>
          <c:order val="9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[ERROR_Q_AWAY_FROM_GREEN.xlsx]ERROR_Q_AWAY_FROM_GREEN!$A$11:$U$11</c:f>
              <c:numCache>
                <c:formatCode>General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1.088634952</c:v>
                </c:pt>
                <c:pt idx="3">
                  <c:v>1.7536631060000001</c:v>
                </c:pt>
                <c:pt idx="4">
                  <c:v>1</c:v>
                </c:pt>
                <c:pt idx="5">
                  <c:v>1.623334547</c:v>
                </c:pt>
                <c:pt idx="6">
                  <c:v>2.1699596849999998</c:v>
                </c:pt>
                <c:pt idx="7">
                  <c:v>2.566327593</c:v>
                </c:pt>
                <c:pt idx="8">
                  <c:v>11.94669552</c:v>
                </c:pt>
                <c:pt idx="9">
                  <c:v>2.1106549569999999</c:v>
                </c:pt>
                <c:pt idx="10">
                  <c:v>1.4064495100000001</c:v>
                </c:pt>
                <c:pt idx="11">
                  <c:v>2.5717659080000002</c:v>
                </c:pt>
                <c:pt idx="12">
                  <c:v>3.0241006509999999</c:v>
                </c:pt>
                <c:pt idx="13">
                  <c:v>2.787630359</c:v>
                </c:pt>
                <c:pt idx="14">
                  <c:v>2.977659595</c:v>
                </c:pt>
                <c:pt idx="15">
                  <c:v>4.327689629</c:v>
                </c:pt>
                <c:pt idx="16">
                  <c:v>4.0807733150000001</c:v>
                </c:pt>
                <c:pt idx="17">
                  <c:v>3.6158338790000002</c:v>
                </c:pt>
                <c:pt idx="18">
                  <c:v>4.0314566689999998</c:v>
                </c:pt>
                <c:pt idx="19">
                  <c:v>2.3084388539999998</c:v>
                </c:pt>
                <c:pt idx="20">
                  <c:v>2.6740927769999998</c:v>
                </c:pt>
              </c:numCache>
            </c:numRef>
          </c:yVal>
          <c:smooth val="0"/>
        </c:ser>
        <c:ser>
          <c:idx val="10"/>
          <c:order val="1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[ERROR_Q_AWAY_FROM_GREEN.xlsx]ERROR_Q_AWAY_FROM_GREEN!$A$12:$U$12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1.382842712</c:v>
                </c:pt>
                <c:pt idx="3">
                  <c:v>1.6886349519999999</c:v>
                </c:pt>
                <c:pt idx="4">
                  <c:v>1.4113810410000001</c:v>
                </c:pt>
                <c:pt idx="5">
                  <c:v>1.9990704779999999</c:v>
                </c:pt>
                <c:pt idx="6">
                  <c:v>2.1585946370000002</c:v>
                </c:pt>
                <c:pt idx="7">
                  <c:v>1.7424683190000001</c:v>
                </c:pt>
                <c:pt idx="8">
                  <c:v>2.1644883240000001</c:v>
                </c:pt>
                <c:pt idx="9">
                  <c:v>2.395952013</c:v>
                </c:pt>
                <c:pt idx="10">
                  <c:v>3.1810567349999999</c:v>
                </c:pt>
                <c:pt idx="11">
                  <c:v>2.3862423330000002</c:v>
                </c:pt>
                <c:pt idx="12">
                  <c:v>4.0663451840000002</c:v>
                </c:pt>
                <c:pt idx="13">
                  <c:v>3.4191855279999999</c:v>
                </c:pt>
                <c:pt idx="14">
                  <c:v>16.087908110000001</c:v>
                </c:pt>
                <c:pt idx="15">
                  <c:v>4.0578638790000001</c:v>
                </c:pt>
                <c:pt idx="16">
                  <c:v>3.8878058270000002</c:v>
                </c:pt>
                <c:pt idx="17">
                  <c:v>2.9001303009999999</c:v>
                </c:pt>
                <c:pt idx="18">
                  <c:v>3.2374155660000001</c:v>
                </c:pt>
                <c:pt idx="19">
                  <c:v>3.301316564</c:v>
                </c:pt>
                <c:pt idx="20">
                  <c:v>40.361198969999997</c:v>
                </c:pt>
              </c:numCache>
            </c:numRef>
          </c:yVal>
          <c:smooth val="0"/>
        </c:ser>
        <c:ser>
          <c:idx val="11"/>
          <c:order val="11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[ERROR_Q_AWAY_FROM_GREEN.xlsx]ERROR_Q_AWAY_FROM_GREEN!$A$13:$U$13</c:f>
              <c:numCache>
                <c:formatCode>General</c:formatCode>
                <c:ptCount val="21"/>
                <c:pt idx="0">
                  <c:v>0</c:v>
                </c:pt>
                <c:pt idx="1">
                  <c:v>0.64142135600000005</c:v>
                </c:pt>
                <c:pt idx="2">
                  <c:v>0.5</c:v>
                </c:pt>
                <c:pt idx="3">
                  <c:v>2.9769992510000001</c:v>
                </c:pt>
                <c:pt idx="4">
                  <c:v>1.088634952</c:v>
                </c:pt>
                <c:pt idx="5">
                  <c:v>1.7640986320000001</c:v>
                </c:pt>
                <c:pt idx="6">
                  <c:v>2.403275925</c:v>
                </c:pt>
                <c:pt idx="7">
                  <c:v>1.6950844620000001</c:v>
                </c:pt>
                <c:pt idx="8">
                  <c:v>2.4123265549999999</c:v>
                </c:pt>
                <c:pt idx="9">
                  <c:v>2.2660751160000001</c:v>
                </c:pt>
                <c:pt idx="10">
                  <c:v>2.5715624699999999</c:v>
                </c:pt>
                <c:pt idx="11">
                  <c:v>2.0659736679999998</c:v>
                </c:pt>
                <c:pt idx="12">
                  <c:v>2.3369643230000001</c:v>
                </c:pt>
                <c:pt idx="13">
                  <c:v>3.265941368</c:v>
                </c:pt>
                <c:pt idx="14">
                  <c:v>1.94984735</c:v>
                </c:pt>
                <c:pt idx="15">
                  <c:v>2.8604065730000001</c:v>
                </c:pt>
                <c:pt idx="16">
                  <c:v>4.1791793049999999</c:v>
                </c:pt>
                <c:pt idx="17">
                  <c:v>5.2131141300000001</c:v>
                </c:pt>
                <c:pt idx="18">
                  <c:v>3.1180293319999999</c:v>
                </c:pt>
                <c:pt idx="19">
                  <c:v>3.6562813200000002</c:v>
                </c:pt>
                <c:pt idx="20">
                  <c:v>5.513835909</c:v>
                </c:pt>
              </c:numCache>
            </c:numRef>
          </c:yVal>
          <c:smooth val="0"/>
        </c:ser>
        <c:ser>
          <c:idx val="12"/>
          <c:order val="12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  <a:lumOff val="20000"/>
                </a:schemeClr>
              </a:solidFill>
              <a:ln w="9525">
                <a:solidFill>
                  <a:schemeClr val="accent1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[ERROR_Q_AWAY_FROM_GREEN.xlsx]ERROR_Q_AWAY_FROM_GREEN!$A$14:$U$14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0.62360679799999996</c:v>
                </c:pt>
                <c:pt idx="3">
                  <c:v>1.2848191959999999</c:v>
                </c:pt>
                <c:pt idx="4">
                  <c:v>2.1804111879999999</c:v>
                </c:pt>
                <c:pt idx="5">
                  <c:v>1.530056308</c:v>
                </c:pt>
                <c:pt idx="6">
                  <c:v>3.1112371570000001</c:v>
                </c:pt>
                <c:pt idx="7">
                  <c:v>2.2974836860000001</c:v>
                </c:pt>
                <c:pt idx="8">
                  <c:v>2.581379616</c:v>
                </c:pt>
                <c:pt idx="9">
                  <c:v>1.811312228</c:v>
                </c:pt>
                <c:pt idx="10">
                  <c:v>1.6</c:v>
                </c:pt>
                <c:pt idx="11">
                  <c:v>2.2880951220000001</c:v>
                </c:pt>
                <c:pt idx="12">
                  <c:v>2.5148755039999999</c:v>
                </c:pt>
                <c:pt idx="13">
                  <c:v>3.4567682249999998</c:v>
                </c:pt>
                <c:pt idx="14">
                  <c:v>3.0077800450000001</c:v>
                </c:pt>
                <c:pt idx="15">
                  <c:v>2.7538687149999999</c:v>
                </c:pt>
                <c:pt idx="16">
                  <c:v>6.199590261</c:v>
                </c:pt>
                <c:pt idx="17">
                  <c:v>2.6373380210000001</c:v>
                </c:pt>
                <c:pt idx="18">
                  <c:v>3.8639368119999999</c:v>
                </c:pt>
                <c:pt idx="19">
                  <c:v>5.880683425</c:v>
                </c:pt>
                <c:pt idx="20">
                  <c:v>32.20058118</c:v>
                </c:pt>
              </c:numCache>
            </c:numRef>
          </c:yVal>
          <c:smooth val="0"/>
        </c:ser>
        <c:ser>
          <c:idx val="13"/>
          <c:order val="13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  <a:lumOff val="20000"/>
                </a:schemeClr>
              </a:solidFill>
              <a:ln w="9525">
                <a:solidFill>
                  <a:schemeClr val="accent2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[ERROR_Q_AWAY_FROM_GREEN.xlsx]ERROR_Q_AWAY_FROM_GREEN!$A$15:$U$15</c:f>
              <c:numCache>
                <c:formatCode>General</c:formatCode>
                <c:ptCount val="21"/>
                <c:pt idx="0">
                  <c:v>0</c:v>
                </c:pt>
                <c:pt idx="1">
                  <c:v>0.64142135600000005</c:v>
                </c:pt>
                <c:pt idx="2">
                  <c:v>0.9</c:v>
                </c:pt>
                <c:pt idx="3">
                  <c:v>1.4812559199999999</c:v>
                </c:pt>
                <c:pt idx="4">
                  <c:v>1.7122417489999999</c:v>
                </c:pt>
                <c:pt idx="5">
                  <c:v>2.39415494</c:v>
                </c:pt>
                <c:pt idx="6">
                  <c:v>1.6560623299999999</c:v>
                </c:pt>
                <c:pt idx="7">
                  <c:v>2.5857300759999999</c:v>
                </c:pt>
                <c:pt idx="8">
                  <c:v>2.8469413449999998</c:v>
                </c:pt>
                <c:pt idx="9">
                  <c:v>3.3040281170000001</c:v>
                </c:pt>
                <c:pt idx="10">
                  <c:v>3.4132898420000002</c:v>
                </c:pt>
                <c:pt idx="11">
                  <c:v>2.3960987889999998</c:v>
                </c:pt>
                <c:pt idx="12">
                  <c:v>2.341437349</c:v>
                </c:pt>
                <c:pt idx="13">
                  <c:v>2.4443935259999998</c:v>
                </c:pt>
                <c:pt idx="14">
                  <c:v>2.745799538</c:v>
                </c:pt>
                <c:pt idx="15">
                  <c:v>3.9765562710000002</c:v>
                </c:pt>
                <c:pt idx="16">
                  <c:v>5.6866099060000002</c:v>
                </c:pt>
                <c:pt idx="17">
                  <c:v>4.8690081589999998</c:v>
                </c:pt>
                <c:pt idx="18">
                  <c:v>2.9815990239999999</c:v>
                </c:pt>
                <c:pt idx="19">
                  <c:v>4.521438914</c:v>
                </c:pt>
                <c:pt idx="20">
                  <c:v>3.8402531080000002</c:v>
                </c:pt>
              </c:numCache>
            </c:numRef>
          </c:yVal>
          <c:smooth val="0"/>
        </c:ser>
        <c:ser>
          <c:idx val="14"/>
          <c:order val="14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  <a:lumOff val="20000"/>
                </a:schemeClr>
              </a:solidFill>
              <a:ln w="9525">
                <a:solidFill>
                  <a:schemeClr val="accent3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[ERROR_Q_AWAY_FROM_GREEN.xlsx]ERROR_Q_AWAY_FROM_GREEN!$A$16:$U$16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0.916227766</c:v>
                </c:pt>
                <c:pt idx="3">
                  <c:v>0.94721359500000002</c:v>
                </c:pt>
                <c:pt idx="4">
                  <c:v>1.542366871</c:v>
                </c:pt>
                <c:pt idx="5">
                  <c:v>1.1398345640000001</c:v>
                </c:pt>
                <c:pt idx="6">
                  <c:v>1.7084259939999999</c:v>
                </c:pt>
                <c:pt idx="7">
                  <c:v>3.5746232180000002</c:v>
                </c:pt>
                <c:pt idx="8">
                  <c:v>2.2357688050000002</c:v>
                </c:pt>
                <c:pt idx="9">
                  <c:v>1.916227766</c:v>
                </c:pt>
                <c:pt idx="10">
                  <c:v>2.0537319190000001</c:v>
                </c:pt>
                <c:pt idx="11">
                  <c:v>3.2342881320000001</c:v>
                </c:pt>
                <c:pt idx="12">
                  <c:v>3.8852948230000002</c:v>
                </c:pt>
                <c:pt idx="13">
                  <c:v>2.8054060120000002</c:v>
                </c:pt>
                <c:pt idx="14">
                  <c:v>2.7700424909999999</c:v>
                </c:pt>
                <c:pt idx="15">
                  <c:v>3.7550127170000001</c:v>
                </c:pt>
                <c:pt idx="16">
                  <c:v>2.8671096920000001</c:v>
                </c:pt>
                <c:pt idx="17">
                  <c:v>4.8150613150000003</c:v>
                </c:pt>
                <c:pt idx="18">
                  <c:v>4.3478387100000004</c:v>
                </c:pt>
                <c:pt idx="19">
                  <c:v>8.0397119789999998</c:v>
                </c:pt>
                <c:pt idx="20">
                  <c:v>4.2875856170000004</c:v>
                </c:pt>
              </c:numCache>
            </c:numRef>
          </c:yVal>
          <c:smooth val="0"/>
        </c:ser>
        <c:ser>
          <c:idx val="15"/>
          <c:order val="15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  <a:lumOff val="20000"/>
                </a:schemeClr>
              </a:solidFill>
              <a:ln w="9525">
                <a:solidFill>
                  <a:schemeClr val="accent4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[ERROR_Q_AWAY_FROM_GREEN.xlsx]ERROR_Q_AWAY_FROM_GREEN!$A$17:$U$17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0.88284271199999997</c:v>
                </c:pt>
                <c:pt idx="3">
                  <c:v>1.3543203770000001</c:v>
                </c:pt>
                <c:pt idx="4">
                  <c:v>1.777927174</c:v>
                </c:pt>
                <c:pt idx="5">
                  <c:v>1.842298057</c:v>
                </c:pt>
                <c:pt idx="6">
                  <c:v>2.3303087850000002</c:v>
                </c:pt>
                <c:pt idx="7">
                  <c:v>4.2246744209999996</c:v>
                </c:pt>
                <c:pt idx="8">
                  <c:v>1.9892922230000001</c:v>
                </c:pt>
                <c:pt idx="9">
                  <c:v>1.913711452</c:v>
                </c:pt>
                <c:pt idx="10">
                  <c:v>3.1201740600000001</c:v>
                </c:pt>
                <c:pt idx="11">
                  <c:v>2.2919306480000001</c:v>
                </c:pt>
                <c:pt idx="12">
                  <c:v>2.8609448190000002</c:v>
                </c:pt>
                <c:pt idx="13">
                  <c:v>3.3426394720000001</c:v>
                </c:pt>
                <c:pt idx="14">
                  <c:v>4.0175889309999997</c:v>
                </c:pt>
                <c:pt idx="15">
                  <c:v>3.9173100769999998</c:v>
                </c:pt>
                <c:pt idx="16">
                  <c:v>2.2941549399999999</c:v>
                </c:pt>
                <c:pt idx="17">
                  <c:v>6.0466650900000003</c:v>
                </c:pt>
                <c:pt idx="18">
                  <c:v>2.7789321149999999</c:v>
                </c:pt>
                <c:pt idx="19">
                  <c:v>4.308157327</c:v>
                </c:pt>
                <c:pt idx="20">
                  <c:v>3.6558529229999999</c:v>
                </c:pt>
              </c:numCache>
            </c:numRef>
          </c:yVal>
          <c:smooth val="0"/>
        </c:ser>
        <c:ser>
          <c:idx val="16"/>
          <c:order val="16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  <a:lumOff val="20000"/>
                </a:schemeClr>
              </a:solidFill>
              <a:ln w="9525">
                <a:solidFill>
                  <a:schemeClr val="accent5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[ERROR_Q_AWAY_FROM_GREEN.xlsx]ERROR_Q_AWAY_FROM_GREEN!$A$18:$U$18</c:f>
              <c:numCache>
                <c:formatCode>General</c:formatCode>
                <c:ptCount val="21"/>
                <c:pt idx="0">
                  <c:v>0</c:v>
                </c:pt>
                <c:pt idx="1">
                  <c:v>0.82426406900000004</c:v>
                </c:pt>
                <c:pt idx="2">
                  <c:v>1.3462840739999999</c:v>
                </c:pt>
                <c:pt idx="3">
                  <c:v>2.7456070289999999</c:v>
                </c:pt>
                <c:pt idx="4">
                  <c:v>1.78679568</c:v>
                </c:pt>
                <c:pt idx="5">
                  <c:v>2.9498633430000001</c:v>
                </c:pt>
                <c:pt idx="6">
                  <c:v>2.5151154550000001</c:v>
                </c:pt>
                <c:pt idx="7">
                  <c:v>22.352026299999999</c:v>
                </c:pt>
                <c:pt idx="8">
                  <c:v>1.632032792</c:v>
                </c:pt>
                <c:pt idx="9">
                  <c:v>2.3798616359999998</c:v>
                </c:pt>
                <c:pt idx="10">
                  <c:v>4.1871862640000002</c:v>
                </c:pt>
                <c:pt idx="11">
                  <c:v>2.9950844619999999</c:v>
                </c:pt>
                <c:pt idx="12">
                  <c:v>3.1663633600000001</c:v>
                </c:pt>
                <c:pt idx="13">
                  <c:v>2.9076117350000001</c:v>
                </c:pt>
                <c:pt idx="14">
                  <c:v>7.1126552969999999</c:v>
                </c:pt>
                <c:pt idx="15">
                  <c:v>2.6113133579999999</c:v>
                </c:pt>
                <c:pt idx="16">
                  <c:v>4.0651002910000003</c:v>
                </c:pt>
                <c:pt idx="17">
                  <c:v>4.3416101319999996</c:v>
                </c:pt>
                <c:pt idx="18">
                  <c:v>4.8504583500000003</c:v>
                </c:pt>
                <c:pt idx="19">
                  <c:v>2.550967381</c:v>
                </c:pt>
                <c:pt idx="20">
                  <c:v>3.7901563949999999</c:v>
                </c:pt>
              </c:numCache>
            </c:numRef>
          </c:yVal>
          <c:smooth val="0"/>
        </c:ser>
        <c:ser>
          <c:idx val="17"/>
          <c:order val="17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  <a:lumOff val="20000"/>
                </a:schemeClr>
              </a:solidFill>
              <a:ln w="9525">
                <a:solidFill>
                  <a:schemeClr val="accent6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[ERROR_Q_AWAY_FROM_GREEN.xlsx]ERROR_Q_AWAY_FROM_GREEN!$A$19:$U$19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1.6358485469999999</c:v>
                </c:pt>
                <c:pt idx="3">
                  <c:v>0.98284271199999995</c:v>
                </c:pt>
                <c:pt idx="4">
                  <c:v>1.3</c:v>
                </c:pt>
                <c:pt idx="5">
                  <c:v>2.0142182329999998</c:v>
                </c:pt>
                <c:pt idx="6">
                  <c:v>2.1201609619999999</c:v>
                </c:pt>
                <c:pt idx="7">
                  <c:v>2.3742499210000001</c:v>
                </c:pt>
                <c:pt idx="8">
                  <c:v>2.2448897900000002</c:v>
                </c:pt>
                <c:pt idx="9">
                  <c:v>2.2059294509999998</c:v>
                </c:pt>
                <c:pt idx="10">
                  <c:v>2.9147257629999999</c:v>
                </c:pt>
                <c:pt idx="11">
                  <c:v>2.5994824169999999</c:v>
                </c:pt>
                <c:pt idx="12">
                  <c:v>2.6538147250000002</c:v>
                </c:pt>
                <c:pt idx="13">
                  <c:v>2.626106804</c:v>
                </c:pt>
                <c:pt idx="14">
                  <c:v>3.24815911</c:v>
                </c:pt>
                <c:pt idx="15">
                  <c:v>3.9652000169999999</c:v>
                </c:pt>
                <c:pt idx="16">
                  <c:v>2.8821041159999998</c:v>
                </c:pt>
                <c:pt idx="17">
                  <c:v>4.5405693940000003</c:v>
                </c:pt>
                <c:pt idx="18">
                  <c:v>3.7093875010000001</c:v>
                </c:pt>
                <c:pt idx="19">
                  <c:v>6.7901536900000004</c:v>
                </c:pt>
                <c:pt idx="20">
                  <c:v>5.6796813229999996</c:v>
                </c:pt>
              </c:numCache>
            </c:numRef>
          </c:yVal>
          <c:smooth val="0"/>
        </c:ser>
        <c:ser>
          <c:idx val="18"/>
          <c:order val="18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</a:schemeClr>
              </a:solidFill>
              <a:ln w="9525">
                <a:solidFill>
                  <a:schemeClr val="accent1">
                    <a:lumMod val="8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[ERROR_Q_AWAY_FROM_GREEN.xlsx]ERROR_Q_AWAY_FROM_GREEN!$A$20:$U$20</c:f>
              <c:numCache>
                <c:formatCode>General</c:formatCode>
                <c:ptCount val="21"/>
                <c:pt idx="0">
                  <c:v>0</c:v>
                </c:pt>
                <c:pt idx="1">
                  <c:v>0.4</c:v>
                </c:pt>
                <c:pt idx="2">
                  <c:v>0.72360679800000005</c:v>
                </c:pt>
                <c:pt idx="3">
                  <c:v>1.3128990199999999</c:v>
                </c:pt>
                <c:pt idx="4">
                  <c:v>3.295509917</c:v>
                </c:pt>
                <c:pt idx="5">
                  <c:v>1.767004638</c:v>
                </c:pt>
                <c:pt idx="6">
                  <c:v>1.8478708660000001</c:v>
                </c:pt>
                <c:pt idx="7">
                  <c:v>2.3438365729999999</c:v>
                </c:pt>
                <c:pt idx="8">
                  <c:v>4.9549135399999997</c:v>
                </c:pt>
                <c:pt idx="9">
                  <c:v>3.1074849499999999</c:v>
                </c:pt>
                <c:pt idx="10">
                  <c:v>3.115223174</c:v>
                </c:pt>
                <c:pt idx="11">
                  <c:v>2.59994718</c:v>
                </c:pt>
                <c:pt idx="12">
                  <c:v>4.4091343099999998</c:v>
                </c:pt>
                <c:pt idx="13">
                  <c:v>3.0943949069999999</c:v>
                </c:pt>
                <c:pt idx="14">
                  <c:v>4.1996431679999997</c:v>
                </c:pt>
                <c:pt idx="15">
                  <c:v>1.768572789</c:v>
                </c:pt>
                <c:pt idx="16">
                  <c:v>4.0630521259999997</c:v>
                </c:pt>
                <c:pt idx="17">
                  <c:v>3.6880816030000001</c:v>
                </c:pt>
                <c:pt idx="18">
                  <c:v>3.0182333400000001</c:v>
                </c:pt>
                <c:pt idx="19">
                  <c:v>2.988460034</c:v>
                </c:pt>
                <c:pt idx="20">
                  <c:v>3.883706901</c:v>
                </c:pt>
              </c:numCache>
            </c:numRef>
          </c:yVal>
          <c:smooth val="0"/>
        </c:ser>
        <c:ser>
          <c:idx val="19"/>
          <c:order val="19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</a:schemeClr>
              </a:solidFill>
              <a:ln w="9525">
                <a:solidFill>
                  <a:schemeClr val="accent2">
                    <a:lumMod val="8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[ERROR_Q_AWAY_FROM_GREEN.xlsx]ERROR_Q_AWAY_FROM_GREEN!$A$21:$U$21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0.44142135599999999</c:v>
                </c:pt>
                <c:pt idx="3">
                  <c:v>0.782842712</c:v>
                </c:pt>
                <c:pt idx="4">
                  <c:v>1.1242640690000001</c:v>
                </c:pt>
                <c:pt idx="5">
                  <c:v>1.4284695160000001</c:v>
                </c:pt>
                <c:pt idx="6">
                  <c:v>2.1990704779999999</c:v>
                </c:pt>
                <c:pt idx="7">
                  <c:v>2.4306385079999999</c:v>
                </c:pt>
                <c:pt idx="8">
                  <c:v>3.6190483160000002</c:v>
                </c:pt>
                <c:pt idx="9">
                  <c:v>2.7226772760000002</c:v>
                </c:pt>
                <c:pt idx="10">
                  <c:v>2.1585946370000002</c:v>
                </c:pt>
                <c:pt idx="11">
                  <c:v>3.378316866</c:v>
                </c:pt>
                <c:pt idx="12">
                  <c:v>3.0164962360000001</c:v>
                </c:pt>
                <c:pt idx="13">
                  <c:v>3.0841397430000002</c:v>
                </c:pt>
                <c:pt idx="14">
                  <c:v>2.9362550920000001</c:v>
                </c:pt>
                <c:pt idx="15">
                  <c:v>3.0605711200000001</c:v>
                </c:pt>
                <c:pt idx="16">
                  <c:v>3.125803458</c:v>
                </c:pt>
                <c:pt idx="17">
                  <c:v>2.9433791980000001</c:v>
                </c:pt>
                <c:pt idx="18">
                  <c:v>3.296549599</c:v>
                </c:pt>
                <c:pt idx="19">
                  <c:v>3.382982401</c:v>
                </c:pt>
                <c:pt idx="20">
                  <c:v>3.3314603269999998</c:v>
                </c:pt>
              </c:numCache>
            </c:numRef>
          </c:yVal>
          <c:smooth val="0"/>
        </c:ser>
        <c:ser>
          <c:idx val="20"/>
          <c:order val="2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</a:schemeClr>
              </a:solidFill>
              <a:ln w="9525">
                <a:solidFill>
                  <a:schemeClr val="accent3">
                    <a:lumMod val="8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[ERROR_Q_AWAY_FROM_GREEN.xlsx]ERROR_Q_AWAY_FROM_GREEN!$A$22:$U$22</c:f>
              <c:numCache>
                <c:formatCode>General</c:formatCode>
                <c:ptCount val="21"/>
                <c:pt idx="0">
                  <c:v>0</c:v>
                </c:pt>
                <c:pt idx="1">
                  <c:v>0.9</c:v>
                </c:pt>
                <c:pt idx="2">
                  <c:v>0.782842712</c:v>
                </c:pt>
                <c:pt idx="3">
                  <c:v>0.9</c:v>
                </c:pt>
                <c:pt idx="4">
                  <c:v>1.1071067809999999</c:v>
                </c:pt>
                <c:pt idx="5">
                  <c:v>1.247870866</c:v>
                </c:pt>
                <c:pt idx="6">
                  <c:v>1.508425994</c:v>
                </c:pt>
                <c:pt idx="7">
                  <c:v>2.2119706290000001</c:v>
                </c:pt>
                <c:pt idx="8">
                  <c:v>2.004862718</c:v>
                </c:pt>
                <c:pt idx="9">
                  <c:v>2.6758533720000002</c:v>
                </c:pt>
                <c:pt idx="10">
                  <c:v>1.8906114359999999</c:v>
                </c:pt>
                <c:pt idx="11">
                  <c:v>2.6981409570000001</c:v>
                </c:pt>
                <c:pt idx="12">
                  <c:v>2.2355762970000002</c:v>
                </c:pt>
                <c:pt idx="13">
                  <c:v>2.3880951220000002</c:v>
                </c:pt>
                <c:pt idx="14">
                  <c:v>3.0285806819999999</c:v>
                </c:pt>
                <c:pt idx="15">
                  <c:v>2.701602785</c:v>
                </c:pt>
                <c:pt idx="16">
                  <c:v>4.2304806560000001</c:v>
                </c:pt>
                <c:pt idx="17">
                  <c:v>3.260606884</c:v>
                </c:pt>
                <c:pt idx="18">
                  <c:v>4.6257253780000003</c:v>
                </c:pt>
                <c:pt idx="19">
                  <c:v>4.6437053300000004</c:v>
                </c:pt>
                <c:pt idx="20">
                  <c:v>3.3308858620000001</c:v>
                </c:pt>
              </c:numCache>
            </c:numRef>
          </c:yVal>
          <c:smooth val="0"/>
        </c:ser>
        <c:ser>
          <c:idx val="21"/>
          <c:order val="2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</a:schemeClr>
              </a:solidFill>
              <a:ln w="9525">
                <a:solidFill>
                  <a:schemeClr val="accent4">
                    <a:lumMod val="8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[ERROR_Q_AWAY_FROM_GREEN.xlsx]ERROR_Q_AWAY_FROM_GREEN!$A$23:$U$23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0.88284271199999997</c:v>
                </c:pt>
                <c:pt idx="3">
                  <c:v>1.1478708660000001</c:v>
                </c:pt>
                <c:pt idx="4">
                  <c:v>0.82426406900000004</c:v>
                </c:pt>
                <c:pt idx="5">
                  <c:v>1.441421356</c:v>
                </c:pt>
                <c:pt idx="6">
                  <c:v>1.4284695160000001</c:v>
                </c:pt>
                <c:pt idx="7">
                  <c:v>3.0681601949999999</c:v>
                </c:pt>
                <c:pt idx="8">
                  <c:v>2.8799036579999999</c:v>
                </c:pt>
                <c:pt idx="9">
                  <c:v>1.869959685</c:v>
                </c:pt>
                <c:pt idx="10">
                  <c:v>2.7715624700000001</c:v>
                </c:pt>
                <c:pt idx="11">
                  <c:v>2.9117572140000001</c:v>
                </c:pt>
                <c:pt idx="12">
                  <c:v>2.3139133479999998</c:v>
                </c:pt>
                <c:pt idx="13">
                  <c:v>2.7536308059999999</c:v>
                </c:pt>
                <c:pt idx="14">
                  <c:v>3.5424598509999998</c:v>
                </c:pt>
                <c:pt idx="15">
                  <c:v>3.4179542469999999</c:v>
                </c:pt>
                <c:pt idx="16">
                  <c:v>3.9405638399999998</c:v>
                </c:pt>
                <c:pt idx="17">
                  <c:v>4.0747369249999998</c:v>
                </c:pt>
                <c:pt idx="18">
                  <c:v>3.1048315469999999</c:v>
                </c:pt>
                <c:pt idx="19">
                  <c:v>2.557027615</c:v>
                </c:pt>
                <c:pt idx="20">
                  <c:v>77.281718960000006</c:v>
                </c:pt>
              </c:numCache>
            </c:numRef>
          </c:yVal>
          <c:smooth val="0"/>
        </c:ser>
        <c:ser>
          <c:idx val="22"/>
          <c:order val="22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</a:schemeClr>
              </a:solidFill>
              <a:ln w="9525">
                <a:solidFill>
                  <a:schemeClr val="accent5">
                    <a:lumMod val="8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[ERROR_Q_AWAY_FROM_GREEN.xlsx]ERROR_Q_AWAY_FROM_GREEN!$A$24:$U$24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1.4803263980000001</c:v>
                </c:pt>
                <c:pt idx="3">
                  <c:v>1.6122417490000001</c:v>
                </c:pt>
                <c:pt idx="4">
                  <c:v>1.8957417329999999</c:v>
                </c:pt>
                <c:pt idx="5">
                  <c:v>2.1906114360000002</c:v>
                </c:pt>
                <c:pt idx="6">
                  <c:v>1.8128990199999999</c:v>
                </c:pt>
                <c:pt idx="7">
                  <c:v>1.6556349189999999</c:v>
                </c:pt>
                <c:pt idx="8">
                  <c:v>2.2073950249999998</c:v>
                </c:pt>
                <c:pt idx="9">
                  <c:v>1.595084462</c:v>
                </c:pt>
                <c:pt idx="10">
                  <c:v>3.5216038709999999</c:v>
                </c:pt>
                <c:pt idx="11">
                  <c:v>1.7113122279999999</c:v>
                </c:pt>
                <c:pt idx="12">
                  <c:v>2.3441247999999999</c:v>
                </c:pt>
                <c:pt idx="13">
                  <c:v>2.4420946200000002</c:v>
                </c:pt>
                <c:pt idx="14">
                  <c:v>3.4692495939999999</c:v>
                </c:pt>
                <c:pt idx="15">
                  <c:v>11.52199416</c:v>
                </c:pt>
                <c:pt idx="16">
                  <c:v>6.7464184349999998</c:v>
                </c:pt>
                <c:pt idx="17">
                  <c:v>2.6197055869999999</c:v>
                </c:pt>
                <c:pt idx="18">
                  <c:v>19.22287871</c:v>
                </c:pt>
                <c:pt idx="19">
                  <c:v>4.777302111</c:v>
                </c:pt>
                <c:pt idx="20">
                  <c:v>3.7494813869999999</c:v>
                </c:pt>
              </c:numCache>
            </c:numRef>
          </c:yVal>
          <c:smooth val="0"/>
        </c:ser>
        <c:ser>
          <c:idx val="23"/>
          <c:order val="23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</a:schemeClr>
              </a:solidFill>
              <a:ln w="9525">
                <a:solidFill>
                  <a:schemeClr val="accent6">
                    <a:lumMod val="8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[ERROR_Q_AWAY_FROM_GREEN.xlsx]ERROR_Q_AWAY_FROM_GREEN!$A$25:$U$25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0.5</c:v>
                </c:pt>
                <c:pt idx="3">
                  <c:v>1.7549776479999999</c:v>
                </c:pt>
                <c:pt idx="4">
                  <c:v>1.4242640689999999</c:v>
                </c:pt>
                <c:pt idx="5">
                  <c:v>2.0640986319999999</c:v>
                </c:pt>
                <c:pt idx="6">
                  <c:v>2.4588197799999998</c:v>
                </c:pt>
                <c:pt idx="7">
                  <c:v>2.323334547</c:v>
                </c:pt>
                <c:pt idx="8">
                  <c:v>2.3964036750000002</c:v>
                </c:pt>
                <c:pt idx="9">
                  <c:v>1.6803263980000001</c:v>
                </c:pt>
                <c:pt idx="10">
                  <c:v>2.4494048390000001</c:v>
                </c:pt>
                <c:pt idx="11">
                  <c:v>2.389580466</c:v>
                </c:pt>
                <c:pt idx="12">
                  <c:v>2.6115521780000002</c:v>
                </c:pt>
                <c:pt idx="13">
                  <c:v>2.8430241409999999</c:v>
                </c:pt>
                <c:pt idx="14">
                  <c:v>3.1998833740000001</c:v>
                </c:pt>
                <c:pt idx="15">
                  <c:v>3.478183118</c:v>
                </c:pt>
                <c:pt idx="16">
                  <c:v>3.5421845460000001</c:v>
                </c:pt>
                <c:pt idx="17">
                  <c:v>3.0291279160000002</c:v>
                </c:pt>
                <c:pt idx="18">
                  <c:v>4.3481001560000001</c:v>
                </c:pt>
                <c:pt idx="19">
                  <c:v>4.0433648910000004</c:v>
                </c:pt>
                <c:pt idx="20">
                  <c:v>3.9165961419999999</c:v>
                </c:pt>
              </c:numCache>
            </c:numRef>
          </c:yVal>
          <c:smooth val="0"/>
        </c:ser>
        <c:ser>
          <c:idx val="24"/>
          <c:order val="24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[ERROR_Q_AWAY_FROM_GREEN.xlsx]ERROR_Q_AWAY_FROM_GREEN!$A$26:$U$26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1.024264069</c:v>
                </c:pt>
                <c:pt idx="3">
                  <c:v>1.7326900629999999</c:v>
                </c:pt>
                <c:pt idx="4">
                  <c:v>1.6084259940000001</c:v>
                </c:pt>
                <c:pt idx="5">
                  <c:v>2.6282170360000001</c:v>
                </c:pt>
                <c:pt idx="6">
                  <c:v>1.6537319189999999</c:v>
                </c:pt>
                <c:pt idx="7">
                  <c:v>2.9697469879999998</c:v>
                </c:pt>
                <c:pt idx="8">
                  <c:v>1.357649122</c:v>
                </c:pt>
                <c:pt idx="9">
                  <c:v>3.0426785989999998</c:v>
                </c:pt>
                <c:pt idx="10">
                  <c:v>3.2957588549999999</c:v>
                </c:pt>
                <c:pt idx="11">
                  <c:v>3.484229016</c:v>
                </c:pt>
                <c:pt idx="12">
                  <c:v>4.0431957409999999</c:v>
                </c:pt>
                <c:pt idx="13">
                  <c:v>3.568693771</c:v>
                </c:pt>
                <c:pt idx="14">
                  <c:v>2.614120915</c:v>
                </c:pt>
                <c:pt idx="15">
                  <c:v>3.6791257559999999</c:v>
                </c:pt>
                <c:pt idx="16">
                  <c:v>2.82546206</c:v>
                </c:pt>
                <c:pt idx="17">
                  <c:v>2.4623978630000001</c:v>
                </c:pt>
                <c:pt idx="18">
                  <c:v>4.0318223209999999</c:v>
                </c:pt>
                <c:pt idx="19">
                  <c:v>4.5652067230000002</c:v>
                </c:pt>
                <c:pt idx="20">
                  <c:v>5.8022119290000003</c:v>
                </c:pt>
              </c:numCache>
            </c:numRef>
          </c:yVal>
          <c:smooth val="0"/>
        </c:ser>
        <c:ser>
          <c:idx val="25"/>
          <c:order val="25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accent2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[ERROR_Q_AWAY_FROM_GREEN.xlsx]ERROR_Q_AWAY_FROM_GREEN!$A$27:$U$27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1.024264069</c:v>
                </c:pt>
                <c:pt idx="3">
                  <c:v>1.1634413619999999</c:v>
                </c:pt>
                <c:pt idx="4">
                  <c:v>0.94142135599999999</c:v>
                </c:pt>
                <c:pt idx="5">
                  <c:v>1.5</c:v>
                </c:pt>
                <c:pt idx="6">
                  <c:v>1.735848547</c:v>
                </c:pt>
                <c:pt idx="7">
                  <c:v>1.8957417329999999</c:v>
                </c:pt>
                <c:pt idx="8">
                  <c:v>2.2311032700000002</c:v>
                </c:pt>
                <c:pt idx="9">
                  <c:v>2.1698908719999999</c:v>
                </c:pt>
                <c:pt idx="10">
                  <c:v>3.3984094269999998</c:v>
                </c:pt>
                <c:pt idx="11">
                  <c:v>2.1670046379999999</c:v>
                </c:pt>
                <c:pt idx="12">
                  <c:v>3.3681006419999999</c:v>
                </c:pt>
                <c:pt idx="13">
                  <c:v>3.9333633259999998</c:v>
                </c:pt>
                <c:pt idx="14">
                  <c:v>3.8542187530000001</c:v>
                </c:pt>
                <c:pt idx="15">
                  <c:v>6.9567800850000001</c:v>
                </c:pt>
                <c:pt idx="16">
                  <c:v>3.751076437</c:v>
                </c:pt>
                <c:pt idx="17">
                  <c:v>5.537469121</c:v>
                </c:pt>
                <c:pt idx="18">
                  <c:v>2.4981409569999999</c:v>
                </c:pt>
                <c:pt idx="19">
                  <c:v>3.2931251010000002</c:v>
                </c:pt>
                <c:pt idx="20">
                  <c:v>2.888738874</c:v>
                </c:pt>
              </c:numCache>
            </c:numRef>
          </c:yVal>
          <c:smooth val="0"/>
        </c:ser>
        <c:ser>
          <c:idx val="26"/>
          <c:order val="26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  <a:lumOff val="40000"/>
                </a:schemeClr>
              </a:solidFill>
              <a:ln w="9525">
                <a:solidFill>
                  <a:schemeClr val="accent3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[ERROR_Q_AWAY_FROM_GREEN.xlsx]ERROR_Q_AWAY_FROM_GREEN!$A$28:$U$28</c:f>
              <c:numCache>
                <c:formatCode>General</c:formatCode>
                <c:ptCount val="21"/>
                <c:pt idx="0">
                  <c:v>0</c:v>
                </c:pt>
                <c:pt idx="1">
                  <c:v>0.76568542500000003</c:v>
                </c:pt>
                <c:pt idx="2">
                  <c:v>0.74142135600000003</c:v>
                </c:pt>
                <c:pt idx="3">
                  <c:v>1.1242640690000001</c:v>
                </c:pt>
                <c:pt idx="4">
                  <c:v>1.615298245</c:v>
                </c:pt>
                <c:pt idx="5">
                  <c:v>1.5180339890000001</c:v>
                </c:pt>
                <c:pt idx="6">
                  <c:v>1.58125592</c:v>
                </c:pt>
                <c:pt idx="7">
                  <c:v>2.7994601700000001</c:v>
                </c:pt>
                <c:pt idx="8">
                  <c:v>4.2423206179999999</c:v>
                </c:pt>
                <c:pt idx="9">
                  <c:v>2.8925692779999999</c:v>
                </c:pt>
                <c:pt idx="10">
                  <c:v>2.5173595180000001</c:v>
                </c:pt>
                <c:pt idx="11">
                  <c:v>3.2339634570000002</c:v>
                </c:pt>
                <c:pt idx="12">
                  <c:v>1.7892922229999999</c:v>
                </c:pt>
                <c:pt idx="13">
                  <c:v>4.4485100639999997</c:v>
                </c:pt>
                <c:pt idx="14">
                  <c:v>10.23482939</c:v>
                </c:pt>
                <c:pt idx="15">
                  <c:v>3.881056488</c:v>
                </c:pt>
                <c:pt idx="16">
                  <c:v>2.848808123</c:v>
                </c:pt>
                <c:pt idx="17">
                  <c:v>3.4849588850000002</c:v>
                </c:pt>
                <c:pt idx="18">
                  <c:v>2.78407647</c:v>
                </c:pt>
                <c:pt idx="19">
                  <c:v>4.8001970920000003</c:v>
                </c:pt>
                <c:pt idx="20">
                  <c:v>3.3943423240000001</c:v>
                </c:pt>
              </c:numCache>
            </c:numRef>
          </c:yVal>
          <c:smooth val="0"/>
        </c:ser>
        <c:ser>
          <c:idx val="27"/>
          <c:order val="27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accent4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[ERROR_Q_AWAY_FROM_GREEN.xlsx]ERROR_Q_AWAY_FROM_GREEN!$A$29:$U$29</c:f>
              <c:numCache>
                <c:formatCode>General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1.599070478</c:v>
                </c:pt>
                <c:pt idx="3">
                  <c:v>1.559625606</c:v>
                </c:pt>
                <c:pt idx="4">
                  <c:v>2.1171732799999998</c:v>
                </c:pt>
                <c:pt idx="5">
                  <c:v>2.0814753499999998</c:v>
                </c:pt>
                <c:pt idx="6">
                  <c:v>1.1478708660000001</c:v>
                </c:pt>
                <c:pt idx="7">
                  <c:v>2.8172747280000001</c:v>
                </c:pt>
                <c:pt idx="8">
                  <c:v>2.4893082149999999</c:v>
                </c:pt>
                <c:pt idx="9">
                  <c:v>2.4948122110000002</c:v>
                </c:pt>
                <c:pt idx="10">
                  <c:v>2.8592530370000002</c:v>
                </c:pt>
                <c:pt idx="11">
                  <c:v>1.7607698869999999</c:v>
                </c:pt>
                <c:pt idx="12">
                  <c:v>4.4626156310000002</c:v>
                </c:pt>
                <c:pt idx="13">
                  <c:v>3.7112648250000002</c:v>
                </c:pt>
                <c:pt idx="14">
                  <c:v>3.6398863210000001</c:v>
                </c:pt>
                <c:pt idx="15">
                  <c:v>4.8472671040000002</c:v>
                </c:pt>
                <c:pt idx="16">
                  <c:v>3.203858125</c:v>
                </c:pt>
                <c:pt idx="17">
                  <c:v>3.5335389720000001</c:v>
                </c:pt>
                <c:pt idx="18">
                  <c:v>4.4432591490000002</c:v>
                </c:pt>
                <c:pt idx="19">
                  <c:v>2.4392947340000002</c:v>
                </c:pt>
                <c:pt idx="20">
                  <c:v>2.8037504059999998</c:v>
                </c:pt>
              </c:numCache>
            </c:numRef>
          </c:yVal>
          <c:smooth val="0"/>
        </c:ser>
        <c:ser>
          <c:idx val="28"/>
          <c:order val="28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  <a:lumOff val="40000"/>
                </a:schemeClr>
              </a:solidFill>
              <a:ln w="9525">
                <a:solidFill>
                  <a:schemeClr val="accent5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[ERROR_Q_AWAY_FROM_GREEN.xlsx]ERROR_Q_AWAY_FROM_GREEN!$A$30:$U$30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0.48284271200000001</c:v>
                </c:pt>
                <c:pt idx="3">
                  <c:v>1.030056308</c:v>
                </c:pt>
                <c:pt idx="4">
                  <c:v>1.2708203929999999</c:v>
                </c:pt>
                <c:pt idx="5">
                  <c:v>1.595084462</c:v>
                </c:pt>
                <c:pt idx="6">
                  <c:v>1.395084462</c:v>
                </c:pt>
                <c:pt idx="7">
                  <c:v>1.1242640690000001</c:v>
                </c:pt>
                <c:pt idx="8">
                  <c:v>2.9399520049999999</c:v>
                </c:pt>
                <c:pt idx="9">
                  <c:v>1.5892922229999999</c:v>
                </c:pt>
                <c:pt idx="10">
                  <c:v>3.8855977359999998</c:v>
                </c:pt>
                <c:pt idx="11">
                  <c:v>2.9835171059999999</c:v>
                </c:pt>
                <c:pt idx="12">
                  <c:v>2.8175092589999999</c:v>
                </c:pt>
                <c:pt idx="13">
                  <c:v>4.4199255089999996</c:v>
                </c:pt>
                <c:pt idx="14">
                  <c:v>14.83036671</c:v>
                </c:pt>
                <c:pt idx="15">
                  <c:v>3.490462881</c:v>
                </c:pt>
                <c:pt idx="16">
                  <c:v>2.6361238619999998</c:v>
                </c:pt>
                <c:pt idx="17">
                  <c:v>4.8518415079999997</c:v>
                </c:pt>
                <c:pt idx="18">
                  <c:v>4.3998623129999999</c:v>
                </c:pt>
                <c:pt idx="19">
                  <c:v>6.0200832960000001</c:v>
                </c:pt>
                <c:pt idx="20">
                  <c:v>5.9238407390000001</c:v>
                </c:pt>
              </c:numCache>
            </c:numRef>
          </c:yVal>
          <c:smooth val="0"/>
        </c:ser>
        <c:ser>
          <c:idx val="29"/>
          <c:order val="29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accent6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[ERROR_Q_AWAY_FROM_GREEN.xlsx]ERROR_Q_AWAY_FROM_GREEN!$A$31:$U$31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1.7462840740000001</c:v>
                </c:pt>
                <c:pt idx="3">
                  <c:v>0.7</c:v>
                </c:pt>
                <c:pt idx="4">
                  <c:v>2.254320377</c:v>
                </c:pt>
                <c:pt idx="5">
                  <c:v>2.151823834</c:v>
                </c:pt>
                <c:pt idx="6">
                  <c:v>2.5520074780000002</c:v>
                </c:pt>
                <c:pt idx="7">
                  <c:v>2.655724395</c:v>
                </c:pt>
                <c:pt idx="8">
                  <c:v>1.7676619090000001</c:v>
                </c:pt>
                <c:pt idx="9">
                  <c:v>1.463441362</c:v>
                </c:pt>
                <c:pt idx="10">
                  <c:v>3.32901281</c:v>
                </c:pt>
                <c:pt idx="11">
                  <c:v>2.0974836859999999</c:v>
                </c:pt>
                <c:pt idx="12">
                  <c:v>3.789412081</c:v>
                </c:pt>
                <c:pt idx="13">
                  <c:v>4.0498548720000001</c:v>
                </c:pt>
                <c:pt idx="14">
                  <c:v>3.884151873</c:v>
                </c:pt>
                <c:pt idx="15">
                  <c:v>2.6408815259999998</c:v>
                </c:pt>
                <c:pt idx="16">
                  <c:v>5.6548068730000001</c:v>
                </c:pt>
                <c:pt idx="17">
                  <c:v>4.2096301260000004</c:v>
                </c:pt>
                <c:pt idx="18">
                  <c:v>3.069344767</c:v>
                </c:pt>
                <c:pt idx="19">
                  <c:v>4.080658262</c:v>
                </c:pt>
                <c:pt idx="20">
                  <c:v>4.379377818</c:v>
                </c:pt>
              </c:numCache>
            </c:numRef>
          </c:yVal>
          <c:smooth val="0"/>
        </c:ser>
        <c:ser>
          <c:idx val="30"/>
          <c:order val="3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5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[ERROR_Q_AWAY_FROM_GREEN.xlsx]ERROR_Q_AWAY_FROM_GREEN!$A$32:$U$32</c:f>
              <c:numCache>
                <c:formatCode>General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1.0892922229999999</c:v>
                </c:pt>
                <c:pt idx="3">
                  <c:v>1.464098632</c:v>
                </c:pt>
                <c:pt idx="4">
                  <c:v>1.7877054299999999</c:v>
                </c:pt>
                <c:pt idx="5">
                  <c:v>1.171477664</c:v>
                </c:pt>
                <c:pt idx="6">
                  <c:v>1.3478708660000001</c:v>
                </c:pt>
                <c:pt idx="7">
                  <c:v>1.4950844619999999</c:v>
                </c:pt>
                <c:pt idx="8">
                  <c:v>2.700513387</c:v>
                </c:pt>
                <c:pt idx="9">
                  <c:v>2.7402242550000002</c:v>
                </c:pt>
                <c:pt idx="10">
                  <c:v>3.4968617609999999</c:v>
                </c:pt>
                <c:pt idx="11">
                  <c:v>3.5280832879999999</c:v>
                </c:pt>
                <c:pt idx="12">
                  <c:v>3.3307213139999998</c:v>
                </c:pt>
                <c:pt idx="13">
                  <c:v>5.0527960240000001</c:v>
                </c:pt>
                <c:pt idx="14">
                  <c:v>3.6147417559999999</c:v>
                </c:pt>
                <c:pt idx="15">
                  <c:v>4.9528704030000004</c:v>
                </c:pt>
                <c:pt idx="16">
                  <c:v>2.869357296</c:v>
                </c:pt>
                <c:pt idx="17">
                  <c:v>2.454048126</c:v>
                </c:pt>
                <c:pt idx="18">
                  <c:v>4.331383078</c:v>
                </c:pt>
                <c:pt idx="19">
                  <c:v>4.8354989379999997</c:v>
                </c:pt>
                <c:pt idx="20">
                  <c:v>2.3585946369999999</c:v>
                </c:pt>
              </c:numCache>
            </c:numRef>
          </c:yVal>
          <c:smooth val="0"/>
        </c:ser>
        <c:ser>
          <c:idx val="31"/>
          <c:order val="3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50000"/>
                </a:schemeClr>
              </a:solidFill>
              <a:ln w="9525">
                <a:solidFill>
                  <a:schemeClr val="accent2">
                    <a:lumMod val="5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[ERROR_Q_AWAY_FROM_GREEN.xlsx]ERROR_Q_AWAY_FROM_GREEN!$A$33:$U$33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0.74142135600000003</c:v>
                </c:pt>
                <c:pt idx="3">
                  <c:v>4.3928217529999998</c:v>
                </c:pt>
                <c:pt idx="4">
                  <c:v>1.284161925</c:v>
                </c:pt>
                <c:pt idx="5">
                  <c:v>1.5536631059999999</c:v>
                </c:pt>
                <c:pt idx="6">
                  <c:v>2.0378938440000001</c:v>
                </c:pt>
                <c:pt idx="7">
                  <c:v>3.0387564870000001</c:v>
                </c:pt>
                <c:pt idx="8">
                  <c:v>3.486551097</c:v>
                </c:pt>
                <c:pt idx="9">
                  <c:v>1.9845516169999999</c:v>
                </c:pt>
                <c:pt idx="10">
                  <c:v>2.1310706349999999</c:v>
                </c:pt>
                <c:pt idx="11">
                  <c:v>3.2716436199999999</c:v>
                </c:pt>
                <c:pt idx="12">
                  <c:v>1.867004638</c:v>
                </c:pt>
                <c:pt idx="13">
                  <c:v>2.143686083</c:v>
                </c:pt>
                <c:pt idx="14">
                  <c:v>2.6072288929999998</c:v>
                </c:pt>
                <c:pt idx="15">
                  <c:v>3.2359239660000001</c:v>
                </c:pt>
                <c:pt idx="16">
                  <c:v>4.6120542970000002</c:v>
                </c:pt>
                <c:pt idx="17">
                  <c:v>3.454588846</c:v>
                </c:pt>
                <c:pt idx="18">
                  <c:v>4.24397804</c:v>
                </c:pt>
                <c:pt idx="19">
                  <c:v>3.3846854479999999</c:v>
                </c:pt>
                <c:pt idx="20">
                  <c:v>4.1563863369999998</c:v>
                </c:pt>
              </c:numCache>
            </c:numRef>
          </c:yVal>
          <c:smooth val="0"/>
        </c:ser>
        <c:ser>
          <c:idx val="32"/>
          <c:order val="32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50000"/>
                </a:schemeClr>
              </a:solidFill>
              <a:ln w="9525">
                <a:solidFill>
                  <a:schemeClr val="accent3">
                    <a:lumMod val="5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[ERROR_Q_AWAY_FROM_GREEN.xlsx]ERROR_Q_AWAY_FROM_GREEN!$A$34:$U$34</c:f>
              <c:numCache>
                <c:formatCode>General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0.5</c:v>
                </c:pt>
                <c:pt idx="3">
                  <c:v>1.554320377</c:v>
                </c:pt>
                <c:pt idx="4">
                  <c:v>1.2</c:v>
                </c:pt>
                <c:pt idx="5">
                  <c:v>1.8106549569999999</c:v>
                </c:pt>
                <c:pt idx="6">
                  <c:v>1.5485281369999999</c:v>
                </c:pt>
                <c:pt idx="7">
                  <c:v>3.1799724710000001</c:v>
                </c:pt>
                <c:pt idx="8">
                  <c:v>1.4767828940000001</c:v>
                </c:pt>
                <c:pt idx="9">
                  <c:v>3.1586794419999999</c:v>
                </c:pt>
                <c:pt idx="10">
                  <c:v>2.4200058019999999</c:v>
                </c:pt>
                <c:pt idx="11">
                  <c:v>3.230173749</c:v>
                </c:pt>
                <c:pt idx="12">
                  <c:v>3.6188751799999999</c:v>
                </c:pt>
                <c:pt idx="13">
                  <c:v>2.388910267</c:v>
                </c:pt>
                <c:pt idx="14">
                  <c:v>2.5045915970000001</c:v>
                </c:pt>
                <c:pt idx="15">
                  <c:v>2.8663633599999998</c:v>
                </c:pt>
                <c:pt idx="16">
                  <c:v>4.0004021429999996</c:v>
                </c:pt>
                <c:pt idx="17">
                  <c:v>4.3457732470000003</c:v>
                </c:pt>
                <c:pt idx="18">
                  <c:v>3.6870606110000002</c:v>
                </c:pt>
                <c:pt idx="19">
                  <c:v>3.5197820659999999</c:v>
                </c:pt>
                <c:pt idx="20">
                  <c:v>4.1548433889999998</c:v>
                </c:pt>
              </c:numCache>
            </c:numRef>
          </c:yVal>
          <c:smooth val="0"/>
        </c:ser>
        <c:ser>
          <c:idx val="33"/>
          <c:order val="33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50000"/>
                </a:schemeClr>
              </a:solidFill>
              <a:ln w="9525">
                <a:solidFill>
                  <a:schemeClr val="accent4">
                    <a:lumMod val="5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[ERROR_Q_AWAY_FROM_GREEN.xlsx]ERROR_Q_AWAY_FROM_GREEN!$A$35:$U$35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0.54142135599999996</c:v>
                </c:pt>
                <c:pt idx="3">
                  <c:v>0.86502815399999999</c:v>
                </c:pt>
                <c:pt idx="4">
                  <c:v>0.80644950999999998</c:v>
                </c:pt>
                <c:pt idx="5">
                  <c:v>2.0310018219999999</c:v>
                </c:pt>
                <c:pt idx="6">
                  <c:v>2.1955429660000001</c:v>
                </c:pt>
                <c:pt idx="7">
                  <c:v>2.2228967069999999</c:v>
                </c:pt>
                <c:pt idx="8">
                  <c:v>3.0772699029999999</c:v>
                </c:pt>
                <c:pt idx="9">
                  <c:v>2.4084259939999999</c:v>
                </c:pt>
                <c:pt idx="10">
                  <c:v>1.8334010460000001</c:v>
                </c:pt>
                <c:pt idx="11">
                  <c:v>28.822779010000001</c:v>
                </c:pt>
                <c:pt idx="12">
                  <c:v>4.4710532340000002</c:v>
                </c:pt>
                <c:pt idx="13">
                  <c:v>5.1467362080000001</c:v>
                </c:pt>
                <c:pt idx="14">
                  <c:v>3.0842669790000001</c:v>
                </c:pt>
                <c:pt idx="15">
                  <c:v>3.4494301439999999</c:v>
                </c:pt>
                <c:pt idx="16">
                  <c:v>3.4186115180000001</c:v>
                </c:pt>
                <c:pt idx="17">
                  <c:v>1.6596256060000001</c:v>
                </c:pt>
                <c:pt idx="18">
                  <c:v>3.372955616</c:v>
                </c:pt>
                <c:pt idx="19">
                  <c:v>5.965245007</c:v>
                </c:pt>
                <c:pt idx="20">
                  <c:v>3.2647408009999999</c:v>
                </c:pt>
              </c:numCache>
            </c:numRef>
          </c:yVal>
          <c:smooth val="0"/>
        </c:ser>
        <c:ser>
          <c:idx val="34"/>
          <c:order val="34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50000"/>
                </a:schemeClr>
              </a:solidFill>
              <a:ln w="9525">
                <a:solidFill>
                  <a:schemeClr val="accent5">
                    <a:lumMod val="5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[ERROR_Q_AWAY_FROM_GREEN.xlsx]ERROR_Q_AWAY_FROM_GREEN!$A$36:$U$36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3.847645478</c:v>
                </c:pt>
                <c:pt idx="3">
                  <c:v>1.189292223</c:v>
                </c:pt>
                <c:pt idx="4">
                  <c:v>1.3886349520000001</c:v>
                </c:pt>
                <c:pt idx="5">
                  <c:v>1.0414213560000001</c:v>
                </c:pt>
                <c:pt idx="6">
                  <c:v>2.0009455140000001</c:v>
                </c:pt>
                <c:pt idx="7">
                  <c:v>24.065140960000001</c:v>
                </c:pt>
                <c:pt idx="8">
                  <c:v>3.7821671509999999</c:v>
                </c:pt>
                <c:pt idx="9">
                  <c:v>3.2786817780000002</c:v>
                </c:pt>
                <c:pt idx="10">
                  <c:v>3.3804512240000002</c:v>
                </c:pt>
                <c:pt idx="11">
                  <c:v>3.1154219400000001</c:v>
                </c:pt>
                <c:pt idx="12">
                  <c:v>1.403544635</c:v>
                </c:pt>
                <c:pt idx="13">
                  <c:v>2.7668708899999999</c:v>
                </c:pt>
                <c:pt idx="14">
                  <c:v>3.6667261029999998</c:v>
                </c:pt>
                <c:pt idx="15">
                  <c:v>25.74869009</c:v>
                </c:pt>
                <c:pt idx="16">
                  <c:v>3.545155786</c:v>
                </c:pt>
                <c:pt idx="17">
                  <c:v>3.8405683669999999</c:v>
                </c:pt>
                <c:pt idx="18">
                  <c:v>4.6340054970000004</c:v>
                </c:pt>
                <c:pt idx="19">
                  <c:v>3.018101079</c:v>
                </c:pt>
                <c:pt idx="20">
                  <c:v>4.2703330529999999</c:v>
                </c:pt>
              </c:numCache>
            </c:numRef>
          </c:yVal>
          <c:smooth val="0"/>
        </c:ser>
        <c:ser>
          <c:idx val="35"/>
          <c:order val="35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50000"/>
                </a:schemeClr>
              </a:solidFill>
              <a:ln w="9525">
                <a:solidFill>
                  <a:schemeClr val="accent6">
                    <a:lumMod val="5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[ERROR_Q_AWAY_FROM_GREEN.xlsx]ERROR_Q_AWAY_FROM_GREEN!$A$37:$U$37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1.2262405519999999</c:v>
                </c:pt>
                <c:pt idx="3">
                  <c:v>0.7</c:v>
                </c:pt>
                <c:pt idx="4">
                  <c:v>1.1478708660000001</c:v>
                </c:pt>
                <c:pt idx="5">
                  <c:v>1.8349190259999999</c:v>
                </c:pt>
                <c:pt idx="6">
                  <c:v>5.2656462409999998</c:v>
                </c:pt>
                <c:pt idx="7">
                  <c:v>2.513357525</c:v>
                </c:pt>
                <c:pt idx="8">
                  <c:v>1.859455345</c:v>
                </c:pt>
                <c:pt idx="9">
                  <c:v>2.2892922229999999</c:v>
                </c:pt>
                <c:pt idx="10">
                  <c:v>3.3115521779999999</c:v>
                </c:pt>
                <c:pt idx="11">
                  <c:v>2.3971297589999998</c:v>
                </c:pt>
                <c:pt idx="12">
                  <c:v>6.6010899429999998</c:v>
                </c:pt>
                <c:pt idx="13">
                  <c:v>2.7002684700000001</c:v>
                </c:pt>
                <c:pt idx="14">
                  <c:v>4.0571765700000002</c:v>
                </c:pt>
                <c:pt idx="15">
                  <c:v>25.88259321</c:v>
                </c:pt>
                <c:pt idx="16">
                  <c:v>3.0261068039999999</c:v>
                </c:pt>
                <c:pt idx="17">
                  <c:v>3.3937866589999999</c:v>
                </c:pt>
                <c:pt idx="18">
                  <c:v>2.8990704780000001</c:v>
                </c:pt>
                <c:pt idx="19">
                  <c:v>5.6079414989999998</c:v>
                </c:pt>
                <c:pt idx="20">
                  <c:v>3.5998770630000001</c:v>
                </c:pt>
              </c:numCache>
            </c:numRef>
          </c:yVal>
          <c:smooth val="0"/>
        </c:ser>
        <c:ser>
          <c:idx val="36"/>
          <c:order val="36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70000"/>
                  <a:lumOff val="30000"/>
                </a:schemeClr>
              </a:solidFill>
              <a:ln w="9525">
                <a:solidFill>
                  <a:schemeClr val="accent1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[ERROR_Q_AWAY_FROM_GREEN.xlsx]ERROR_Q_AWAY_FROM_GREEN!$A$38:$U$38</c:f>
              <c:numCache>
                <c:formatCode>General</c:formatCode>
                <c:ptCount val="21"/>
                <c:pt idx="0">
                  <c:v>0</c:v>
                </c:pt>
                <c:pt idx="1">
                  <c:v>0.6</c:v>
                </c:pt>
                <c:pt idx="2">
                  <c:v>0.9</c:v>
                </c:pt>
                <c:pt idx="3">
                  <c:v>1.5358485470000001</c:v>
                </c:pt>
                <c:pt idx="4">
                  <c:v>2.0064495099999999</c:v>
                </c:pt>
                <c:pt idx="5">
                  <c:v>1.573876888</c:v>
                </c:pt>
                <c:pt idx="6">
                  <c:v>2.3117019189999999</c:v>
                </c:pt>
                <c:pt idx="7">
                  <c:v>2.580326398</c:v>
                </c:pt>
                <c:pt idx="8">
                  <c:v>2.8690312929999999</c:v>
                </c:pt>
                <c:pt idx="9">
                  <c:v>2.7756831110000002</c:v>
                </c:pt>
                <c:pt idx="10">
                  <c:v>1.253731919</c:v>
                </c:pt>
                <c:pt idx="11">
                  <c:v>2.046941345</c:v>
                </c:pt>
                <c:pt idx="12">
                  <c:v>4.7437155420000003</c:v>
                </c:pt>
                <c:pt idx="13">
                  <c:v>2.405055226</c:v>
                </c:pt>
                <c:pt idx="14">
                  <c:v>3.0761034399999998</c:v>
                </c:pt>
                <c:pt idx="15">
                  <c:v>4.488784774</c:v>
                </c:pt>
                <c:pt idx="16">
                  <c:v>3.570823458</c:v>
                </c:pt>
                <c:pt idx="17">
                  <c:v>22.45480444</c:v>
                </c:pt>
                <c:pt idx="18">
                  <c:v>3.116741153</c:v>
                </c:pt>
                <c:pt idx="19">
                  <c:v>4.3902898090000004</c:v>
                </c:pt>
                <c:pt idx="20">
                  <c:v>4.0241703559999999</c:v>
                </c:pt>
              </c:numCache>
            </c:numRef>
          </c:yVal>
          <c:smooth val="0"/>
        </c:ser>
        <c:ser>
          <c:idx val="37"/>
          <c:order val="37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70000"/>
                  <a:lumOff val="30000"/>
                </a:schemeClr>
              </a:solidFill>
              <a:ln w="9525">
                <a:solidFill>
                  <a:schemeClr val="accent2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[ERROR_Q_AWAY_FROM_GREEN.xlsx]ERROR_Q_AWAY_FROM_GREEN!$A$39:$U$39</c:f>
              <c:numCache>
                <c:formatCode>General</c:formatCode>
                <c:ptCount val="21"/>
                <c:pt idx="0">
                  <c:v>0</c:v>
                </c:pt>
                <c:pt idx="1">
                  <c:v>0.34142135600000001</c:v>
                </c:pt>
                <c:pt idx="2">
                  <c:v>0.88863495199999998</c:v>
                </c:pt>
                <c:pt idx="3">
                  <c:v>0.4</c:v>
                </c:pt>
                <c:pt idx="4">
                  <c:v>2.2978733770000002</c:v>
                </c:pt>
                <c:pt idx="5">
                  <c:v>3.0724919919999998</c:v>
                </c:pt>
                <c:pt idx="6">
                  <c:v>1.71289902</c:v>
                </c:pt>
                <c:pt idx="7">
                  <c:v>1.976409195</c:v>
                </c:pt>
                <c:pt idx="8">
                  <c:v>2.623996489</c:v>
                </c:pt>
                <c:pt idx="9">
                  <c:v>2.427539994</c:v>
                </c:pt>
                <c:pt idx="10">
                  <c:v>3.4422855289999998</c:v>
                </c:pt>
                <c:pt idx="11">
                  <c:v>3.7207867280000002</c:v>
                </c:pt>
                <c:pt idx="12">
                  <c:v>3.4411009560000001</c:v>
                </c:pt>
                <c:pt idx="13">
                  <c:v>2.8049475240000001</c:v>
                </c:pt>
                <c:pt idx="14">
                  <c:v>1.709901951</c:v>
                </c:pt>
                <c:pt idx="15">
                  <c:v>3.8548874739999999</c:v>
                </c:pt>
                <c:pt idx="16">
                  <c:v>4.5989597130000002</c:v>
                </c:pt>
                <c:pt idx="17">
                  <c:v>3.1302069029999999</c:v>
                </c:pt>
                <c:pt idx="18">
                  <c:v>4.989780713</c:v>
                </c:pt>
                <c:pt idx="19">
                  <c:v>4.5899341690000002</c:v>
                </c:pt>
                <c:pt idx="20">
                  <c:v>5.1598403629999998</c:v>
                </c:pt>
              </c:numCache>
            </c:numRef>
          </c:yVal>
          <c:smooth val="0"/>
        </c:ser>
        <c:ser>
          <c:idx val="38"/>
          <c:order val="38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70000"/>
                  <a:lumOff val="30000"/>
                </a:schemeClr>
              </a:solidFill>
              <a:ln w="9525">
                <a:solidFill>
                  <a:schemeClr val="accent3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[ERROR_Q_AWAY_FROM_GREEN.xlsx]ERROR_Q_AWAY_FROM_GREEN!$A$40:$U$40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0.54142135599999996</c:v>
                </c:pt>
                <c:pt idx="3">
                  <c:v>1.2708203929999999</c:v>
                </c:pt>
                <c:pt idx="4">
                  <c:v>1.4300563079999999</c:v>
                </c:pt>
                <c:pt idx="5">
                  <c:v>1.446284074</c:v>
                </c:pt>
                <c:pt idx="6">
                  <c:v>2.5963990039999998</c:v>
                </c:pt>
                <c:pt idx="7">
                  <c:v>1.3472135949999999</c:v>
                </c:pt>
                <c:pt idx="8">
                  <c:v>1.487048159</c:v>
                </c:pt>
                <c:pt idx="9">
                  <c:v>3.8654089219999999</c:v>
                </c:pt>
                <c:pt idx="10">
                  <c:v>4.4956666619999996</c:v>
                </c:pt>
                <c:pt idx="11">
                  <c:v>2.4743996620000002</c:v>
                </c:pt>
                <c:pt idx="12">
                  <c:v>2.7351715030000001</c:v>
                </c:pt>
                <c:pt idx="13">
                  <c:v>3.353242244</c:v>
                </c:pt>
                <c:pt idx="14">
                  <c:v>4.5225449490000003</c:v>
                </c:pt>
                <c:pt idx="15">
                  <c:v>3.3973993610000002</c:v>
                </c:pt>
                <c:pt idx="16">
                  <c:v>3.2735501390000001</c:v>
                </c:pt>
                <c:pt idx="17">
                  <c:v>7.8502500419999999</c:v>
                </c:pt>
                <c:pt idx="18">
                  <c:v>3.7068836780000001</c:v>
                </c:pt>
                <c:pt idx="19">
                  <c:v>3.9462643000000002</c:v>
                </c:pt>
                <c:pt idx="20">
                  <c:v>3.993156425</c:v>
                </c:pt>
              </c:numCache>
            </c:numRef>
          </c:yVal>
          <c:smooth val="0"/>
        </c:ser>
        <c:ser>
          <c:idx val="39"/>
          <c:order val="39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70000"/>
                  <a:lumOff val="30000"/>
                </a:schemeClr>
              </a:solidFill>
              <a:ln w="9525">
                <a:solidFill>
                  <a:schemeClr val="accent4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[ERROR_Q_AWAY_FROM_GREEN.xlsx]ERROR_Q_AWAY_FROM_GREEN!$A$41:$U$41</c:f>
              <c:numCache>
                <c:formatCode>General</c:formatCode>
                <c:ptCount val="21"/>
                <c:pt idx="0">
                  <c:v>0</c:v>
                </c:pt>
                <c:pt idx="1">
                  <c:v>0.70644951</c:v>
                </c:pt>
                <c:pt idx="2">
                  <c:v>1.1242640690000001</c:v>
                </c:pt>
                <c:pt idx="3">
                  <c:v>1.4478708659999999</c:v>
                </c:pt>
                <c:pt idx="4">
                  <c:v>2.3000159930000001</c:v>
                </c:pt>
                <c:pt idx="5">
                  <c:v>2.1625118400000001</c:v>
                </c:pt>
                <c:pt idx="6">
                  <c:v>2.1378250310000002</c:v>
                </c:pt>
                <c:pt idx="7">
                  <c:v>1.8536631059999999</c:v>
                </c:pt>
                <c:pt idx="8">
                  <c:v>3.312209449</c:v>
                </c:pt>
                <c:pt idx="9">
                  <c:v>2.8324224830000002</c:v>
                </c:pt>
                <c:pt idx="10">
                  <c:v>2.4177617379999998</c:v>
                </c:pt>
                <c:pt idx="11">
                  <c:v>2.5729484970000001</c:v>
                </c:pt>
                <c:pt idx="12">
                  <c:v>3.2900568259999998</c:v>
                </c:pt>
                <c:pt idx="13">
                  <c:v>3.3410052220000002</c:v>
                </c:pt>
                <c:pt idx="14">
                  <c:v>2.075683111</c:v>
                </c:pt>
                <c:pt idx="15">
                  <c:v>2.1317605409999998</c:v>
                </c:pt>
                <c:pt idx="16">
                  <c:v>5.5781436080000004</c:v>
                </c:pt>
                <c:pt idx="17">
                  <c:v>3.17450111</c:v>
                </c:pt>
                <c:pt idx="18">
                  <c:v>6.0897408999999998</c:v>
                </c:pt>
                <c:pt idx="19">
                  <c:v>3.690862197</c:v>
                </c:pt>
                <c:pt idx="20">
                  <c:v>5.5361644590000001</c:v>
                </c:pt>
              </c:numCache>
            </c:numRef>
          </c:yVal>
          <c:smooth val="0"/>
        </c:ser>
        <c:ser>
          <c:idx val="40"/>
          <c:order val="4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70000"/>
                  <a:lumOff val="30000"/>
                </a:schemeClr>
              </a:solidFill>
              <a:ln w="9525">
                <a:solidFill>
                  <a:schemeClr val="accent5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[ERROR_Q_AWAY_FROM_GREEN.xlsx]ERROR_Q_AWAY_FROM_GREEN!$A$42:$U$42</c:f>
              <c:numCache>
                <c:formatCode>General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1.171477664</c:v>
                </c:pt>
                <c:pt idx="3">
                  <c:v>0.5</c:v>
                </c:pt>
                <c:pt idx="4">
                  <c:v>4.2731581280000004</c:v>
                </c:pt>
                <c:pt idx="5">
                  <c:v>2.2293792630000002</c:v>
                </c:pt>
                <c:pt idx="6">
                  <c:v>1.7122417489999999</c:v>
                </c:pt>
                <c:pt idx="7">
                  <c:v>1.7039529680000001</c:v>
                </c:pt>
                <c:pt idx="8">
                  <c:v>2.2365058179999999</c:v>
                </c:pt>
                <c:pt idx="9">
                  <c:v>1.9418110479999999</c:v>
                </c:pt>
                <c:pt idx="10">
                  <c:v>3.5204356849999998</c:v>
                </c:pt>
                <c:pt idx="11">
                  <c:v>2.666075116</c:v>
                </c:pt>
                <c:pt idx="12">
                  <c:v>2.6194173439999999</c:v>
                </c:pt>
                <c:pt idx="13">
                  <c:v>3.7009458460000002</c:v>
                </c:pt>
                <c:pt idx="14">
                  <c:v>4.345378781</c:v>
                </c:pt>
                <c:pt idx="15">
                  <c:v>3.9017247579999998</c:v>
                </c:pt>
                <c:pt idx="16">
                  <c:v>3.9084929289999999</c:v>
                </c:pt>
                <c:pt idx="17">
                  <c:v>2.663565057</c:v>
                </c:pt>
                <c:pt idx="18">
                  <c:v>3.2463522939999998</c:v>
                </c:pt>
                <c:pt idx="19">
                  <c:v>4.4497472220000001</c:v>
                </c:pt>
                <c:pt idx="20">
                  <c:v>4.2467303169999999</c:v>
                </c:pt>
              </c:numCache>
            </c:numRef>
          </c:yVal>
          <c:smooth val="0"/>
        </c:ser>
        <c:ser>
          <c:idx val="41"/>
          <c:order val="4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70000"/>
                  <a:lumOff val="30000"/>
                </a:schemeClr>
              </a:solidFill>
              <a:ln w="9525">
                <a:solidFill>
                  <a:schemeClr val="accent6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[ERROR_Q_AWAY_FROM_GREEN.xlsx]ERROR_Q_AWAY_FROM_GREEN!$A$43:$U$43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1.471477664</c:v>
                </c:pt>
                <c:pt idx="3">
                  <c:v>1.241421356</c:v>
                </c:pt>
                <c:pt idx="4">
                  <c:v>1.767004638</c:v>
                </c:pt>
                <c:pt idx="5">
                  <c:v>1.8418110480000001</c:v>
                </c:pt>
                <c:pt idx="6">
                  <c:v>2.0595241579999999</c:v>
                </c:pt>
                <c:pt idx="7">
                  <c:v>25.29123577</c:v>
                </c:pt>
                <c:pt idx="8">
                  <c:v>2.7074964719999999</c:v>
                </c:pt>
                <c:pt idx="9">
                  <c:v>2.2612283909999999</c:v>
                </c:pt>
                <c:pt idx="10">
                  <c:v>2.272134935</c:v>
                </c:pt>
                <c:pt idx="11">
                  <c:v>1.6990704780000001</c:v>
                </c:pt>
                <c:pt idx="12">
                  <c:v>4.109917072</c:v>
                </c:pt>
                <c:pt idx="13">
                  <c:v>2.2097452070000001</c:v>
                </c:pt>
                <c:pt idx="14">
                  <c:v>2.4443433539999999</c:v>
                </c:pt>
                <c:pt idx="15">
                  <c:v>2.942886493</c:v>
                </c:pt>
                <c:pt idx="16">
                  <c:v>3.7593662160000001</c:v>
                </c:pt>
                <c:pt idx="17">
                  <c:v>49.144825650000001</c:v>
                </c:pt>
                <c:pt idx="18">
                  <c:v>3.9290413289999999</c:v>
                </c:pt>
                <c:pt idx="19">
                  <c:v>3.8097322779999998</c:v>
                </c:pt>
                <c:pt idx="20">
                  <c:v>6.254573207</c:v>
                </c:pt>
              </c:numCache>
            </c:numRef>
          </c:yVal>
          <c:smooth val="0"/>
        </c:ser>
        <c:ser>
          <c:idx val="42"/>
          <c:order val="42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70000"/>
                </a:schemeClr>
              </a:solidFill>
              <a:ln w="9525">
                <a:solidFill>
                  <a:schemeClr val="accent1">
                    <a:lumMod val="7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[ERROR_Q_AWAY_FROM_GREEN.xlsx]ERROR_Q_AWAY_FROM_GREEN!$A$44:$U$44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0.58284271200000004</c:v>
                </c:pt>
                <c:pt idx="3">
                  <c:v>1.147213595</c:v>
                </c:pt>
                <c:pt idx="4">
                  <c:v>0.93005630800000005</c:v>
                </c:pt>
                <c:pt idx="5">
                  <c:v>1.7424683190000001</c:v>
                </c:pt>
                <c:pt idx="6">
                  <c:v>2.955607289</c:v>
                </c:pt>
                <c:pt idx="7">
                  <c:v>1.8300563080000001</c:v>
                </c:pt>
                <c:pt idx="8">
                  <c:v>3.0768273700000002</c:v>
                </c:pt>
                <c:pt idx="9">
                  <c:v>2.696149949</c:v>
                </c:pt>
                <c:pt idx="10">
                  <c:v>2.213256077</c:v>
                </c:pt>
                <c:pt idx="11">
                  <c:v>3.2408488910000002</c:v>
                </c:pt>
                <c:pt idx="12">
                  <c:v>6.4492706149999997</c:v>
                </c:pt>
                <c:pt idx="13">
                  <c:v>27.029341200000001</c:v>
                </c:pt>
                <c:pt idx="14">
                  <c:v>3.4305650239999999</c:v>
                </c:pt>
                <c:pt idx="15">
                  <c:v>2.531727906</c:v>
                </c:pt>
                <c:pt idx="16">
                  <c:v>11.753335720000001</c:v>
                </c:pt>
                <c:pt idx="17">
                  <c:v>3.4943971949999999</c:v>
                </c:pt>
                <c:pt idx="18">
                  <c:v>3.2870268440000001</c:v>
                </c:pt>
                <c:pt idx="19">
                  <c:v>3.1527347140000002</c:v>
                </c:pt>
                <c:pt idx="20">
                  <c:v>3.4471763100000001</c:v>
                </c:pt>
              </c:numCache>
            </c:numRef>
          </c:yVal>
          <c:smooth val="0"/>
        </c:ser>
        <c:ser>
          <c:idx val="43"/>
          <c:order val="43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70000"/>
                </a:schemeClr>
              </a:solidFill>
              <a:ln w="9525">
                <a:solidFill>
                  <a:schemeClr val="accent2">
                    <a:lumMod val="7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[ERROR_Q_AWAY_FROM_GREEN.xlsx]ERROR_Q_AWAY_FROM_GREEN!$A$45:$U$45</c:f>
              <c:numCache>
                <c:formatCode>General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0.3</c:v>
                </c:pt>
                <c:pt idx="3">
                  <c:v>1.771205414</c:v>
                </c:pt>
                <c:pt idx="4">
                  <c:v>1.78125592</c:v>
                </c:pt>
                <c:pt idx="5">
                  <c:v>1.8418110480000001</c:v>
                </c:pt>
                <c:pt idx="6">
                  <c:v>2.808864727</c:v>
                </c:pt>
                <c:pt idx="7">
                  <c:v>3.0360001670000001</c:v>
                </c:pt>
                <c:pt idx="8">
                  <c:v>2.2132887120000002</c:v>
                </c:pt>
                <c:pt idx="9">
                  <c:v>1.829126786</c:v>
                </c:pt>
                <c:pt idx="10">
                  <c:v>4.1890059989999999</c:v>
                </c:pt>
                <c:pt idx="11">
                  <c:v>2.879540344</c:v>
                </c:pt>
                <c:pt idx="12">
                  <c:v>3.1169360820000001</c:v>
                </c:pt>
                <c:pt idx="13">
                  <c:v>3.7160748830000001</c:v>
                </c:pt>
                <c:pt idx="14">
                  <c:v>2.7934003509999998</c:v>
                </c:pt>
                <c:pt idx="15">
                  <c:v>3.95009685</c:v>
                </c:pt>
                <c:pt idx="16">
                  <c:v>4.1170863410000003</c:v>
                </c:pt>
                <c:pt idx="17">
                  <c:v>3.7352574380000001</c:v>
                </c:pt>
                <c:pt idx="18">
                  <c:v>4.4048000979999999</c:v>
                </c:pt>
                <c:pt idx="19">
                  <c:v>3.5113552609999998</c:v>
                </c:pt>
                <c:pt idx="20">
                  <c:v>4.0197475410000001</c:v>
                </c:pt>
              </c:numCache>
            </c:numRef>
          </c:yVal>
          <c:smooth val="0"/>
        </c:ser>
        <c:ser>
          <c:idx val="44"/>
          <c:order val="44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70000"/>
                </a:schemeClr>
              </a:solidFill>
              <a:ln w="9525">
                <a:solidFill>
                  <a:schemeClr val="accent3">
                    <a:lumMod val="7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[ERROR_Q_AWAY_FROM_GREEN.xlsx]ERROR_Q_AWAY_FROM_GREEN!$A$46:$U$46</c:f>
              <c:numCache>
                <c:formatCode>General</c:formatCode>
                <c:ptCount val="21"/>
                <c:pt idx="0">
                  <c:v>0</c:v>
                </c:pt>
                <c:pt idx="1">
                  <c:v>0.34142135600000001</c:v>
                </c:pt>
                <c:pt idx="2">
                  <c:v>1.182842712</c:v>
                </c:pt>
                <c:pt idx="3">
                  <c:v>1.165028154</c:v>
                </c:pt>
                <c:pt idx="4">
                  <c:v>1.4</c:v>
                </c:pt>
                <c:pt idx="5">
                  <c:v>2.405252409</c:v>
                </c:pt>
                <c:pt idx="6">
                  <c:v>3.2362184649999999</c:v>
                </c:pt>
                <c:pt idx="7">
                  <c:v>2.2520763129999999</c:v>
                </c:pt>
                <c:pt idx="8">
                  <c:v>1.6991941740000001</c:v>
                </c:pt>
                <c:pt idx="9">
                  <c:v>2.0616020900000001</c:v>
                </c:pt>
                <c:pt idx="10">
                  <c:v>2.2161900459999999</c:v>
                </c:pt>
                <c:pt idx="11">
                  <c:v>3.5420570919999999</c:v>
                </c:pt>
                <c:pt idx="12">
                  <c:v>2.6840999550000002</c:v>
                </c:pt>
                <c:pt idx="13">
                  <c:v>2.7668875480000001</c:v>
                </c:pt>
                <c:pt idx="14">
                  <c:v>3.011633518</c:v>
                </c:pt>
                <c:pt idx="15">
                  <c:v>5.0120177339999996</c:v>
                </c:pt>
                <c:pt idx="16">
                  <c:v>21.099687710000001</c:v>
                </c:pt>
                <c:pt idx="17">
                  <c:v>4.187016989</c:v>
                </c:pt>
                <c:pt idx="18">
                  <c:v>1.504862718</c:v>
                </c:pt>
                <c:pt idx="19">
                  <c:v>2.064351109</c:v>
                </c:pt>
                <c:pt idx="20">
                  <c:v>7.6510339690000002</c:v>
                </c:pt>
              </c:numCache>
            </c:numRef>
          </c:yVal>
          <c:smooth val="0"/>
        </c:ser>
        <c:ser>
          <c:idx val="45"/>
          <c:order val="45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70000"/>
                </a:schemeClr>
              </a:solidFill>
              <a:ln w="9525">
                <a:solidFill>
                  <a:schemeClr val="accent4">
                    <a:lumMod val="7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[ERROR_Q_AWAY_FROM_GREEN.xlsx]ERROR_Q_AWAY_FROM_GREEN!$A$47:$U$47</c:f>
              <c:numCache>
                <c:formatCode>General</c:formatCode>
                <c:ptCount val="21"/>
                <c:pt idx="0">
                  <c:v>0</c:v>
                </c:pt>
                <c:pt idx="1">
                  <c:v>0.241421356</c:v>
                </c:pt>
                <c:pt idx="2">
                  <c:v>0.8</c:v>
                </c:pt>
                <c:pt idx="3">
                  <c:v>0.88284271199999997</c:v>
                </c:pt>
                <c:pt idx="4">
                  <c:v>2.2113122280000002</c:v>
                </c:pt>
                <c:pt idx="5">
                  <c:v>2.150659782</c:v>
                </c:pt>
                <c:pt idx="6">
                  <c:v>1.3236067979999999</c:v>
                </c:pt>
                <c:pt idx="7">
                  <c:v>2.09946017</c:v>
                </c:pt>
                <c:pt idx="8">
                  <c:v>6.8268425649999998</c:v>
                </c:pt>
                <c:pt idx="9">
                  <c:v>2.1955429660000001</c:v>
                </c:pt>
                <c:pt idx="10">
                  <c:v>3.1658028659999999</c:v>
                </c:pt>
                <c:pt idx="11">
                  <c:v>1.440491835</c:v>
                </c:pt>
                <c:pt idx="12">
                  <c:v>4.2867830539999998</c:v>
                </c:pt>
                <c:pt idx="13">
                  <c:v>2.698926594</c:v>
                </c:pt>
                <c:pt idx="14">
                  <c:v>4.8374287669999996</c:v>
                </c:pt>
                <c:pt idx="15">
                  <c:v>3.6856896400000001</c:v>
                </c:pt>
                <c:pt idx="16">
                  <c:v>2.7275399939999998</c:v>
                </c:pt>
                <c:pt idx="17">
                  <c:v>4.4300048739999998</c:v>
                </c:pt>
                <c:pt idx="18">
                  <c:v>4.174986809</c:v>
                </c:pt>
                <c:pt idx="19">
                  <c:v>3.3169052830000001</c:v>
                </c:pt>
                <c:pt idx="20">
                  <c:v>3.3476631239999999</c:v>
                </c:pt>
              </c:numCache>
            </c:numRef>
          </c:yVal>
          <c:smooth val="0"/>
        </c:ser>
        <c:ser>
          <c:idx val="46"/>
          <c:order val="46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70000"/>
                </a:schemeClr>
              </a:solidFill>
              <a:ln w="9525">
                <a:solidFill>
                  <a:schemeClr val="accent5">
                    <a:lumMod val="7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[ERROR_Q_AWAY_FROM_GREEN.xlsx]ERROR_Q_AWAY_FROM_GREEN!$A$48:$U$48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1.330713579</c:v>
                </c:pt>
                <c:pt idx="3">
                  <c:v>0.84142135600000001</c:v>
                </c:pt>
                <c:pt idx="4">
                  <c:v>1.230056308</c:v>
                </c:pt>
                <c:pt idx="5">
                  <c:v>1.754320377</c:v>
                </c:pt>
                <c:pt idx="6">
                  <c:v>4.069442102</c:v>
                </c:pt>
                <c:pt idx="7">
                  <c:v>1.9258668539999999</c:v>
                </c:pt>
                <c:pt idx="8">
                  <c:v>3.005187474</c:v>
                </c:pt>
                <c:pt idx="9">
                  <c:v>3.5191497639999998</c:v>
                </c:pt>
                <c:pt idx="10">
                  <c:v>2.1867770379999998</c:v>
                </c:pt>
                <c:pt idx="11">
                  <c:v>2.8477957950000001</c:v>
                </c:pt>
                <c:pt idx="12">
                  <c:v>3.2974596350000001</c:v>
                </c:pt>
                <c:pt idx="13">
                  <c:v>2.5193422729999999</c:v>
                </c:pt>
                <c:pt idx="14">
                  <c:v>4.0278612840000001</c:v>
                </c:pt>
                <c:pt idx="15">
                  <c:v>3.1785844449999998</c:v>
                </c:pt>
                <c:pt idx="16">
                  <c:v>10.98593305</c:v>
                </c:pt>
                <c:pt idx="17">
                  <c:v>3.8428124299999999</c:v>
                </c:pt>
                <c:pt idx="18">
                  <c:v>5.1118637820000004</c:v>
                </c:pt>
                <c:pt idx="19">
                  <c:v>3.1631540079999998</c:v>
                </c:pt>
                <c:pt idx="20">
                  <c:v>4.1638435039999999</c:v>
                </c:pt>
              </c:numCache>
            </c:numRef>
          </c:yVal>
          <c:smooth val="0"/>
        </c:ser>
        <c:ser>
          <c:idx val="47"/>
          <c:order val="47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70000"/>
                </a:schemeClr>
              </a:solidFill>
              <a:ln w="9525">
                <a:solidFill>
                  <a:schemeClr val="accent6">
                    <a:lumMod val="7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[ERROR_Q_AWAY_FROM_GREEN.xlsx]ERROR_Q_AWAY_FROM_GREEN!$A$49:$U$49</c:f>
              <c:numCache>
                <c:formatCode>General</c:formatCode>
                <c:ptCount val="21"/>
                <c:pt idx="0">
                  <c:v>0</c:v>
                </c:pt>
                <c:pt idx="1">
                  <c:v>0.4</c:v>
                </c:pt>
                <c:pt idx="2">
                  <c:v>0.5</c:v>
                </c:pt>
                <c:pt idx="3">
                  <c:v>2.117830551</c:v>
                </c:pt>
                <c:pt idx="4">
                  <c:v>2.346011823</c:v>
                </c:pt>
                <c:pt idx="5">
                  <c:v>2.5279359399999999</c:v>
                </c:pt>
                <c:pt idx="6">
                  <c:v>1.7472135950000001</c:v>
                </c:pt>
                <c:pt idx="7">
                  <c:v>1.84339784</c:v>
                </c:pt>
                <c:pt idx="8">
                  <c:v>1.4300563079999999</c:v>
                </c:pt>
                <c:pt idx="9">
                  <c:v>2.6991941740000001</c:v>
                </c:pt>
                <c:pt idx="10">
                  <c:v>5.3226598020000004</c:v>
                </c:pt>
                <c:pt idx="11">
                  <c:v>3.7222884729999999</c:v>
                </c:pt>
                <c:pt idx="12">
                  <c:v>18.192703890000001</c:v>
                </c:pt>
                <c:pt idx="13">
                  <c:v>2.095542966</c:v>
                </c:pt>
                <c:pt idx="14">
                  <c:v>4.6305674440000004</c:v>
                </c:pt>
                <c:pt idx="15">
                  <c:v>3.0977182170000002</c:v>
                </c:pt>
                <c:pt idx="16">
                  <c:v>7.9241497479999996</c:v>
                </c:pt>
                <c:pt idx="17">
                  <c:v>3.1841296250000002</c:v>
                </c:pt>
                <c:pt idx="18">
                  <c:v>4.2341935289999997</c:v>
                </c:pt>
                <c:pt idx="19">
                  <c:v>2.8932254190000002</c:v>
                </c:pt>
                <c:pt idx="20">
                  <c:v>3.5706987379999999</c:v>
                </c:pt>
              </c:numCache>
            </c:numRef>
          </c:yVal>
          <c:smooth val="0"/>
        </c:ser>
        <c:ser>
          <c:idx val="48"/>
          <c:order val="48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50000"/>
                  <a:lumOff val="50000"/>
                </a:schemeClr>
              </a:solidFill>
              <a:ln w="9525">
                <a:solidFill>
                  <a:schemeClr val="accent1">
                    <a:lumMod val="50000"/>
                    <a:lumOff val="5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[ERROR_Q_AWAY_FROM_GREEN.xlsx]ERROR_Q_AWAY_FROM_GREEN!$A$50:$U$50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0.3</c:v>
                </c:pt>
                <c:pt idx="3">
                  <c:v>0.94142135599999999</c:v>
                </c:pt>
                <c:pt idx="4">
                  <c:v>1.3300563080000001</c:v>
                </c:pt>
                <c:pt idx="5">
                  <c:v>1.1886349519999999</c:v>
                </c:pt>
                <c:pt idx="6">
                  <c:v>2.0008767010000001</c:v>
                </c:pt>
                <c:pt idx="7">
                  <c:v>2.041811048</c:v>
                </c:pt>
                <c:pt idx="8">
                  <c:v>3.192466698</c:v>
                </c:pt>
                <c:pt idx="9">
                  <c:v>2.789681914</c:v>
                </c:pt>
                <c:pt idx="10">
                  <c:v>2.8122681260000002</c:v>
                </c:pt>
                <c:pt idx="11">
                  <c:v>1.554320377</c:v>
                </c:pt>
                <c:pt idx="12">
                  <c:v>3.7129920009999999</c:v>
                </c:pt>
                <c:pt idx="13">
                  <c:v>3.7002318820000002</c:v>
                </c:pt>
                <c:pt idx="14">
                  <c:v>2.2985306479999998</c:v>
                </c:pt>
                <c:pt idx="15">
                  <c:v>3.957861877</c:v>
                </c:pt>
                <c:pt idx="16">
                  <c:v>3.4618247740000001</c:v>
                </c:pt>
                <c:pt idx="17">
                  <c:v>3.4003407330000002</c:v>
                </c:pt>
                <c:pt idx="18">
                  <c:v>2.0284695159999999</c:v>
                </c:pt>
                <c:pt idx="19">
                  <c:v>86.45239583</c:v>
                </c:pt>
                <c:pt idx="20">
                  <c:v>5.6038105109999998</c:v>
                </c:pt>
              </c:numCache>
            </c:numRef>
          </c:yVal>
          <c:smooth val="0"/>
        </c:ser>
        <c:ser>
          <c:idx val="49"/>
          <c:order val="49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50000"/>
                  <a:lumOff val="50000"/>
                </a:schemeClr>
              </a:solidFill>
              <a:ln w="9525">
                <a:solidFill>
                  <a:schemeClr val="accent2">
                    <a:lumMod val="50000"/>
                    <a:lumOff val="50000"/>
                  </a:schemeClr>
                </a:solidFill>
              </a:ln>
              <a:effectLst/>
            </c:spPr>
          </c:marker>
          <c:xVal>
            <c:numRef>
              <c:f>[ERROR_Q_AWAY_FROM_GREEN.xlsx]ERROR_Q_AWAY_FROM_GREEN!$A$1:$U$1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[ERROR_Q_AWAY_FROM_GREEN.xlsx]ERROR_Q_AWAY_FROM_GREEN!$A$51:$U$51</c:f>
              <c:numCache>
                <c:formatCode>General</c:formatCode>
                <c:ptCount val="21"/>
                <c:pt idx="0">
                  <c:v>0</c:v>
                </c:pt>
                <c:pt idx="1">
                  <c:v>0.76502815400000002</c:v>
                </c:pt>
                <c:pt idx="2">
                  <c:v>1.407106781</c:v>
                </c:pt>
                <c:pt idx="3">
                  <c:v>0.8</c:v>
                </c:pt>
                <c:pt idx="4">
                  <c:v>1.0236067980000001</c:v>
                </c:pt>
                <c:pt idx="5">
                  <c:v>1.7974836860000001</c:v>
                </c:pt>
                <c:pt idx="6">
                  <c:v>1.670548143</c:v>
                </c:pt>
                <c:pt idx="7">
                  <c:v>1.1000000000000001</c:v>
                </c:pt>
                <c:pt idx="8">
                  <c:v>2.1708203930000001</c:v>
                </c:pt>
                <c:pt idx="9">
                  <c:v>2.1180339890000002</c:v>
                </c:pt>
                <c:pt idx="10">
                  <c:v>3.1355762970000001</c:v>
                </c:pt>
                <c:pt idx="11">
                  <c:v>2.757109292</c:v>
                </c:pt>
                <c:pt idx="12">
                  <c:v>2.0918151420000002</c:v>
                </c:pt>
                <c:pt idx="13">
                  <c:v>4.2666580300000003</c:v>
                </c:pt>
                <c:pt idx="14">
                  <c:v>4.3633762860000003</c:v>
                </c:pt>
                <c:pt idx="15">
                  <c:v>2.2591830939999999</c:v>
                </c:pt>
                <c:pt idx="16">
                  <c:v>2.6428580099999999</c:v>
                </c:pt>
                <c:pt idx="17">
                  <c:v>3.489730539</c:v>
                </c:pt>
                <c:pt idx="18">
                  <c:v>3.7373832660000001</c:v>
                </c:pt>
                <c:pt idx="19">
                  <c:v>5.6343481649999996</c:v>
                </c:pt>
                <c:pt idx="20">
                  <c:v>3.694518586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6235520"/>
        <c:axId val="206242176"/>
      </c:scatterChart>
      <c:valAx>
        <c:axId val="2062355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dirty="0" smtClean="0"/>
                  <a:t>Teaching error</a:t>
                </a:r>
                <a:endParaRPr lang="ja-JP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06242176"/>
        <c:crosses val="autoZero"/>
        <c:crossBetween val="midCat"/>
      </c:valAx>
      <c:valAx>
        <c:axId val="206242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dirty="0" smtClean="0"/>
                  <a:t>Reproduction</a:t>
                </a:r>
                <a:r>
                  <a:rPr lang="en-US" altLang="ja-JP" baseline="0" dirty="0" smtClean="0"/>
                  <a:t> error</a:t>
                </a:r>
                <a:endParaRPr lang="ja-JP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062355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Line up equidistantly</a:t>
            </a:r>
            <a:endParaRPr lang="ja-JP" altLang="en-US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[ERROR_Q_Make_THE_SIGNAL.xlsx]ERROR_Q_Make_THE_SIGNAL!$A$2:$U$2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0.72360679800000005</c:v>
                </c:pt>
                <c:pt idx="3">
                  <c:v>0.92360679800000001</c:v>
                </c:pt>
                <c:pt idx="4">
                  <c:v>1.488634952</c:v>
                </c:pt>
                <c:pt idx="5">
                  <c:v>1.2064495099999999</c:v>
                </c:pt>
                <c:pt idx="6">
                  <c:v>2.3466737649999998</c:v>
                </c:pt>
                <c:pt idx="7">
                  <c:v>1.9423668709999999</c:v>
                </c:pt>
                <c:pt idx="8">
                  <c:v>2.247603287</c:v>
                </c:pt>
                <c:pt idx="9">
                  <c:v>8.2940187559999998</c:v>
                </c:pt>
                <c:pt idx="10">
                  <c:v>1.7577728180000001</c:v>
                </c:pt>
                <c:pt idx="11">
                  <c:v>2.7182202430000002</c:v>
                </c:pt>
                <c:pt idx="12">
                  <c:v>2.4127002540000002</c:v>
                </c:pt>
                <c:pt idx="13">
                  <c:v>3.1680003239999999</c:v>
                </c:pt>
                <c:pt idx="14">
                  <c:v>3.4425920140000001</c:v>
                </c:pt>
                <c:pt idx="15">
                  <c:v>3.760211274</c:v>
                </c:pt>
                <c:pt idx="16">
                  <c:v>50.120559870000001</c:v>
                </c:pt>
                <c:pt idx="17">
                  <c:v>12.47703246</c:v>
                </c:pt>
                <c:pt idx="18">
                  <c:v>13.20998269</c:v>
                </c:pt>
                <c:pt idx="19">
                  <c:v>3.239980488</c:v>
                </c:pt>
                <c:pt idx="20">
                  <c:v>2.0849118579999999</c:v>
                </c:pt>
              </c:numCache>
            </c:numRef>
          </c:yVal>
          <c:smooth val="0"/>
        </c:ser>
        <c:ser>
          <c:idx val="1"/>
          <c:order val="1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[ERROR_Q_Make_THE_SIGNAL.xlsx]ERROR_Q_Make_THE_SIGNAL!$A$3:$U$3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1.0064495099999999</c:v>
                </c:pt>
                <c:pt idx="3">
                  <c:v>0.82426406900000004</c:v>
                </c:pt>
                <c:pt idx="4">
                  <c:v>0.93005630800000005</c:v>
                </c:pt>
                <c:pt idx="5">
                  <c:v>1.722677276</c:v>
                </c:pt>
                <c:pt idx="6">
                  <c:v>1.336574631</c:v>
                </c:pt>
                <c:pt idx="7">
                  <c:v>1.61820425</c:v>
                </c:pt>
                <c:pt idx="8">
                  <c:v>6.1472259940000002</c:v>
                </c:pt>
                <c:pt idx="9">
                  <c:v>2.093566483</c:v>
                </c:pt>
                <c:pt idx="10">
                  <c:v>2.2934976690000002</c:v>
                </c:pt>
                <c:pt idx="11">
                  <c:v>13.717894169999999</c:v>
                </c:pt>
                <c:pt idx="12">
                  <c:v>43.301608379999998</c:v>
                </c:pt>
                <c:pt idx="13">
                  <c:v>8.1076932750000008</c:v>
                </c:pt>
                <c:pt idx="14">
                  <c:v>2.7113810410000001</c:v>
                </c:pt>
                <c:pt idx="15">
                  <c:v>14.08224611</c:v>
                </c:pt>
                <c:pt idx="16">
                  <c:v>27.41486999</c:v>
                </c:pt>
                <c:pt idx="17">
                  <c:v>2.228538329</c:v>
                </c:pt>
                <c:pt idx="18">
                  <c:v>10.48584078</c:v>
                </c:pt>
                <c:pt idx="19">
                  <c:v>52.679958710000001</c:v>
                </c:pt>
                <c:pt idx="20">
                  <c:v>3.7867206090000001</c:v>
                </c:pt>
              </c:numCache>
            </c:numRef>
          </c:yVal>
          <c:smooth val="0"/>
        </c:ser>
        <c:ser>
          <c:idx val="2"/>
          <c:order val="2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[ERROR_Q_Make_THE_SIGNAL.xlsx]ERROR_Q_Make_THE_SIGNAL!$A$4:$U$4</c:f>
              <c:numCache>
                <c:formatCode>General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0.6</c:v>
                </c:pt>
                <c:pt idx="3">
                  <c:v>1.2950844619999999</c:v>
                </c:pt>
                <c:pt idx="4">
                  <c:v>0.74142135600000003</c:v>
                </c:pt>
                <c:pt idx="5">
                  <c:v>0.98284271199999995</c:v>
                </c:pt>
                <c:pt idx="6">
                  <c:v>1.9142870460000001</c:v>
                </c:pt>
                <c:pt idx="7">
                  <c:v>1.5650281539999999</c:v>
                </c:pt>
                <c:pt idx="8">
                  <c:v>11.00400696</c:v>
                </c:pt>
                <c:pt idx="9">
                  <c:v>2.6735389540000001</c:v>
                </c:pt>
                <c:pt idx="10">
                  <c:v>2.3543203770000001</c:v>
                </c:pt>
                <c:pt idx="11">
                  <c:v>3.228621135</c:v>
                </c:pt>
                <c:pt idx="12">
                  <c:v>6.3886708350000001</c:v>
                </c:pt>
                <c:pt idx="13">
                  <c:v>3.2937741140000001</c:v>
                </c:pt>
                <c:pt idx="14">
                  <c:v>25.39242041</c:v>
                </c:pt>
                <c:pt idx="15">
                  <c:v>2.0772699029999999</c:v>
                </c:pt>
                <c:pt idx="16">
                  <c:v>3.2124502509999999</c:v>
                </c:pt>
                <c:pt idx="17">
                  <c:v>2.9599138489999999</c:v>
                </c:pt>
                <c:pt idx="18">
                  <c:v>3.2427565619999998</c:v>
                </c:pt>
                <c:pt idx="19">
                  <c:v>102.7237789</c:v>
                </c:pt>
                <c:pt idx="20">
                  <c:v>3.3667137459999998</c:v>
                </c:pt>
              </c:numCache>
            </c:numRef>
          </c:yVal>
          <c:smooth val="0"/>
        </c:ser>
        <c:ser>
          <c:idx val="3"/>
          <c:order val="3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[ERROR_Q_Make_THE_SIGNAL.xlsx]ERROR_Q_Make_THE_SIGNAL!$A$5:$U$5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1.3071067810000001</c:v>
                </c:pt>
                <c:pt idx="4">
                  <c:v>1.8930106600000001</c:v>
                </c:pt>
                <c:pt idx="5">
                  <c:v>1.4491900790000001</c:v>
                </c:pt>
                <c:pt idx="6">
                  <c:v>1.6300563079999999</c:v>
                </c:pt>
                <c:pt idx="7">
                  <c:v>2.429784057</c:v>
                </c:pt>
                <c:pt idx="8">
                  <c:v>1.4773387170000001</c:v>
                </c:pt>
                <c:pt idx="9">
                  <c:v>2.2102916430000001</c:v>
                </c:pt>
                <c:pt idx="10">
                  <c:v>3.1456427960000002</c:v>
                </c:pt>
                <c:pt idx="11">
                  <c:v>2.8997162269999999</c:v>
                </c:pt>
                <c:pt idx="12">
                  <c:v>9.7358381680000008</c:v>
                </c:pt>
                <c:pt idx="13">
                  <c:v>44.158792480000002</c:v>
                </c:pt>
                <c:pt idx="14">
                  <c:v>2.7890246429999999</c:v>
                </c:pt>
                <c:pt idx="15">
                  <c:v>3.3656774440000001</c:v>
                </c:pt>
                <c:pt idx="16">
                  <c:v>2.670548143</c:v>
                </c:pt>
                <c:pt idx="17">
                  <c:v>102.0248491</c:v>
                </c:pt>
                <c:pt idx="18">
                  <c:v>2.510778653</c:v>
                </c:pt>
                <c:pt idx="19">
                  <c:v>7.3319021610000004</c:v>
                </c:pt>
                <c:pt idx="20">
                  <c:v>121.8558384</c:v>
                </c:pt>
              </c:numCache>
            </c:numRef>
          </c:yVal>
          <c:smooth val="0"/>
        </c:ser>
        <c:ser>
          <c:idx val="4"/>
          <c:order val="4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[ERROR_Q_Make_THE_SIGNAL.xlsx]ERROR_Q_Make_THE_SIGNAL!$A$6:$U$6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0.82360679800000003</c:v>
                </c:pt>
                <c:pt idx="3">
                  <c:v>0.64142135600000005</c:v>
                </c:pt>
                <c:pt idx="4">
                  <c:v>2.0084073519999999</c:v>
                </c:pt>
                <c:pt idx="5">
                  <c:v>1.722677276</c:v>
                </c:pt>
                <c:pt idx="6">
                  <c:v>1.8640986319999999</c:v>
                </c:pt>
                <c:pt idx="7">
                  <c:v>1.2255832820000001</c:v>
                </c:pt>
                <c:pt idx="8">
                  <c:v>2.9196962000000002</c:v>
                </c:pt>
                <c:pt idx="9">
                  <c:v>2.2375869590000002</c:v>
                </c:pt>
                <c:pt idx="10">
                  <c:v>75.324323559999996</c:v>
                </c:pt>
                <c:pt idx="11">
                  <c:v>1.6950844620000001</c:v>
                </c:pt>
                <c:pt idx="12">
                  <c:v>2.2407800779999998</c:v>
                </c:pt>
                <c:pt idx="13">
                  <c:v>1.7964036750000001</c:v>
                </c:pt>
                <c:pt idx="14">
                  <c:v>1.8152982449999999</c:v>
                </c:pt>
                <c:pt idx="15">
                  <c:v>7.8643719909999996</c:v>
                </c:pt>
                <c:pt idx="16">
                  <c:v>2.3035446350000002</c:v>
                </c:pt>
                <c:pt idx="17">
                  <c:v>2.9604762619999998</c:v>
                </c:pt>
                <c:pt idx="18">
                  <c:v>3.668848503</c:v>
                </c:pt>
                <c:pt idx="19">
                  <c:v>23.389442089999999</c:v>
                </c:pt>
                <c:pt idx="20">
                  <c:v>3.1266554470000001</c:v>
                </c:pt>
              </c:numCache>
            </c:numRef>
          </c:yVal>
          <c:smooth val="0"/>
        </c:ser>
        <c:ser>
          <c:idx val="5"/>
          <c:order val="5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[ERROR_Q_Make_THE_SIGNAL.xlsx]ERROR_Q_Make_THE_SIGNAL!$A$7:$U$7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1.1414213559999999</c:v>
                </c:pt>
                <c:pt idx="3">
                  <c:v>0.64142135600000005</c:v>
                </c:pt>
                <c:pt idx="4">
                  <c:v>1.7113122279999999</c:v>
                </c:pt>
                <c:pt idx="5">
                  <c:v>1.224264069</c:v>
                </c:pt>
                <c:pt idx="6">
                  <c:v>0.94142135599999999</c:v>
                </c:pt>
                <c:pt idx="7">
                  <c:v>2.0892922230000002</c:v>
                </c:pt>
                <c:pt idx="8">
                  <c:v>1.8300563080000001</c:v>
                </c:pt>
                <c:pt idx="9">
                  <c:v>2.4905947930000001</c:v>
                </c:pt>
                <c:pt idx="10">
                  <c:v>2.7245523120000001</c:v>
                </c:pt>
                <c:pt idx="11">
                  <c:v>2.4856149699999999</c:v>
                </c:pt>
                <c:pt idx="12">
                  <c:v>3.369127046</c:v>
                </c:pt>
                <c:pt idx="13">
                  <c:v>2.5611175560000001</c:v>
                </c:pt>
                <c:pt idx="14">
                  <c:v>3.230806769</c:v>
                </c:pt>
                <c:pt idx="15">
                  <c:v>7.7749482309999998</c:v>
                </c:pt>
                <c:pt idx="16">
                  <c:v>2.374468475</c:v>
                </c:pt>
                <c:pt idx="17">
                  <c:v>3.2711731130000001</c:v>
                </c:pt>
                <c:pt idx="18">
                  <c:v>2.524414664</c:v>
                </c:pt>
                <c:pt idx="19">
                  <c:v>18.37613962</c:v>
                </c:pt>
                <c:pt idx="20">
                  <c:v>21.17891603</c:v>
                </c:pt>
              </c:numCache>
            </c:numRef>
          </c:yVal>
          <c:smooth val="0"/>
        </c:ser>
        <c:ser>
          <c:idx val="6"/>
          <c:order val="6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[ERROR_Q_Make_THE_SIGNAL.xlsx]ERROR_Q_Make_THE_SIGNAL!$A$8:$U$8</c:f>
              <c:numCache>
                <c:formatCode>General</c:formatCode>
                <c:ptCount val="21"/>
                <c:pt idx="0">
                  <c:v>0</c:v>
                </c:pt>
                <c:pt idx="1">
                  <c:v>0.34142135600000001</c:v>
                </c:pt>
                <c:pt idx="2">
                  <c:v>0.4</c:v>
                </c:pt>
                <c:pt idx="3">
                  <c:v>0.788634952</c:v>
                </c:pt>
                <c:pt idx="4">
                  <c:v>0.96502815399999997</c:v>
                </c:pt>
                <c:pt idx="5">
                  <c:v>1.7122417489999999</c:v>
                </c:pt>
                <c:pt idx="6">
                  <c:v>1.165028154</c:v>
                </c:pt>
                <c:pt idx="7">
                  <c:v>1.9113122279999999</c:v>
                </c:pt>
                <c:pt idx="8">
                  <c:v>1.8048627180000001</c:v>
                </c:pt>
                <c:pt idx="9">
                  <c:v>1.656719601</c:v>
                </c:pt>
                <c:pt idx="10">
                  <c:v>3.3399259589999999</c:v>
                </c:pt>
                <c:pt idx="11">
                  <c:v>3.3930106599999998</c:v>
                </c:pt>
                <c:pt idx="12">
                  <c:v>2.0513233080000002</c:v>
                </c:pt>
                <c:pt idx="13">
                  <c:v>12.400520589999999</c:v>
                </c:pt>
                <c:pt idx="14">
                  <c:v>2.9203628579999998</c:v>
                </c:pt>
                <c:pt idx="15">
                  <c:v>96.110463060000001</c:v>
                </c:pt>
                <c:pt idx="16">
                  <c:v>13.69718428</c:v>
                </c:pt>
                <c:pt idx="17">
                  <c:v>12.42947629</c:v>
                </c:pt>
                <c:pt idx="18">
                  <c:v>29.342735600000001</c:v>
                </c:pt>
                <c:pt idx="19">
                  <c:v>2.3133575249999998</c:v>
                </c:pt>
                <c:pt idx="20">
                  <c:v>3.562538038</c:v>
                </c:pt>
              </c:numCache>
            </c:numRef>
          </c:yVal>
          <c:smooth val="0"/>
        </c:ser>
        <c:ser>
          <c:idx val="7"/>
          <c:order val="7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[ERROR_Q_Make_THE_SIGNAL.xlsx]ERROR_Q_Make_THE_SIGNAL!$A$9:$U$9</c:f>
              <c:numCache>
                <c:formatCode>General</c:formatCode>
                <c:ptCount val="21"/>
                <c:pt idx="0">
                  <c:v>0</c:v>
                </c:pt>
                <c:pt idx="1">
                  <c:v>0.42360679800000001</c:v>
                </c:pt>
                <c:pt idx="2">
                  <c:v>0.52360679799999998</c:v>
                </c:pt>
                <c:pt idx="3">
                  <c:v>0.88284271199999997</c:v>
                </c:pt>
                <c:pt idx="4">
                  <c:v>1.6886349519999999</c:v>
                </c:pt>
                <c:pt idx="5">
                  <c:v>1.024264069</c:v>
                </c:pt>
                <c:pt idx="6">
                  <c:v>1.530056308</c:v>
                </c:pt>
                <c:pt idx="7">
                  <c:v>1.4819131910000001</c:v>
                </c:pt>
                <c:pt idx="8">
                  <c:v>2.9178305510000002</c:v>
                </c:pt>
                <c:pt idx="9">
                  <c:v>2.9935664829999999</c:v>
                </c:pt>
                <c:pt idx="10">
                  <c:v>3.0820550739999999</c:v>
                </c:pt>
                <c:pt idx="11">
                  <c:v>1.9422980569999999</c:v>
                </c:pt>
                <c:pt idx="12">
                  <c:v>3.2073950249999998</c:v>
                </c:pt>
                <c:pt idx="13">
                  <c:v>4.0761986139999999</c:v>
                </c:pt>
                <c:pt idx="14">
                  <c:v>2.9048787109999998</c:v>
                </c:pt>
                <c:pt idx="15">
                  <c:v>13.805159789999999</c:v>
                </c:pt>
                <c:pt idx="16">
                  <c:v>48.150626160000002</c:v>
                </c:pt>
                <c:pt idx="17">
                  <c:v>35.709696569999998</c:v>
                </c:pt>
                <c:pt idx="18">
                  <c:v>3.1696916869999998</c:v>
                </c:pt>
                <c:pt idx="19">
                  <c:v>79.851435170000002</c:v>
                </c:pt>
                <c:pt idx="20">
                  <c:v>5.9667764280000002</c:v>
                </c:pt>
              </c:numCache>
            </c:numRef>
          </c:yVal>
          <c:smooth val="0"/>
        </c:ser>
        <c:ser>
          <c:idx val="8"/>
          <c:order val="8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[ERROR_Q_Make_THE_SIGNAL.xlsx]ERROR_Q_Make_THE_SIGNAL!$A$10:$U$10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0.62360679799999996</c:v>
                </c:pt>
                <c:pt idx="3">
                  <c:v>1.9601814289999999</c:v>
                </c:pt>
                <c:pt idx="4">
                  <c:v>0.7</c:v>
                </c:pt>
                <c:pt idx="5">
                  <c:v>1.5828427119999999</c:v>
                </c:pt>
                <c:pt idx="6">
                  <c:v>0.94721359500000002</c:v>
                </c:pt>
                <c:pt idx="7">
                  <c:v>1.7609448190000001</c:v>
                </c:pt>
                <c:pt idx="8">
                  <c:v>2.321090484</c:v>
                </c:pt>
                <c:pt idx="9">
                  <c:v>1.7122417489999999</c:v>
                </c:pt>
                <c:pt idx="10">
                  <c:v>1.7433978400000001</c:v>
                </c:pt>
                <c:pt idx="11">
                  <c:v>2.8472295879999998</c:v>
                </c:pt>
                <c:pt idx="12">
                  <c:v>13.996510199999999</c:v>
                </c:pt>
                <c:pt idx="13">
                  <c:v>3.3411160569999998</c:v>
                </c:pt>
                <c:pt idx="14">
                  <c:v>2.335577426</c:v>
                </c:pt>
                <c:pt idx="15">
                  <c:v>3.2727645769999998</c:v>
                </c:pt>
                <c:pt idx="16">
                  <c:v>3.2787951409999998</c:v>
                </c:pt>
                <c:pt idx="17">
                  <c:v>24.565197349999998</c:v>
                </c:pt>
                <c:pt idx="18">
                  <c:v>67.632045959999999</c:v>
                </c:pt>
                <c:pt idx="19">
                  <c:v>2.9970422819999998</c:v>
                </c:pt>
                <c:pt idx="20">
                  <c:v>15.47062901</c:v>
                </c:pt>
              </c:numCache>
            </c:numRef>
          </c:yVal>
          <c:smooth val="0"/>
        </c:ser>
        <c:ser>
          <c:idx val="9"/>
          <c:order val="9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[ERROR_Q_Make_THE_SIGNAL.xlsx]ERROR_Q_Make_THE_SIGNAL!$A$11:$U$11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0.88284271199999997</c:v>
                </c:pt>
                <c:pt idx="3">
                  <c:v>1.2650281539999999</c:v>
                </c:pt>
                <c:pt idx="4">
                  <c:v>2.1016027849999999</c:v>
                </c:pt>
                <c:pt idx="5">
                  <c:v>1.260555128</c:v>
                </c:pt>
                <c:pt idx="6">
                  <c:v>2.1514155009999998</c:v>
                </c:pt>
                <c:pt idx="7">
                  <c:v>2.3498602110000002</c:v>
                </c:pt>
                <c:pt idx="8">
                  <c:v>1.4064495100000001</c:v>
                </c:pt>
                <c:pt idx="9">
                  <c:v>1.940491835</c:v>
                </c:pt>
                <c:pt idx="10">
                  <c:v>2.4837882269999998</c:v>
                </c:pt>
                <c:pt idx="11">
                  <c:v>2.5178305509999999</c:v>
                </c:pt>
                <c:pt idx="12">
                  <c:v>2.3694392099999999</c:v>
                </c:pt>
                <c:pt idx="13">
                  <c:v>17.83559073</c:v>
                </c:pt>
                <c:pt idx="14">
                  <c:v>2.9659736680000002</c:v>
                </c:pt>
                <c:pt idx="15">
                  <c:v>13.195438449999999</c:v>
                </c:pt>
                <c:pt idx="16">
                  <c:v>3.1379988980000002</c:v>
                </c:pt>
                <c:pt idx="17">
                  <c:v>2.107768723</c:v>
                </c:pt>
                <c:pt idx="18">
                  <c:v>2.561068514</c:v>
                </c:pt>
                <c:pt idx="19">
                  <c:v>91.876766970000006</c:v>
                </c:pt>
                <c:pt idx="20">
                  <c:v>4.1096261509999996</c:v>
                </c:pt>
              </c:numCache>
            </c:numRef>
          </c:yVal>
          <c:smooth val="0"/>
        </c:ser>
        <c:ser>
          <c:idx val="10"/>
          <c:order val="1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[ERROR_Q_Make_THE_SIGNAL.xlsx]ERROR_Q_Make_THE_SIGNAL!$A$12:$U$12</c:f>
              <c:numCache>
                <c:formatCode>General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0.68284271200000002</c:v>
                </c:pt>
                <c:pt idx="3">
                  <c:v>0.94142135599999999</c:v>
                </c:pt>
                <c:pt idx="4">
                  <c:v>1.7773387169999999</c:v>
                </c:pt>
                <c:pt idx="5">
                  <c:v>1.547870866</c:v>
                </c:pt>
                <c:pt idx="6">
                  <c:v>2.316617457</c:v>
                </c:pt>
                <c:pt idx="7">
                  <c:v>1.4226772759999999</c:v>
                </c:pt>
                <c:pt idx="8">
                  <c:v>1.5595241580000001</c:v>
                </c:pt>
                <c:pt idx="9">
                  <c:v>1.8886349520000001</c:v>
                </c:pt>
                <c:pt idx="10">
                  <c:v>2.3877065599999998</c:v>
                </c:pt>
                <c:pt idx="11">
                  <c:v>2.5442456199999999</c:v>
                </c:pt>
                <c:pt idx="12">
                  <c:v>3.1218325440000001</c:v>
                </c:pt>
                <c:pt idx="13">
                  <c:v>2.688150416</c:v>
                </c:pt>
                <c:pt idx="14">
                  <c:v>1.710654957</c:v>
                </c:pt>
                <c:pt idx="15">
                  <c:v>1.64339784</c:v>
                </c:pt>
                <c:pt idx="16">
                  <c:v>2.9105363089999998</c:v>
                </c:pt>
                <c:pt idx="17">
                  <c:v>2.5895710790000002</c:v>
                </c:pt>
                <c:pt idx="18">
                  <c:v>3.6093843689999998</c:v>
                </c:pt>
                <c:pt idx="19">
                  <c:v>49.750584359999998</c:v>
                </c:pt>
                <c:pt idx="20">
                  <c:v>3.3246211250000002</c:v>
                </c:pt>
              </c:numCache>
            </c:numRef>
          </c:yVal>
          <c:smooth val="0"/>
        </c:ser>
        <c:ser>
          <c:idx val="11"/>
          <c:order val="11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[ERROR_Q_Make_THE_SIGNAL.xlsx]ERROR_Q_Make_THE_SIGNAL!$A$13:$U$13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0.92360679800000001</c:v>
                </c:pt>
                <c:pt idx="3">
                  <c:v>0.5</c:v>
                </c:pt>
                <c:pt idx="4">
                  <c:v>0.82426406900000004</c:v>
                </c:pt>
                <c:pt idx="5">
                  <c:v>1.486138409</c:v>
                </c:pt>
                <c:pt idx="6">
                  <c:v>2.5678008760000002</c:v>
                </c:pt>
                <c:pt idx="7">
                  <c:v>1.801602785</c:v>
                </c:pt>
                <c:pt idx="8">
                  <c:v>1.9848191959999999</c:v>
                </c:pt>
                <c:pt idx="9">
                  <c:v>2.9107786529999999</c:v>
                </c:pt>
                <c:pt idx="10">
                  <c:v>1.2576491219999999</c:v>
                </c:pt>
                <c:pt idx="11">
                  <c:v>9.2047566399999994</c:v>
                </c:pt>
                <c:pt idx="12">
                  <c:v>2.1433791979999999</c:v>
                </c:pt>
                <c:pt idx="13">
                  <c:v>19.87284391</c:v>
                </c:pt>
                <c:pt idx="14">
                  <c:v>4.3976363640000002</c:v>
                </c:pt>
                <c:pt idx="15">
                  <c:v>41.74360351</c:v>
                </c:pt>
                <c:pt idx="16">
                  <c:v>62.979790370000003</c:v>
                </c:pt>
                <c:pt idx="17">
                  <c:v>3.2378354979999999</c:v>
                </c:pt>
                <c:pt idx="18">
                  <c:v>3.3770023220000001</c:v>
                </c:pt>
                <c:pt idx="19">
                  <c:v>2.8223047069999998</c:v>
                </c:pt>
                <c:pt idx="20">
                  <c:v>16.764298320000002</c:v>
                </c:pt>
              </c:numCache>
            </c:numRef>
          </c:yVal>
          <c:smooth val="0"/>
        </c:ser>
        <c:ser>
          <c:idx val="12"/>
          <c:order val="12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  <a:lumOff val="20000"/>
                </a:schemeClr>
              </a:solidFill>
              <a:ln w="9525">
                <a:solidFill>
                  <a:schemeClr val="accent1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[ERROR_Q_Make_THE_SIGNAL.xlsx]ERROR_Q_Make_THE_SIGNAL!$A$14:$U$14</c:f>
              <c:numCache>
                <c:formatCode>General</c:formatCode>
                <c:ptCount val="21"/>
                <c:pt idx="0">
                  <c:v>0</c:v>
                </c:pt>
                <c:pt idx="1">
                  <c:v>0.4</c:v>
                </c:pt>
                <c:pt idx="2">
                  <c:v>0.6</c:v>
                </c:pt>
                <c:pt idx="3">
                  <c:v>0.7</c:v>
                </c:pt>
                <c:pt idx="4">
                  <c:v>0.66055512800000005</c:v>
                </c:pt>
                <c:pt idx="5">
                  <c:v>1.5536631059999999</c:v>
                </c:pt>
                <c:pt idx="6">
                  <c:v>1.357649122</c:v>
                </c:pt>
                <c:pt idx="7">
                  <c:v>1.9666309390000001</c:v>
                </c:pt>
                <c:pt idx="8">
                  <c:v>2.8694323449999999</c:v>
                </c:pt>
                <c:pt idx="9">
                  <c:v>2.7609938610000002</c:v>
                </c:pt>
                <c:pt idx="10">
                  <c:v>2.2571155470000002</c:v>
                </c:pt>
                <c:pt idx="11">
                  <c:v>1.7708203929999999</c:v>
                </c:pt>
                <c:pt idx="12">
                  <c:v>2.688362701</c:v>
                </c:pt>
                <c:pt idx="13">
                  <c:v>2.8598403650000002</c:v>
                </c:pt>
                <c:pt idx="14">
                  <c:v>2.9496485840000002</c:v>
                </c:pt>
                <c:pt idx="15">
                  <c:v>12.966765410000001</c:v>
                </c:pt>
                <c:pt idx="16">
                  <c:v>23.27807563</c:v>
                </c:pt>
                <c:pt idx="17">
                  <c:v>3.53069028</c:v>
                </c:pt>
                <c:pt idx="18">
                  <c:v>7.9987466459999998</c:v>
                </c:pt>
                <c:pt idx="19">
                  <c:v>2.071205414</c:v>
                </c:pt>
                <c:pt idx="20">
                  <c:v>38.303121349999998</c:v>
                </c:pt>
              </c:numCache>
            </c:numRef>
          </c:yVal>
          <c:smooth val="0"/>
        </c:ser>
        <c:ser>
          <c:idx val="13"/>
          <c:order val="13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  <a:lumOff val="20000"/>
                </a:schemeClr>
              </a:solidFill>
              <a:ln w="9525">
                <a:solidFill>
                  <a:schemeClr val="accent2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[ERROR_Q_Make_THE_SIGNAL.xlsx]ERROR_Q_Make_THE_SIGNAL!$A$15:$U$15</c:f>
              <c:numCache>
                <c:formatCode>General</c:formatCode>
                <c:ptCount val="21"/>
                <c:pt idx="0">
                  <c:v>0</c:v>
                </c:pt>
                <c:pt idx="1">
                  <c:v>0.4</c:v>
                </c:pt>
                <c:pt idx="2">
                  <c:v>0.64142135600000005</c:v>
                </c:pt>
                <c:pt idx="3">
                  <c:v>0.54142135599999996</c:v>
                </c:pt>
                <c:pt idx="4">
                  <c:v>1.3359173600000001</c:v>
                </c:pt>
                <c:pt idx="5">
                  <c:v>1.1738768879999999</c:v>
                </c:pt>
                <c:pt idx="6">
                  <c:v>1.3640986319999999</c:v>
                </c:pt>
                <c:pt idx="7">
                  <c:v>1.963441362</c:v>
                </c:pt>
                <c:pt idx="8">
                  <c:v>2.247603287</c:v>
                </c:pt>
                <c:pt idx="9">
                  <c:v>1.468572789</c:v>
                </c:pt>
                <c:pt idx="10">
                  <c:v>2.5975194500000001</c:v>
                </c:pt>
                <c:pt idx="11">
                  <c:v>2.637163089</c:v>
                </c:pt>
                <c:pt idx="12">
                  <c:v>2.894764474</c:v>
                </c:pt>
                <c:pt idx="13">
                  <c:v>2.0196572939999999</c:v>
                </c:pt>
                <c:pt idx="14">
                  <c:v>3.085029477</c:v>
                </c:pt>
                <c:pt idx="15">
                  <c:v>2.771687945</c:v>
                </c:pt>
                <c:pt idx="16">
                  <c:v>10.16487278</c:v>
                </c:pt>
                <c:pt idx="17">
                  <c:v>3.2946328</c:v>
                </c:pt>
                <c:pt idx="18">
                  <c:v>13.36070735</c:v>
                </c:pt>
                <c:pt idx="19">
                  <c:v>3.060181429</c:v>
                </c:pt>
                <c:pt idx="20">
                  <c:v>3.5524624629999999</c:v>
                </c:pt>
              </c:numCache>
            </c:numRef>
          </c:yVal>
          <c:smooth val="0"/>
        </c:ser>
        <c:ser>
          <c:idx val="14"/>
          <c:order val="14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  <a:lumOff val="20000"/>
                </a:schemeClr>
              </a:solidFill>
              <a:ln w="9525">
                <a:solidFill>
                  <a:schemeClr val="accent3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[ERROR_Q_Make_THE_SIGNAL.xlsx]ERROR_Q_Make_THE_SIGNAL!$A$16:$U$16</c:f>
              <c:numCache>
                <c:formatCode>General</c:formatCode>
                <c:ptCount val="21"/>
                <c:pt idx="0">
                  <c:v>0</c:v>
                </c:pt>
                <c:pt idx="1">
                  <c:v>0.82426406900000004</c:v>
                </c:pt>
                <c:pt idx="2">
                  <c:v>0.5</c:v>
                </c:pt>
                <c:pt idx="3">
                  <c:v>1.123606798</c:v>
                </c:pt>
                <c:pt idx="4">
                  <c:v>0.6</c:v>
                </c:pt>
                <c:pt idx="5">
                  <c:v>1.299070478</c:v>
                </c:pt>
                <c:pt idx="6">
                  <c:v>1.3640986319999999</c:v>
                </c:pt>
                <c:pt idx="7">
                  <c:v>2.0039331960000002</c:v>
                </c:pt>
                <c:pt idx="8">
                  <c:v>1.697483686</c:v>
                </c:pt>
                <c:pt idx="9">
                  <c:v>1.9478708659999999</c:v>
                </c:pt>
                <c:pt idx="10">
                  <c:v>1.4812559199999999</c:v>
                </c:pt>
                <c:pt idx="11">
                  <c:v>1.9375869590000001</c:v>
                </c:pt>
                <c:pt idx="12">
                  <c:v>2.9362382390000001</c:v>
                </c:pt>
                <c:pt idx="13">
                  <c:v>2.1497365149999998</c:v>
                </c:pt>
                <c:pt idx="14">
                  <c:v>11.277863269999999</c:v>
                </c:pt>
                <c:pt idx="15">
                  <c:v>2.6427565620000002</c:v>
                </c:pt>
                <c:pt idx="16">
                  <c:v>2.4680189650000002</c:v>
                </c:pt>
                <c:pt idx="17">
                  <c:v>2.9372167999999999</c:v>
                </c:pt>
                <c:pt idx="18">
                  <c:v>8.364889368</c:v>
                </c:pt>
                <c:pt idx="19">
                  <c:v>2.2193485310000001</c:v>
                </c:pt>
                <c:pt idx="20">
                  <c:v>7.5796237199999998</c:v>
                </c:pt>
              </c:numCache>
            </c:numRef>
          </c:yVal>
          <c:smooth val="0"/>
        </c:ser>
        <c:ser>
          <c:idx val="15"/>
          <c:order val="15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  <a:lumOff val="20000"/>
                </a:schemeClr>
              </a:solidFill>
              <a:ln w="9525">
                <a:solidFill>
                  <a:schemeClr val="accent4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[ERROR_Q_Make_THE_SIGNAL.xlsx]ERROR_Q_Make_THE_SIGNAL!$A$17:$U$17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0.94142135599999999</c:v>
                </c:pt>
                <c:pt idx="3">
                  <c:v>1.0236067980000001</c:v>
                </c:pt>
                <c:pt idx="4">
                  <c:v>0.96502815399999997</c:v>
                </c:pt>
                <c:pt idx="5">
                  <c:v>2.3162437589999998</c:v>
                </c:pt>
                <c:pt idx="6">
                  <c:v>2.2325792280000001</c:v>
                </c:pt>
                <c:pt idx="7">
                  <c:v>1.8358485470000001</c:v>
                </c:pt>
                <c:pt idx="8">
                  <c:v>2.1399582590000001</c:v>
                </c:pt>
                <c:pt idx="9">
                  <c:v>2.495474153</c:v>
                </c:pt>
                <c:pt idx="10">
                  <c:v>1.6877054300000001</c:v>
                </c:pt>
                <c:pt idx="11">
                  <c:v>2.2757519240000001</c:v>
                </c:pt>
                <c:pt idx="12">
                  <c:v>2.464338583</c:v>
                </c:pt>
                <c:pt idx="13">
                  <c:v>3.2677259489999999</c:v>
                </c:pt>
                <c:pt idx="14">
                  <c:v>1.92465376</c:v>
                </c:pt>
                <c:pt idx="15">
                  <c:v>2.5414213559999999</c:v>
                </c:pt>
                <c:pt idx="16">
                  <c:v>2.1265287960000001</c:v>
                </c:pt>
                <c:pt idx="17">
                  <c:v>22.217529540000001</c:v>
                </c:pt>
                <c:pt idx="18">
                  <c:v>3.7762040350000001</c:v>
                </c:pt>
                <c:pt idx="19">
                  <c:v>3.1423668710000001</c:v>
                </c:pt>
                <c:pt idx="20">
                  <c:v>28.242462809999999</c:v>
                </c:pt>
              </c:numCache>
            </c:numRef>
          </c:yVal>
          <c:smooth val="0"/>
        </c:ser>
        <c:ser>
          <c:idx val="16"/>
          <c:order val="16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  <a:lumOff val="20000"/>
                </a:schemeClr>
              </a:solidFill>
              <a:ln w="9525">
                <a:solidFill>
                  <a:schemeClr val="accent5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[ERROR_Q_Make_THE_SIGNAL.xlsx]ERROR_Q_Make_THE_SIGNAL!$A$18:$U$18</c:f>
              <c:numCache>
                <c:formatCode>General</c:formatCode>
                <c:ptCount val="21"/>
                <c:pt idx="0">
                  <c:v>0</c:v>
                </c:pt>
                <c:pt idx="1">
                  <c:v>0.52360679799999998</c:v>
                </c:pt>
                <c:pt idx="2">
                  <c:v>0.74142135600000003</c:v>
                </c:pt>
                <c:pt idx="3">
                  <c:v>1.0064495099999999</c:v>
                </c:pt>
                <c:pt idx="4">
                  <c:v>1.6365058180000001</c:v>
                </c:pt>
                <c:pt idx="5">
                  <c:v>2.3960987889999998</c:v>
                </c:pt>
                <c:pt idx="6">
                  <c:v>1.9122417490000001</c:v>
                </c:pt>
                <c:pt idx="7">
                  <c:v>2.494511997</c:v>
                </c:pt>
                <c:pt idx="8">
                  <c:v>2.048260558</c:v>
                </c:pt>
                <c:pt idx="9">
                  <c:v>2.2068392019999998</c:v>
                </c:pt>
                <c:pt idx="10">
                  <c:v>1.8469413450000001</c:v>
                </c:pt>
                <c:pt idx="11">
                  <c:v>2.2866848449999999</c:v>
                </c:pt>
                <c:pt idx="12">
                  <c:v>2.3246277150000001</c:v>
                </c:pt>
                <c:pt idx="13">
                  <c:v>2.2714025929999999</c:v>
                </c:pt>
                <c:pt idx="14">
                  <c:v>5.1952057939999996</c:v>
                </c:pt>
                <c:pt idx="15">
                  <c:v>3.8234353300000001</c:v>
                </c:pt>
                <c:pt idx="16">
                  <c:v>2.1651455949999998</c:v>
                </c:pt>
                <c:pt idx="17">
                  <c:v>3.1659413679999999</c:v>
                </c:pt>
                <c:pt idx="18">
                  <c:v>20.881951900000001</c:v>
                </c:pt>
                <c:pt idx="19">
                  <c:v>7.6096867130000003</c:v>
                </c:pt>
                <c:pt idx="20">
                  <c:v>3.7277594239999998</c:v>
                </c:pt>
              </c:numCache>
            </c:numRef>
          </c:yVal>
          <c:smooth val="0"/>
        </c:ser>
        <c:ser>
          <c:idx val="17"/>
          <c:order val="17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  <a:lumOff val="20000"/>
                </a:schemeClr>
              </a:solidFill>
              <a:ln w="9525">
                <a:solidFill>
                  <a:schemeClr val="accent6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[ERROR_Q_Make_THE_SIGNAL.xlsx]ERROR_Q_Make_THE_SIGNAL!$A$19:$U$19</c:f>
              <c:numCache>
                <c:formatCode>General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0.94142135599999999</c:v>
                </c:pt>
                <c:pt idx="3">
                  <c:v>2.0313755210000002</c:v>
                </c:pt>
                <c:pt idx="4">
                  <c:v>1.10644951</c:v>
                </c:pt>
                <c:pt idx="5">
                  <c:v>0.7</c:v>
                </c:pt>
                <c:pt idx="6">
                  <c:v>0.62360679799999996</c:v>
                </c:pt>
                <c:pt idx="7">
                  <c:v>2.6744338409999999</c:v>
                </c:pt>
                <c:pt idx="8">
                  <c:v>2.1703003340000002</c:v>
                </c:pt>
                <c:pt idx="9">
                  <c:v>2.656549337</c:v>
                </c:pt>
                <c:pt idx="10">
                  <c:v>2.2485281370000001</c:v>
                </c:pt>
                <c:pt idx="11">
                  <c:v>8.2976386780000002</c:v>
                </c:pt>
                <c:pt idx="12">
                  <c:v>2.895981683</c:v>
                </c:pt>
                <c:pt idx="13">
                  <c:v>29.950931669999999</c:v>
                </c:pt>
                <c:pt idx="14">
                  <c:v>35.060595190000001</c:v>
                </c:pt>
                <c:pt idx="15">
                  <c:v>53.441011160000002</c:v>
                </c:pt>
                <c:pt idx="16">
                  <c:v>2.9558134570000001</c:v>
                </c:pt>
                <c:pt idx="17">
                  <c:v>3.0482430460000001</c:v>
                </c:pt>
                <c:pt idx="18">
                  <c:v>12.49954196</c:v>
                </c:pt>
                <c:pt idx="19">
                  <c:v>15.39216154</c:v>
                </c:pt>
                <c:pt idx="20">
                  <c:v>13.02712685</c:v>
                </c:pt>
              </c:numCache>
            </c:numRef>
          </c:yVal>
          <c:smooth val="0"/>
        </c:ser>
        <c:ser>
          <c:idx val="18"/>
          <c:order val="18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</a:schemeClr>
              </a:solidFill>
              <a:ln w="9525">
                <a:solidFill>
                  <a:schemeClr val="accent1">
                    <a:lumMod val="8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[ERROR_Q_Make_THE_SIGNAL.xlsx]ERROR_Q_Make_THE_SIGNAL!$A$20:$U$20</c:f>
              <c:numCache>
                <c:formatCode>General</c:formatCode>
                <c:ptCount val="21"/>
                <c:pt idx="0">
                  <c:v>0</c:v>
                </c:pt>
                <c:pt idx="1">
                  <c:v>0.32360679799999997</c:v>
                </c:pt>
                <c:pt idx="2">
                  <c:v>0.66502815400000004</c:v>
                </c:pt>
                <c:pt idx="3">
                  <c:v>0.74142135600000003</c:v>
                </c:pt>
                <c:pt idx="4">
                  <c:v>1.44339784</c:v>
                </c:pt>
                <c:pt idx="5">
                  <c:v>1.30644951</c:v>
                </c:pt>
                <c:pt idx="6">
                  <c:v>2.0750149109999998</c:v>
                </c:pt>
                <c:pt idx="7">
                  <c:v>1.630713579</c:v>
                </c:pt>
                <c:pt idx="8">
                  <c:v>1.9349878389999999</c:v>
                </c:pt>
                <c:pt idx="9">
                  <c:v>1.2485281370000001</c:v>
                </c:pt>
                <c:pt idx="10">
                  <c:v>2.3147257630000002</c:v>
                </c:pt>
                <c:pt idx="11">
                  <c:v>2.4438377029999998</c:v>
                </c:pt>
                <c:pt idx="12">
                  <c:v>2.8977998899999999</c:v>
                </c:pt>
                <c:pt idx="13">
                  <c:v>3.1704730720000001</c:v>
                </c:pt>
                <c:pt idx="14">
                  <c:v>3.4268827210000001</c:v>
                </c:pt>
                <c:pt idx="15">
                  <c:v>3.4724506850000001</c:v>
                </c:pt>
                <c:pt idx="16">
                  <c:v>2.5323898480000002</c:v>
                </c:pt>
                <c:pt idx="17">
                  <c:v>2.8266041980000001</c:v>
                </c:pt>
                <c:pt idx="18">
                  <c:v>3.3718413100000002</c:v>
                </c:pt>
                <c:pt idx="19">
                  <c:v>3.0835765159999999</c:v>
                </c:pt>
                <c:pt idx="20">
                  <c:v>2.5284659739999999</c:v>
                </c:pt>
              </c:numCache>
            </c:numRef>
          </c:yVal>
          <c:smooth val="0"/>
        </c:ser>
        <c:ser>
          <c:idx val="19"/>
          <c:order val="19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</a:schemeClr>
              </a:solidFill>
              <a:ln w="9525">
                <a:solidFill>
                  <a:schemeClr val="accent2">
                    <a:lumMod val="8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[ERROR_Q_Make_THE_SIGNAL.xlsx]ERROR_Q_Make_THE_SIGNAL!$A$21:$U$21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0.54142135599999996</c:v>
                </c:pt>
                <c:pt idx="3">
                  <c:v>1.0650281539999999</c:v>
                </c:pt>
                <c:pt idx="4">
                  <c:v>1.3128990199999999</c:v>
                </c:pt>
                <c:pt idx="5">
                  <c:v>2.5743650279999999</c:v>
                </c:pt>
                <c:pt idx="6">
                  <c:v>1.983788227</c:v>
                </c:pt>
                <c:pt idx="7">
                  <c:v>2.312983826</c:v>
                </c:pt>
                <c:pt idx="8">
                  <c:v>2.2236227909999999</c:v>
                </c:pt>
                <c:pt idx="9">
                  <c:v>2.146284074</c:v>
                </c:pt>
                <c:pt idx="10">
                  <c:v>2.214218233</c:v>
                </c:pt>
                <c:pt idx="11">
                  <c:v>3.1422292220000001</c:v>
                </c:pt>
                <c:pt idx="12">
                  <c:v>12.4708288</c:v>
                </c:pt>
                <c:pt idx="13">
                  <c:v>14.068932050000001</c:v>
                </c:pt>
                <c:pt idx="14">
                  <c:v>6.07759743</c:v>
                </c:pt>
                <c:pt idx="15">
                  <c:v>3.1288789779999999</c:v>
                </c:pt>
                <c:pt idx="16">
                  <c:v>3.1990176579999998</c:v>
                </c:pt>
                <c:pt idx="17">
                  <c:v>3.293294232</c:v>
                </c:pt>
                <c:pt idx="18">
                  <c:v>6.8967715710000004</c:v>
                </c:pt>
                <c:pt idx="19">
                  <c:v>42.725018910000003</c:v>
                </c:pt>
                <c:pt idx="20">
                  <c:v>19.107637409999999</c:v>
                </c:pt>
              </c:numCache>
            </c:numRef>
          </c:yVal>
          <c:smooth val="0"/>
        </c:ser>
        <c:ser>
          <c:idx val="20"/>
          <c:order val="2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</a:schemeClr>
              </a:solidFill>
              <a:ln w="9525">
                <a:solidFill>
                  <a:schemeClr val="accent3">
                    <a:lumMod val="8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[ERROR_Q_Make_THE_SIGNAL.xlsx]ERROR_Q_Make_THE_SIGNAL!$A$22:$U$22</c:f>
              <c:numCache>
                <c:formatCode>General</c:formatCode>
                <c:ptCount val="21"/>
                <c:pt idx="0">
                  <c:v>0</c:v>
                </c:pt>
                <c:pt idx="1">
                  <c:v>0.4</c:v>
                </c:pt>
                <c:pt idx="2">
                  <c:v>0.58284271200000004</c:v>
                </c:pt>
                <c:pt idx="3">
                  <c:v>0.82360679800000003</c:v>
                </c:pt>
                <c:pt idx="4">
                  <c:v>1.330713579</c:v>
                </c:pt>
                <c:pt idx="5">
                  <c:v>1.324264069</c:v>
                </c:pt>
                <c:pt idx="6">
                  <c:v>1.7536631060000001</c:v>
                </c:pt>
                <c:pt idx="7">
                  <c:v>2.5871997790000001</c:v>
                </c:pt>
                <c:pt idx="8">
                  <c:v>2.2626355359999999</c:v>
                </c:pt>
                <c:pt idx="9">
                  <c:v>1.9226772759999999</c:v>
                </c:pt>
                <c:pt idx="10">
                  <c:v>2.3108474659999998</c:v>
                </c:pt>
                <c:pt idx="11">
                  <c:v>2.0258668540000002</c:v>
                </c:pt>
                <c:pt idx="12">
                  <c:v>2.66896135</c:v>
                </c:pt>
                <c:pt idx="13">
                  <c:v>2.5739126520000002</c:v>
                </c:pt>
                <c:pt idx="14">
                  <c:v>7.8232115489999998</c:v>
                </c:pt>
                <c:pt idx="15">
                  <c:v>13.97448661</c:v>
                </c:pt>
                <c:pt idx="16">
                  <c:v>3.0171113100000002</c:v>
                </c:pt>
                <c:pt idx="17">
                  <c:v>3.4591044819999999</c:v>
                </c:pt>
                <c:pt idx="18">
                  <c:v>5.4156622319999999</c:v>
                </c:pt>
                <c:pt idx="19">
                  <c:v>2.617761738</c:v>
                </c:pt>
                <c:pt idx="20">
                  <c:v>2.8264998750000001</c:v>
                </c:pt>
              </c:numCache>
            </c:numRef>
          </c:yVal>
          <c:smooth val="0"/>
        </c:ser>
        <c:ser>
          <c:idx val="21"/>
          <c:order val="2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</a:schemeClr>
              </a:solidFill>
              <a:ln w="9525">
                <a:solidFill>
                  <a:schemeClr val="accent4">
                    <a:lumMod val="8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[ERROR_Q_Make_THE_SIGNAL.xlsx]ERROR_Q_Make_THE_SIGNAL!$A$23:$U$23</c:f>
              <c:numCache>
                <c:formatCode>General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0.7</c:v>
                </c:pt>
                <c:pt idx="3">
                  <c:v>0.68863495200000002</c:v>
                </c:pt>
                <c:pt idx="4">
                  <c:v>1.4543203769999999</c:v>
                </c:pt>
                <c:pt idx="5">
                  <c:v>1.6698908720000001</c:v>
                </c:pt>
                <c:pt idx="6">
                  <c:v>2.35412161</c:v>
                </c:pt>
                <c:pt idx="7">
                  <c:v>2.7167411530000001</c:v>
                </c:pt>
                <c:pt idx="8">
                  <c:v>2.5530124399999998</c:v>
                </c:pt>
                <c:pt idx="9">
                  <c:v>20.93837615</c:v>
                </c:pt>
                <c:pt idx="10">
                  <c:v>2.0576491219999999</c:v>
                </c:pt>
                <c:pt idx="11">
                  <c:v>2.410948914</c:v>
                </c:pt>
                <c:pt idx="12">
                  <c:v>1.9877054300000001</c:v>
                </c:pt>
                <c:pt idx="13">
                  <c:v>9.0942248899999996</c:v>
                </c:pt>
                <c:pt idx="14">
                  <c:v>2.567914386</c:v>
                </c:pt>
                <c:pt idx="15">
                  <c:v>10.395104999999999</c:v>
                </c:pt>
                <c:pt idx="16">
                  <c:v>2.8534771810000001</c:v>
                </c:pt>
                <c:pt idx="17">
                  <c:v>37.01392886</c:v>
                </c:pt>
                <c:pt idx="18">
                  <c:v>4.3392706649999999</c:v>
                </c:pt>
                <c:pt idx="19">
                  <c:v>4.6654536090000001</c:v>
                </c:pt>
                <c:pt idx="20">
                  <c:v>2.638722252</c:v>
                </c:pt>
              </c:numCache>
            </c:numRef>
          </c:yVal>
          <c:smooth val="0"/>
        </c:ser>
        <c:ser>
          <c:idx val="22"/>
          <c:order val="22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</a:schemeClr>
              </a:solidFill>
              <a:ln w="9525">
                <a:solidFill>
                  <a:schemeClr val="accent5">
                    <a:lumMod val="8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[ERROR_Q_Make_THE_SIGNAL.xlsx]ERROR_Q_Make_THE_SIGNAL!$A$24:$U$24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0.44142135599999999</c:v>
                </c:pt>
                <c:pt idx="3">
                  <c:v>0.92426406900000002</c:v>
                </c:pt>
                <c:pt idx="4">
                  <c:v>1.690611436</c:v>
                </c:pt>
                <c:pt idx="5">
                  <c:v>1.4242640689999999</c:v>
                </c:pt>
                <c:pt idx="6">
                  <c:v>2.0764091950000001</c:v>
                </c:pt>
                <c:pt idx="7">
                  <c:v>1.8981409570000001</c:v>
                </c:pt>
                <c:pt idx="8">
                  <c:v>2.0338595349999999</c:v>
                </c:pt>
                <c:pt idx="9">
                  <c:v>1.8462840739999999</c:v>
                </c:pt>
                <c:pt idx="10">
                  <c:v>2.1349878389999999</c:v>
                </c:pt>
                <c:pt idx="11">
                  <c:v>2.7521887459999999</c:v>
                </c:pt>
                <c:pt idx="12">
                  <c:v>2.9954258760000001</c:v>
                </c:pt>
                <c:pt idx="13">
                  <c:v>2.8560292810000001</c:v>
                </c:pt>
                <c:pt idx="14">
                  <c:v>2.0580388140000001</c:v>
                </c:pt>
                <c:pt idx="15">
                  <c:v>1.524264069</c:v>
                </c:pt>
                <c:pt idx="16">
                  <c:v>1.820736557</c:v>
                </c:pt>
                <c:pt idx="17">
                  <c:v>10.591318879999999</c:v>
                </c:pt>
                <c:pt idx="18">
                  <c:v>62.42869614</c:v>
                </c:pt>
                <c:pt idx="19">
                  <c:v>2.6450823020000001</c:v>
                </c:pt>
                <c:pt idx="20">
                  <c:v>3.3258010489999998</c:v>
                </c:pt>
              </c:numCache>
            </c:numRef>
          </c:yVal>
          <c:smooth val="0"/>
        </c:ser>
        <c:ser>
          <c:idx val="23"/>
          <c:order val="23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</a:schemeClr>
              </a:solidFill>
              <a:ln w="9525">
                <a:solidFill>
                  <a:schemeClr val="accent6">
                    <a:lumMod val="8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[ERROR_Q_Make_THE_SIGNAL.xlsx]ERROR_Q_Make_THE_SIGNAL!$A$25:$U$25</c:f>
              <c:numCache>
                <c:formatCode>General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1.0650281539999999</c:v>
                </c:pt>
                <c:pt idx="3">
                  <c:v>1.0656854250000001</c:v>
                </c:pt>
                <c:pt idx="4">
                  <c:v>1.9113122279999999</c:v>
                </c:pt>
                <c:pt idx="5">
                  <c:v>1.2848191959999999</c:v>
                </c:pt>
                <c:pt idx="6">
                  <c:v>1.465685425</c:v>
                </c:pt>
                <c:pt idx="7">
                  <c:v>1.989949494</c:v>
                </c:pt>
                <c:pt idx="8">
                  <c:v>10.138633390000001</c:v>
                </c:pt>
                <c:pt idx="9">
                  <c:v>2.4186912600000001</c:v>
                </c:pt>
                <c:pt idx="10">
                  <c:v>2.3433978400000002</c:v>
                </c:pt>
                <c:pt idx="11">
                  <c:v>2.9546774330000001</c:v>
                </c:pt>
                <c:pt idx="12">
                  <c:v>2.856167621</c:v>
                </c:pt>
                <c:pt idx="13">
                  <c:v>16.854338250000001</c:v>
                </c:pt>
                <c:pt idx="14">
                  <c:v>2.770280563</c:v>
                </c:pt>
                <c:pt idx="15">
                  <c:v>2.1349190259999999</c:v>
                </c:pt>
                <c:pt idx="16">
                  <c:v>170.51411289999999</c:v>
                </c:pt>
                <c:pt idx="17">
                  <c:v>3.0842793660000001</c:v>
                </c:pt>
                <c:pt idx="18">
                  <c:v>78.146422909999998</c:v>
                </c:pt>
                <c:pt idx="19">
                  <c:v>19.599721049999999</c:v>
                </c:pt>
                <c:pt idx="20">
                  <c:v>2.6175827429999998</c:v>
                </c:pt>
              </c:numCache>
            </c:numRef>
          </c:yVal>
          <c:smooth val="0"/>
        </c:ser>
        <c:ser>
          <c:idx val="24"/>
          <c:order val="24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[ERROR_Q_Make_THE_SIGNAL.xlsx]ERROR_Q_Make_THE_SIGNAL!$A$26:$U$26</c:f>
              <c:numCache>
                <c:formatCode>General</c:formatCode>
                <c:ptCount val="21"/>
                <c:pt idx="0">
                  <c:v>0</c:v>
                </c:pt>
                <c:pt idx="1">
                  <c:v>0.38284271199999997</c:v>
                </c:pt>
                <c:pt idx="2">
                  <c:v>1.2</c:v>
                </c:pt>
                <c:pt idx="3">
                  <c:v>1.0828427119999999</c:v>
                </c:pt>
                <c:pt idx="4">
                  <c:v>0.92360679800000001</c:v>
                </c:pt>
                <c:pt idx="5">
                  <c:v>1.6019764839999999</c:v>
                </c:pt>
                <c:pt idx="6">
                  <c:v>2.5931343550000001</c:v>
                </c:pt>
                <c:pt idx="7">
                  <c:v>1.288634952</c:v>
                </c:pt>
                <c:pt idx="8">
                  <c:v>2.6026151130000001</c:v>
                </c:pt>
                <c:pt idx="9">
                  <c:v>2.4016027850000001</c:v>
                </c:pt>
                <c:pt idx="10">
                  <c:v>3.3303771640000002</c:v>
                </c:pt>
                <c:pt idx="11">
                  <c:v>3.0242112259999998</c:v>
                </c:pt>
                <c:pt idx="12">
                  <c:v>3.0957954430000001</c:v>
                </c:pt>
                <c:pt idx="13">
                  <c:v>2.8521120770000001</c:v>
                </c:pt>
                <c:pt idx="14">
                  <c:v>2.857466332</c:v>
                </c:pt>
                <c:pt idx="15">
                  <c:v>2.7353968860000002</c:v>
                </c:pt>
                <c:pt idx="16">
                  <c:v>2.989820414</c:v>
                </c:pt>
                <c:pt idx="17">
                  <c:v>3.1096193140000001</c:v>
                </c:pt>
                <c:pt idx="18">
                  <c:v>2.942825375</c:v>
                </c:pt>
                <c:pt idx="19">
                  <c:v>68.838325920000003</c:v>
                </c:pt>
                <c:pt idx="20">
                  <c:v>62.466693450000001</c:v>
                </c:pt>
              </c:numCache>
            </c:numRef>
          </c:yVal>
          <c:smooth val="0"/>
        </c:ser>
        <c:ser>
          <c:idx val="25"/>
          <c:order val="25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accent2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[ERROR_Q_Make_THE_SIGNAL.xlsx]ERROR_Q_Make_THE_SIGNAL!$A$27:$U$27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0.34142135600000001</c:v>
                </c:pt>
                <c:pt idx="3">
                  <c:v>1.10644951</c:v>
                </c:pt>
                <c:pt idx="4">
                  <c:v>1.0236067980000001</c:v>
                </c:pt>
                <c:pt idx="5">
                  <c:v>1.1537319189999999</c:v>
                </c:pt>
                <c:pt idx="6">
                  <c:v>0.82426406900000004</c:v>
                </c:pt>
                <c:pt idx="7">
                  <c:v>2.0320327919999999</c:v>
                </c:pt>
                <c:pt idx="8">
                  <c:v>2.2919108769999998</c:v>
                </c:pt>
                <c:pt idx="9">
                  <c:v>1.9857300760000001</c:v>
                </c:pt>
                <c:pt idx="10">
                  <c:v>2.9538778429999999</c:v>
                </c:pt>
                <c:pt idx="11">
                  <c:v>1.848260558</c:v>
                </c:pt>
                <c:pt idx="12">
                  <c:v>2.2995512300000001</c:v>
                </c:pt>
                <c:pt idx="13">
                  <c:v>1.464098632</c:v>
                </c:pt>
                <c:pt idx="14">
                  <c:v>2.664165723</c:v>
                </c:pt>
                <c:pt idx="15">
                  <c:v>3.6453296370000001</c:v>
                </c:pt>
                <c:pt idx="16">
                  <c:v>3.457485465</c:v>
                </c:pt>
                <c:pt idx="17">
                  <c:v>2.8906114359999999</c:v>
                </c:pt>
                <c:pt idx="18">
                  <c:v>19.410218140000001</c:v>
                </c:pt>
                <c:pt idx="19">
                  <c:v>63.728939840000002</c:v>
                </c:pt>
                <c:pt idx="20">
                  <c:v>3.5514407480000001</c:v>
                </c:pt>
              </c:numCache>
            </c:numRef>
          </c:yVal>
          <c:smooth val="0"/>
        </c:ser>
        <c:ser>
          <c:idx val="26"/>
          <c:order val="26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  <a:lumOff val="40000"/>
                </a:schemeClr>
              </a:solidFill>
              <a:ln w="9525">
                <a:solidFill>
                  <a:schemeClr val="accent3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[ERROR_Q_Make_THE_SIGNAL.xlsx]ERROR_Q_Make_THE_SIGNAL!$A$28:$U$28</c:f>
              <c:numCache>
                <c:formatCode>General</c:formatCode>
                <c:ptCount val="21"/>
                <c:pt idx="0">
                  <c:v>0</c:v>
                </c:pt>
                <c:pt idx="1">
                  <c:v>0.44142135599999999</c:v>
                </c:pt>
                <c:pt idx="2">
                  <c:v>1.2650281539999999</c:v>
                </c:pt>
                <c:pt idx="3">
                  <c:v>0.7</c:v>
                </c:pt>
                <c:pt idx="4">
                  <c:v>0.85764912199999999</c:v>
                </c:pt>
                <c:pt idx="5">
                  <c:v>2.0365746310000001</c:v>
                </c:pt>
                <c:pt idx="6">
                  <c:v>2.0689613499999999</c:v>
                </c:pt>
                <c:pt idx="7">
                  <c:v>2.2838896750000002</c:v>
                </c:pt>
                <c:pt idx="8">
                  <c:v>3.0912687060000001</c:v>
                </c:pt>
                <c:pt idx="9">
                  <c:v>2.381271913</c:v>
                </c:pt>
                <c:pt idx="10">
                  <c:v>2.7368145820000001</c:v>
                </c:pt>
                <c:pt idx="11">
                  <c:v>2.23731825</c:v>
                </c:pt>
                <c:pt idx="12">
                  <c:v>2.244717053</c:v>
                </c:pt>
                <c:pt idx="13">
                  <c:v>2.846797461</c:v>
                </c:pt>
                <c:pt idx="14">
                  <c:v>3.216913344</c:v>
                </c:pt>
                <c:pt idx="15">
                  <c:v>20.704366499999999</c:v>
                </c:pt>
                <c:pt idx="16">
                  <c:v>9.1438230350000005</c:v>
                </c:pt>
                <c:pt idx="17">
                  <c:v>2.4994601699999999</c:v>
                </c:pt>
                <c:pt idx="18">
                  <c:v>2.7922142210000001</c:v>
                </c:pt>
                <c:pt idx="19">
                  <c:v>10.51691156</c:v>
                </c:pt>
                <c:pt idx="20">
                  <c:v>14.35929084</c:v>
                </c:pt>
              </c:numCache>
            </c:numRef>
          </c:yVal>
          <c:smooth val="0"/>
        </c:ser>
        <c:ser>
          <c:idx val="27"/>
          <c:order val="27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accent4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[ERROR_Q_Make_THE_SIGNAL.xlsx]ERROR_Q_Make_THE_SIGNAL!$A$29:$U$29</c:f>
              <c:numCache>
                <c:formatCode>General</c:formatCode>
                <c:ptCount val="21"/>
                <c:pt idx="0">
                  <c:v>0</c:v>
                </c:pt>
                <c:pt idx="1">
                  <c:v>0.4</c:v>
                </c:pt>
                <c:pt idx="2">
                  <c:v>1.0650281539999999</c:v>
                </c:pt>
                <c:pt idx="3">
                  <c:v>1.2</c:v>
                </c:pt>
                <c:pt idx="4">
                  <c:v>1.6634413619999999</c:v>
                </c:pt>
                <c:pt idx="5">
                  <c:v>1.665028154</c:v>
                </c:pt>
                <c:pt idx="6">
                  <c:v>0.94142135599999999</c:v>
                </c:pt>
                <c:pt idx="7">
                  <c:v>1.123606798</c:v>
                </c:pt>
                <c:pt idx="8">
                  <c:v>1.867004638</c:v>
                </c:pt>
                <c:pt idx="9">
                  <c:v>1.8048627180000001</c:v>
                </c:pt>
                <c:pt idx="10">
                  <c:v>1.805519989</c:v>
                </c:pt>
                <c:pt idx="11">
                  <c:v>1.7433978400000001</c:v>
                </c:pt>
                <c:pt idx="12">
                  <c:v>2.8084073520000001</c:v>
                </c:pt>
                <c:pt idx="13">
                  <c:v>2.8798616359999998</c:v>
                </c:pt>
                <c:pt idx="14">
                  <c:v>2.4127002540000002</c:v>
                </c:pt>
                <c:pt idx="15">
                  <c:v>2.763292807</c:v>
                </c:pt>
                <c:pt idx="16">
                  <c:v>2.7522000090000001</c:v>
                </c:pt>
                <c:pt idx="17">
                  <c:v>3.228934626</c:v>
                </c:pt>
                <c:pt idx="18">
                  <c:v>3.169318407</c:v>
                </c:pt>
                <c:pt idx="19">
                  <c:v>3.1460691139999999</c:v>
                </c:pt>
                <c:pt idx="20">
                  <c:v>7.1035423480000004</c:v>
                </c:pt>
              </c:numCache>
            </c:numRef>
          </c:yVal>
          <c:smooth val="0"/>
        </c:ser>
        <c:ser>
          <c:idx val="28"/>
          <c:order val="28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  <a:lumOff val="40000"/>
                </a:schemeClr>
              </a:solidFill>
              <a:ln w="9525">
                <a:solidFill>
                  <a:schemeClr val="accent5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[ERROR_Q_Make_THE_SIGNAL.xlsx]ERROR_Q_Make_THE_SIGNAL!$A$30:$U$30</c:f>
              <c:numCache>
                <c:formatCode>General</c:formatCode>
                <c:ptCount val="21"/>
                <c:pt idx="0">
                  <c:v>0</c:v>
                </c:pt>
                <c:pt idx="1">
                  <c:v>0.4</c:v>
                </c:pt>
                <c:pt idx="2">
                  <c:v>0.32360679799999997</c:v>
                </c:pt>
                <c:pt idx="3">
                  <c:v>1.1656854249999999</c:v>
                </c:pt>
                <c:pt idx="4">
                  <c:v>1.4721349349999999</c:v>
                </c:pt>
                <c:pt idx="5">
                  <c:v>1.80644951</c:v>
                </c:pt>
                <c:pt idx="6">
                  <c:v>1.831727906</c:v>
                </c:pt>
                <c:pt idx="7">
                  <c:v>1.123606798</c:v>
                </c:pt>
                <c:pt idx="8">
                  <c:v>1.6601814290000001</c:v>
                </c:pt>
                <c:pt idx="9">
                  <c:v>1.9262405520000001</c:v>
                </c:pt>
                <c:pt idx="10">
                  <c:v>3.0865771419999999</c:v>
                </c:pt>
                <c:pt idx="11">
                  <c:v>2.825589887</c:v>
                </c:pt>
                <c:pt idx="12">
                  <c:v>2.756843296</c:v>
                </c:pt>
                <c:pt idx="13">
                  <c:v>2.6545310729999998</c:v>
                </c:pt>
                <c:pt idx="14">
                  <c:v>3.8640663320000002</c:v>
                </c:pt>
                <c:pt idx="15">
                  <c:v>2.7841619249999998</c:v>
                </c:pt>
                <c:pt idx="16">
                  <c:v>2.7463104509999998</c:v>
                </c:pt>
                <c:pt idx="17">
                  <c:v>14.158107709999999</c:v>
                </c:pt>
                <c:pt idx="18">
                  <c:v>7.207234712</c:v>
                </c:pt>
                <c:pt idx="19">
                  <c:v>2.8830496139999999</c:v>
                </c:pt>
                <c:pt idx="20">
                  <c:v>13.809006699999999</c:v>
                </c:pt>
              </c:numCache>
            </c:numRef>
          </c:yVal>
          <c:smooth val="0"/>
        </c:ser>
        <c:ser>
          <c:idx val="29"/>
          <c:order val="29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accent6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[ERROR_Q_Make_THE_SIGNAL.xlsx]ERROR_Q_Make_THE_SIGNAL!$A$31:$U$31</c:f>
              <c:numCache>
                <c:formatCode>General</c:formatCode>
                <c:ptCount val="21"/>
                <c:pt idx="0">
                  <c:v>0</c:v>
                </c:pt>
                <c:pt idx="1">
                  <c:v>0.4</c:v>
                </c:pt>
                <c:pt idx="2">
                  <c:v>0.72360679800000005</c:v>
                </c:pt>
                <c:pt idx="3">
                  <c:v>0.64721359499999997</c:v>
                </c:pt>
                <c:pt idx="4">
                  <c:v>1.1000000000000001</c:v>
                </c:pt>
                <c:pt idx="5">
                  <c:v>1.0414213560000001</c:v>
                </c:pt>
                <c:pt idx="6">
                  <c:v>2.4310018219999998</c:v>
                </c:pt>
                <c:pt idx="7">
                  <c:v>2.0576491219999999</c:v>
                </c:pt>
                <c:pt idx="8">
                  <c:v>2.1777284080000001</c:v>
                </c:pt>
                <c:pt idx="9">
                  <c:v>1.745354552</c:v>
                </c:pt>
                <c:pt idx="10">
                  <c:v>2.1217477549999999</c:v>
                </c:pt>
                <c:pt idx="11">
                  <c:v>2.210654957</c:v>
                </c:pt>
                <c:pt idx="12">
                  <c:v>2.6625118400000001</c:v>
                </c:pt>
                <c:pt idx="13">
                  <c:v>3.3601814289999998</c:v>
                </c:pt>
                <c:pt idx="14">
                  <c:v>2.7895804659999999</c:v>
                </c:pt>
                <c:pt idx="15">
                  <c:v>74.859913890000001</c:v>
                </c:pt>
                <c:pt idx="16">
                  <c:v>24.83256368</c:v>
                </c:pt>
                <c:pt idx="17">
                  <c:v>2.746572317</c:v>
                </c:pt>
                <c:pt idx="18">
                  <c:v>3.5403386960000001</c:v>
                </c:pt>
                <c:pt idx="19">
                  <c:v>49.313218130000003</c:v>
                </c:pt>
                <c:pt idx="20">
                  <c:v>14.465518100000001</c:v>
                </c:pt>
              </c:numCache>
            </c:numRef>
          </c:yVal>
          <c:smooth val="0"/>
        </c:ser>
        <c:ser>
          <c:idx val="30"/>
          <c:order val="3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5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[ERROR_Q_Make_THE_SIGNAL.xlsx]ERROR_Q_Make_THE_SIGNAL!$A$32:$U$32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1.10644951</c:v>
                </c:pt>
                <c:pt idx="3">
                  <c:v>0.54142135599999996</c:v>
                </c:pt>
                <c:pt idx="4">
                  <c:v>1.047870866</c:v>
                </c:pt>
                <c:pt idx="5">
                  <c:v>0.7</c:v>
                </c:pt>
                <c:pt idx="6">
                  <c:v>2.0570078440000001</c:v>
                </c:pt>
                <c:pt idx="7">
                  <c:v>1.8128990199999999</c:v>
                </c:pt>
                <c:pt idx="8">
                  <c:v>2.1507582300000001</c:v>
                </c:pt>
                <c:pt idx="9">
                  <c:v>2.4010303199999998</c:v>
                </c:pt>
                <c:pt idx="10">
                  <c:v>10.06200143</c:v>
                </c:pt>
                <c:pt idx="11">
                  <c:v>2.046476583</c:v>
                </c:pt>
                <c:pt idx="12">
                  <c:v>2.5016027850000002</c:v>
                </c:pt>
                <c:pt idx="13">
                  <c:v>3.0205180189999998</c:v>
                </c:pt>
                <c:pt idx="14">
                  <c:v>3.2420304780000002</c:v>
                </c:pt>
                <c:pt idx="15">
                  <c:v>2.6342617549999998</c:v>
                </c:pt>
                <c:pt idx="16">
                  <c:v>44.685880830000002</c:v>
                </c:pt>
                <c:pt idx="17">
                  <c:v>32.427522340000003</c:v>
                </c:pt>
                <c:pt idx="18">
                  <c:v>3.196619181</c:v>
                </c:pt>
                <c:pt idx="19">
                  <c:v>15.97979042</c:v>
                </c:pt>
                <c:pt idx="20">
                  <c:v>3.6758620820000001</c:v>
                </c:pt>
              </c:numCache>
            </c:numRef>
          </c:yVal>
          <c:smooth val="0"/>
        </c:ser>
        <c:ser>
          <c:idx val="31"/>
          <c:order val="3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50000"/>
                </a:schemeClr>
              </a:solidFill>
              <a:ln w="9525">
                <a:solidFill>
                  <a:schemeClr val="accent2">
                    <a:lumMod val="5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[ERROR_Q_Make_THE_SIGNAL.xlsx]ERROR_Q_Make_THE_SIGNAL!$A$33:$U$33</c:f>
              <c:numCache>
                <c:formatCode>General</c:formatCode>
                <c:ptCount val="21"/>
                <c:pt idx="0">
                  <c:v>0</c:v>
                </c:pt>
                <c:pt idx="1">
                  <c:v>0.44142135599999999</c:v>
                </c:pt>
                <c:pt idx="2">
                  <c:v>0.86502815399999999</c:v>
                </c:pt>
                <c:pt idx="3">
                  <c:v>1.690611436</c:v>
                </c:pt>
                <c:pt idx="4">
                  <c:v>1.4064495100000001</c:v>
                </c:pt>
                <c:pt idx="5">
                  <c:v>2.1074964719999998</c:v>
                </c:pt>
                <c:pt idx="6">
                  <c:v>1.7974836860000001</c:v>
                </c:pt>
                <c:pt idx="7">
                  <c:v>1.730953529</c:v>
                </c:pt>
                <c:pt idx="8">
                  <c:v>3.0479929779999999</c:v>
                </c:pt>
                <c:pt idx="9">
                  <c:v>2.405068327</c:v>
                </c:pt>
                <c:pt idx="10">
                  <c:v>1.9698908719999999</c:v>
                </c:pt>
                <c:pt idx="11">
                  <c:v>2.5861296230000002</c:v>
                </c:pt>
                <c:pt idx="12">
                  <c:v>2.0000159929999999</c:v>
                </c:pt>
                <c:pt idx="13">
                  <c:v>3.1334208179999998</c:v>
                </c:pt>
                <c:pt idx="14">
                  <c:v>3.3573029139999999</c:v>
                </c:pt>
                <c:pt idx="15">
                  <c:v>2.8881639350000001</c:v>
                </c:pt>
                <c:pt idx="16">
                  <c:v>3.1330982170000001</c:v>
                </c:pt>
                <c:pt idx="17">
                  <c:v>3.0850339560000002</c:v>
                </c:pt>
                <c:pt idx="18">
                  <c:v>92.980587619999994</c:v>
                </c:pt>
                <c:pt idx="19">
                  <c:v>90.764351959999999</c:v>
                </c:pt>
                <c:pt idx="20">
                  <c:v>3.4648204109999998</c:v>
                </c:pt>
              </c:numCache>
            </c:numRef>
          </c:yVal>
          <c:smooth val="0"/>
        </c:ser>
        <c:ser>
          <c:idx val="32"/>
          <c:order val="32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50000"/>
                </a:schemeClr>
              </a:solidFill>
              <a:ln w="9525">
                <a:solidFill>
                  <a:schemeClr val="accent3">
                    <a:lumMod val="5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[ERROR_Q_Make_THE_SIGNAL.xlsx]ERROR_Q_Make_THE_SIGNAL!$A$34:$U$34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1.224264069</c:v>
                </c:pt>
                <c:pt idx="3">
                  <c:v>0.68284271200000002</c:v>
                </c:pt>
                <c:pt idx="4">
                  <c:v>1.288634952</c:v>
                </c:pt>
                <c:pt idx="5">
                  <c:v>2.2939561739999998</c:v>
                </c:pt>
                <c:pt idx="6">
                  <c:v>2.0161947169999999</c:v>
                </c:pt>
                <c:pt idx="7">
                  <c:v>2.149628812</c:v>
                </c:pt>
                <c:pt idx="8">
                  <c:v>1.5576491219999999</c:v>
                </c:pt>
                <c:pt idx="9">
                  <c:v>2.304898482</c:v>
                </c:pt>
                <c:pt idx="10">
                  <c:v>2.8823028819999998</c:v>
                </c:pt>
                <c:pt idx="11">
                  <c:v>2.2048627180000002</c:v>
                </c:pt>
                <c:pt idx="12">
                  <c:v>2.5084073519999999</c:v>
                </c:pt>
                <c:pt idx="13">
                  <c:v>70.764661989999993</c:v>
                </c:pt>
                <c:pt idx="14">
                  <c:v>8.2488577280000008</c:v>
                </c:pt>
                <c:pt idx="15">
                  <c:v>6.2483809399999997</c:v>
                </c:pt>
                <c:pt idx="16">
                  <c:v>57.99328105</c:v>
                </c:pt>
                <c:pt idx="17">
                  <c:v>16.734667120000001</c:v>
                </c:pt>
                <c:pt idx="18">
                  <c:v>8.3830641089999993</c:v>
                </c:pt>
                <c:pt idx="19">
                  <c:v>13.221597170000001</c:v>
                </c:pt>
                <c:pt idx="20">
                  <c:v>3.4768899470000001</c:v>
                </c:pt>
              </c:numCache>
            </c:numRef>
          </c:yVal>
          <c:smooth val="0"/>
        </c:ser>
        <c:ser>
          <c:idx val="33"/>
          <c:order val="33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50000"/>
                </a:schemeClr>
              </a:solidFill>
              <a:ln w="9525">
                <a:solidFill>
                  <a:schemeClr val="accent4">
                    <a:lumMod val="5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[ERROR_Q_Make_THE_SIGNAL.xlsx]ERROR_Q_Make_THE_SIGNAL!$A$35:$U$35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0.6</c:v>
                </c:pt>
                <c:pt idx="3">
                  <c:v>1.6698908720000001</c:v>
                </c:pt>
                <c:pt idx="4">
                  <c:v>1.952145126</c:v>
                </c:pt>
                <c:pt idx="5">
                  <c:v>0.94721359500000002</c:v>
                </c:pt>
                <c:pt idx="6">
                  <c:v>1.704862718</c:v>
                </c:pt>
                <c:pt idx="7">
                  <c:v>2.2650347599999998</c:v>
                </c:pt>
                <c:pt idx="8">
                  <c:v>36.028139459999998</c:v>
                </c:pt>
                <c:pt idx="9">
                  <c:v>2.163565057</c:v>
                </c:pt>
                <c:pt idx="10">
                  <c:v>3.0833374579999999</c:v>
                </c:pt>
                <c:pt idx="11">
                  <c:v>3.3381774169999998</c:v>
                </c:pt>
                <c:pt idx="12">
                  <c:v>2.6164436549999999</c:v>
                </c:pt>
                <c:pt idx="13">
                  <c:v>2.3799724709999999</c:v>
                </c:pt>
                <c:pt idx="14">
                  <c:v>3.770243255</c:v>
                </c:pt>
                <c:pt idx="15">
                  <c:v>3.0816289690000001</c:v>
                </c:pt>
                <c:pt idx="16">
                  <c:v>3.2804117210000001</c:v>
                </c:pt>
                <c:pt idx="17">
                  <c:v>63.73334199</c:v>
                </c:pt>
                <c:pt idx="18">
                  <c:v>16.393218730000001</c:v>
                </c:pt>
                <c:pt idx="19">
                  <c:v>3.2340583170000001</c:v>
                </c:pt>
                <c:pt idx="20">
                  <c:v>14.93516091</c:v>
                </c:pt>
              </c:numCache>
            </c:numRef>
          </c:yVal>
          <c:smooth val="0"/>
        </c:ser>
        <c:ser>
          <c:idx val="34"/>
          <c:order val="34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50000"/>
                </a:schemeClr>
              </a:solidFill>
              <a:ln w="9525">
                <a:solidFill>
                  <a:schemeClr val="accent5">
                    <a:lumMod val="5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[ERROR_Q_Make_THE_SIGNAL.xlsx]ERROR_Q_Make_THE_SIGNAL!$A$36:$U$36</c:f>
              <c:numCache>
                <c:formatCode>General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0.52360679799999998</c:v>
                </c:pt>
                <c:pt idx="3">
                  <c:v>0.85764912199999999</c:v>
                </c:pt>
                <c:pt idx="4">
                  <c:v>1.2236067980000001</c:v>
                </c:pt>
                <c:pt idx="5">
                  <c:v>1.6084259940000001</c:v>
                </c:pt>
                <c:pt idx="6">
                  <c:v>1.7767828939999999</c:v>
                </c:pt>
                <c:pt idx="7">
                  <c:v>2.0472135950000001</c:v>
                </c:pt>
                <c:pt idx="8">
                  <c:v>1.4877054300000001</c:v>
                </c:pt>
                <c:pt idx="9">
                  <c:v>2.6073592579999998</c:v>
                </c:pt>
                <c:pt idx="10">
                  <c:v>2.6861384089999998</c:v>
                </c:pt>
                <c:pt idx="11">
                  <c:v>2.9571155469999999</c:v>
                </c:pt>
                <c:pt idx="12">
                  <c:v>2.6439696559999999</c:v>
                </c:pt>
                <c:pt idx="13">
                  <c:v>2.2505046210000001</c:v>
                </c:pt>
                <c:pt idx="14">
                  <c:v>3.3964036750000002</c:v>
                </c:pt>
                <c:pt idx="15">
                  <c:v>3.0586794419999999</c:v>
                </c:pt>
                <c:pt idx="16">
                  <c:v>3.2558271310000002</c:v>
                </c:pt>
                <c:pt idx="17">
                  <c:v>13.38473192</c:v>
                </c:pt>
                <c:pt idx="18">
                  <c:v>49.971759749999997</c:v>
                </c:pt>
                <c:pt idx="19">
                  <c:v>2.3487384179999999</c:v>
                </c:pt>
                <c:pt idx="20">
                  <c:v>2.6785093739999999</c:v>
                </c:pt>
              </c:numCache>
            </c:numRef>
          </c:yVal>
          <c:smooth val="0"/>
        </c:ser>
        <c:ser>
          <c:idx val="35"/>
          <c:order val="35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50000"/>
                </a:schemeClr>
              </a:solidFill>
              <a:ln w="9525">
                <a:solidFill>
                  <a:schemeClr val="accent6">
                    <a:lumMod val="5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[ERROR_Q_Make_THE_SIGNAL.xlsx]ERROR_Q_Make_THE_SIGNAL!$A$37:$U$37</c:f>
              <c:numCache>
                <c:formatCode>General</c:formatCode>
                <c:ptCount val="21"/>
                <c:pt idx="0">
                  <c:v>0</c:v>
                </c:pt>
                <c:pt idx="1">
                  <c:v>0.4</c:v>
                </c:pt>
                <c:pt idx="2">
                  <c:v>0.74142135600000003</c:v>
                </c:pt>
                <c:pt idx="3">
                  <c:v>1.0414213560000001</c:v>
                </c:pt>
                <c:pt idx="4">
                  <c:v>0.52360679799999998</c:v>
                </c:pt>
                <c:pt idx="5">
                  <c:v>1.9365058180000001</c:v>
                </c:pt>
                <c:pt idx="6">
                  <c:v>2.146284074</c:v>
                </c:pt>
                <c:pt idx="7">
                  <c:v>2.9142182330000002</c:v>
                </c:pt>
                <c:pt idx="8">
                  <c:v>1.9831309559999999</c:v>
                </c:pt>
                <c:pt idx="9">
                  <c:v>1.554320377</c:v>
                </c:pt>
                <c:pt idx="10">
                  <c:v>1.7631691110000001</c:v>
                </c:pt>
                <c:pt idx="11">
                  <c:v>2.7282187900000001</c:v>
                </c:pt>
                <c:pt idx="12">
                  <c:v>2.509238426</c:v>
                </c:pt>
                <c:pt idx="13">
                  <c:v>1.592744664</c:v>
                </c:pt>
                <c:pt idx="14">
                  <c:v>2.9398505570000002</c:v>
                </c:pt>
                <c:pt idx="15">
                  <c:v>3.4195001500000002</c:v>
                </c:pt>
                <c:pt idx="16">
                  <c:v>10.29122523</c:v>
                </c:pt>
                <c:pt idx="17">
                  <c:v>16.554937160000001</c:v>
                </c:pt>
                <c:pt idx="18">
                  <c:v>2.9084073519999998</c:v>
                </c:pt>
                <c:pt idx="19">
                  <c:v>2.9694198549999999</c:v>
                </c:pt>
                <c:pt idx="20">
                  <c:v>2.28125592</c:v>
                </c:pt>
              </c:numCache>
            </c:numRef>
          </c:yVal>
          <c:smooth val="0"/>
        </c:ser>
        <c:ser>
          <c:idx val="36"/>
          <c:order val="36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70000"/>
                  <a:lumOff val="30000"/>
                </a:schemeClr>
              </a:solidFill>
              <a:ln w="9525">
                <a:solidFill>
                  <a:schemeClr val="accent1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[ERROR_Q_Make_THE_SIGNAL.xlsx]ERROR_Q_Make_THE_SIGNAL!$A$38:$U$38</c:f>
              <c:numCache>
                <c:formatCode>General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0.72360679800000005</c:v>
                </c:pt>
                <c:pt idx="3">
                  <c:v>1.3128990199999999</c:v>
                </c:pt>
                <c:pt idx="4">
                  <c:v>1.629126786</c:v>
                </c:pt>
                <c:pt idx="5">
                  <c:v>1.147213595</c:v>
                </c:pt>
                <c:pt idx="6">
                  <c:v>2.0592519079999998</c:v>
                </c:pt>
                <c:pt idx="7">
                  <c:v>1.6886349519999999</c:v>
                </c:pt>
                <c:pt idx="8">
                  <c:v>1.1886349519999999</c:v>
                </c:pt>
                <c:pt idx="9">
                  <c:v>1.5472135950000001</c:v>
                </c:pt>
                <c:pt idx="10">
                  <c:v>3.2612423819999998</c:v>
                </c:pt>
                <c:pt idx="11">
                  <c:v>2.5740963190000001</c:v>
                </c:pt>
                <c:pt idx="12">
                  <c:v>2.8193485310000002</c:v>
                </c:pt>
                <c:pt idx="13">
                  <c:v>2.825530461</c:v>
                </c:pt>
                <c:pt idx="14">
                  <c:v>1.941421356</c:v>
                </c:pt>
                <c:pt idx="15">
                  <c:v>3.1041677270000001</c:v>
                </c:pt>
                <c:pt idx="16">
                  <c:v>8.7519033979999996</c:v>
                </c:pt>
                <c:pt idx="17">
                  <c:v>14.302335040000001</c:v>
                </c:pt>
                <c:pt idx="18">
                  <c:v>12.54621599</c:v>
                </c:pt>
                <c:pt idx="19">
                  <c:v>3.9524624629999998</c:v>
                </c:pt>
                <c:pt idx="20">
                  <c:v>17.878919100000001</c:v>
                </c:pt>
              </c:numCache>
            </c:numRef>
          </c:yVal>
          <c:smooth val="0"/>
        </c:ser>
        <c:ser>
          <c:idx val="37"/>
          <c:order val="37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70000"/>
                  <a:lumOff val="30000"/>
                </a:schemeClr>
              </a:solidFill>
              <a:ln w="9525">
                <a:solidFill>
                  <a:schemeClr val="accent2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[ERROR_Q_Make_THE_SIGNAL.xlsx]ERROR_Q_Make_THE_SIGNAL!$A$39:$U$39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0.3</c:v>
                </c:pt>
                <c:pt idx="3">
                  <c:v>0.4</c:v>
                </c:pt>
                <c:pt idx="4">
                  <c:v>1.099070478</c:v>
                </c:pt>
                <c:pt idx="5">
                  <c:v>1.7462840740000001</c:v>
                </c:pt>
                <c:pt idx="6">
                  <c:v>1.1414213559999999</c:v>
                </c:pt>
                <c:pt idx="7">
                  <c:v>1.983232404</c:v>
                </c:pt>
                <c:pt idx="8">
                  <c:v>3.2663251839999998</c:v>
                </c:pt>
                <c:pt idx="9">
                  <c:v>2.550504621</c:v>
                </c:pt>
                <c:pt idx="10">
                  <c:v>2.3993587220000001</c:v>
                </c:pt>
                <c:pt idx="11">
                  <c:v>2.4396517740000001</c:v>
                </c:pt>
                <c:pt idx="12">
                  <c:v>2.447331036</c:v>
                </c:pt>
                <c:pt idx="13">
                  <c:v>2.3064495100000002</c:v>
                </c:pt>
                <c:pt idx="14">
                  <c:v>2.125583282</c:v>
                </c:pt>
                <c:pt idx="15">
                  <c:v>2.2242640690000002</c:v>
                </c:pt>
                <c:pt idx="16">
                  <c:v>2.3313708499999999</c:v>
                </c:pt>
                <c:pt idx="17">
                  <c:v>96.065586240000002</c:v>
                </c:pt>
                <c:pt idx="18">
                  <c:v>74.48986524</c:v>
                </c:pt>
                <c:pt idx="19">
                  <c:v>2.946285204</c:v>
                </c:pt>
                <c:pt idx="20">
                  <c:v>17.10850623</c:v>
                </c:pt>
              </c:numCache>
            </c:numRef>
          </c:yVal>
          <c:smooth val="0"/>
        </c:ser>
        <c:ser>
          <c:idx val="38"/>
          <c:order val="38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70000"/>
                  <a:lumOff val="30000"/>
                </a:schemeClr>
              </a:solidFill>
              <a:ln w="9525">
                <a:solidFill>
                  <a:schemeClr val="accent3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[ERROR_Q_Make_THE_SIGNAL.xlsx]ERROR_Q_Make_THE_SIGNAL!$A$40:$U$40</c:f>
              <c:numCache>
                <c:formatCode>General</c:formatCode>
                <c:ptCount val="21"/>
                <c:pt idx="0">
                  <c:v>0</c:v>
                </c:pt>
                <c:pt idx="1">
                  <c:v>0.64142135600000005</c:v>
                </c:pt>
                <c:pt idx="2">
                  <c:v>0.54142135599999996</c:v>
                </c:pt>
                <c:pt idx="3">
                  <c:v>1.3472135949999999</c:v>
                </c:pt>
                <c:pt idx="4">
                  <c:v>0.86502815399999999</c:v>
                </c:pt>
                <c:pt idx="5">
                  <c:v>1.712310563</c:v>
                </c:pt>
                <c:pt idx="6">
                  <c:v>1.8990704780000001</c:v>
                </c:pt>
                <c:pt idx="7">
                  <c:v>3.017130844</c:v>
                </c:pt>
                <c:pt idx="8">
                  <c:v>1.958594637</c:v>
                </c:pt>
                <c:pt idx="9">
                  <c:v>2.6788830730000002</c:v>
                </c:pt>
                <c:pt idx="10">
                  <c:v>2.6512704870000001</c:v>
                </c:pt>
                <c:pt idx="11">
                  <c:v>10.487136380000001</c:v>
                </c:pt>
                <c:pt idx="12">
                  <c:v>3.0210904840000001</c:v>
                </c:pt>
                <c:pt idx="13">
                  <c:v>2.8453576819999999</c:v>
                </c:pt>
                <c:pt idx="14">
                  <c:v>2.3518728759999998</c:v>
                </c:pt>
                <c:pt idx="15">
                  <c:v>13.9336889</c:v>
                </c:pt>
                <c:pt idx="16">
                  <c:v>79.593926339999996</c:v>
                </c:pt>
                <c:pt idx="17">
                  <c:v>18.16578835</c:v>
                </c:pt>
                <c:pt idx="18">
                  <c:v>6.8510253460000001</c:v>
                </c:pt>
                <c:pt idx="19">
                  <c:v>3.5072691300000001</c:v>
                </c:pt>
                <c:pt idx="20">
                  <c:v>7.6647505239999996</c:v>
                </c:pt>
              </c:numCache>
            </c:numRef>
          </c:yVal>
          <c:smooth val="0"/>
        </c:ser>
        <c:ser>
          <c:idx val="39"/>
          <c:order val="39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70000"/>
                  <a:lumOff val="30000"/>
                </a:schemeClr>
              </a:solidFill>
              <a:ln w="9525">
                <a:solidFill>
                  <a:schemeClr val="accent4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[ERROR_Q_Make_THE_SIGNAL.xlsx]ERROR_Q_Make_THE_SIGNAL!$A$41:$U$41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0.90644950999999996</c:v>
                </c:pt>
                <c:pt idx="3">
                  <c:v>0.7</c:v>
                </c:pt>
                <c:pt idx="4">
                  <c:v>1.2433978400000001</c:v>
                </c:pt>
                <c:pt idx="5">
                  <c:v>1.607768723</c:v>
                </c:pt>
                <c:pt idx="6">
                  <c:v>1.5491900789999999</c:v>
                </c:pt>
                <c:pt idx="7">
                  <c:v>2.1560623300000001</c:v>
                </c:pt>
                <c:pt idx="8">
                  <c:v>1.6123105630000001</c:v>
                </c:pt>
                <c:pt idx="9">
                  <c:v>3.430569695</c:v>
                </c:pt>
                <c:pt idx="10">
                  <c:v>1.9453743240000001</c:v>
                </c:pt>
                <c:pt idx="11">
                  <c:v>2.618642983</c:v>
                </c:pt>
                <c:pt idx="12">
                  <c:v>3.0305148119999998</c:v>
                </c:pt>
                <c:pt idx="13">
                  <c:v>2.6661988120000002</c:v>
                </c:pt>
                <c:pt idx="14">
                  <c:v>3.5263366189999998</c:v>
                </c:pt>
                <c:pt idx="15">
                  <c:v>5.671861034</c:v>
                </c:pt>
                <c:pt idx="16">
                  <c:v>48.189986390000001</c:v>
                </c:pt>
                <c:pt idx="17">
                  <c:v>3.5836396719999999</c:v>
                </c:pt>
                <c:pt idx="18">
                  <c:v>117.0004692</c:v>
                </c:pt>
                <c:pt idx="19">
                  <c:v>2.753546016</c:v>
                </c:pt>
                <c:pt idx="20">
                  <c:v>3.4261297169999998</c:v>
                </c:pt>
              </c:numCache>
            </c:numRef>
          </c:yVal>
          <c:smooth val="0"/>
        </c:ser>
        <c:ser>
          <c:idx val="40"/>
          <c:order val="4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70000"/>
                  <a:lumOff val="30000"/>
                </a:schemeClr>
              </a:solidFill>
              <a:ln w="9525">
                <a:solidFill>
                  <a:schemeClr val="accent5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[ERROR_Q_Make_THE_SIGNAL.xlsx]ERROR_Q_Make_THE_SIGNAL!$A$42:$U$42</c:f>
              <c:numCache>
                <c:formatCode>General</c:formatCode>
                <c:ptCount val="21"/>
                <c:pt idx="0">
                  <c:v>0</c:v>
                </c:pt>
                <c:pt idx="1">
                  <c:v>0.54142135599999996</c:v>
                </c:pt>
                <c:pt idx="2">
                  <c:v>0.66502815400000004</c:v>
                </c:pt>
                <c:pt idx="3">
                  <c:v>1.28125592</c:v>
                </c:pt>
                <c:pt idx="4">
                  <c:v>1.6262405520000001</c:v>
                </c:pt>
                <c:pt idx="5">
                  <c:v>1.3048627180000001</c:v>
                </c:pt>
                <c:pt idx="6">
                  <c:v>2.4458130570000001</c:v>
                </c:pt>
                <c:pt idx="7">
                  <c:v>1.8</c:v>
                </c:pt>
                <c:pt idx="8">
                  <c:v>1.5656854250000001</c:v>
                </c:pt>
                <c:pt idx="9">
                  <c:v>1.0576491219999999</c:v>
                </c:pt>
                <c:pt idx="10">
                  <c:v>2.4349889689999999</c:v>
                </c:pt>
                <c:pt idx="11">
                  <c:v>2.404986413</c:v>
                </c:pt>
                <c:pt idx="12">
                  <c:v>2.7882188170000002</c:v>
                </c:pt>
                <c:pt idx="13">
                  <c:v>3.1899607699999999</c:v>
                </c:pt>
                <c:pt idx="14">
                  <c:v>2.0621232780000001</c:v>
                </c:pt>
                <c:pt idx="15">
                  <c:v>2.3374155659999998</c:v>
                </c:pt>
                <c:pt idx="16">
                  <c:v>3.313922346</c:v>
                </c:pt>
                <c:pt idx="17">
                  <c:v>4.1230840899999999</c:v>
                </c:pt>
                <c:pt idx="18">
                  <c:v>3.652464412</c:v>
                </c:pt>
                <c:pt idx="19">
                  <c:v>65.050903680000005</c:v>
                </c:pt>
                <c:pt idx="20">
                  <c:v>14.009860339999999</c:v>
                </c:pt>
              </c:numCache>
            </c:numRef>
          </c:yVal>
          <c:smooth val="0"/>
        </c:ser>
        <c:ser>
          <c:idx val="41"/>
          <c:order val="4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70000"/>
                  <a:lumOff val="30000"/>
                </a:schemeClr>
              </a:solidFill>
              <a:ln w="9525">
                <a:solidFill>
                  <a:schemeClr val="accent6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[ERROR_Q_Make_THE_SIGNAL.xlsx]ERROR_Q_Make_THE_SIGNAL!$A$43:$U$43</c:f>
              <c:numCache>
                <c:formatCode>General</c:formatCode>
                <c:ptCount val="21"/>
                <c:pt idx="0">
                  <c:v>0</c:v>
                </c:pt>
                <c:pt idx="1">
                  <c:v>0.44142135599999999</c:v>
                </c:pt>
                <c:pt idx="2">
                  <c:v>0.6</c:v>
                </c:pt>
                <c:pt idx="3">
                  <c:v>1.671477664</c:v>
                </c:pt>
                <c:pt idx="4">
                  <c:v>1.14339784</c:v>
                </c:pt>
                <c:pt idx="5">
                  <c:v>1.2650281539999999</c:v>
                </c:pt>
                <c:pt idx="6">
                  <c:v>1.7728656899999999</c:v>
                </c:pt>
                <c:pt idx="7">
                  <c:v>1.75606233</c:v>
                </c:pt>
                <c:pt idx="8">
                  <c:v>2.0562968599999998</c:v>
                </c:pt>
                <c:pt idx="9">
                  <c:v>2.0325792279999999</c:v>
                </c:pt>
                <c:pt idx="10">
                  <c:v>1.6074638379999999</c:v>
                </c:pt>
                <c:pt idx="11">
                  <c:v>2.4018910290000002</c:v>
                </c:pt>
                <c:pt idx="12">
                  <c:v>1.8371630889999999</c:v>
                </c:pt>
                <c:pt idx="13">
                  <c:v>2.705772466</c:v>
                </c:pt>
                <c:pt idx="14">
                  <c:v>2.6137222470000001</c:v>
                </c:pt>
                <c:pt idx="15">
                  <c:v>10.962932909999999</c:v>
                </c:pt>
                <c:pt idx="16">
                  <c:v>3.0341660199999998</c:v>
                </c:pt>
                <c:pt idx="17">
                  <c:v>3.4014366539999998</c:v>
                </c:pt>
                <c:pt idx="18">
                  <c:v>2.6053434700000002</c:v>
                </c:pt>
                <c:pt idx="19">
                  <c:v>3.986119768</c:v>
                </c:pt>
                <c:pt idx="20">
                  <c:v>3.7585536199999998</c:v>
                </c:pt>
              </c:numCache>
            </c:numRef>
          </c:yVal>
          <c:smooth val="0"/>
        </c:ser>
        <c:ser>
          <c:idx val="42"/>
          <c:order val="42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70000"/>
                </a:schemeClr>
              </a:solidFill>
              <a:ln w="9525">
                <a:solidFill>
                  <a:schemeClr val="accent1">
                    <a:lumMod val="7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[ERROR_Q_Make_THE_SIGNAL.xlsx]ERROR_Q_Make_THE_SIGNAL!$A$44:$U$44</c:f>
              <c:numCache>
                <c:formatCode>General</c:formatCode>
                <c:ptCount val="21"/>
                <c:pt idx="0">
                  <c:v>0</c:v>
                </c:pt>
                <c:pt idx="1">
                  <c:v>0.6</c:v>
                </c:pt>
                <c:pt idx="2">
                  <c:v>0.83983456400000001</c:v>
                </c:pt>
                <c:pt idx="3">
                  <c:v>1.30644951</c:v>
                </c:pt>
                <c:pt idx="4">
                  <c:v>1.2576491219999999</c:v>
                </c:pt>
                <c:pt idx="5">
                  <c:v>1.6071067809999999</c:v>
                </c:pt>
                <c:pt idx="6">
                  <c:v>1.3536631059999999</c:v>
                </c:pt>
                <c:pt idx="7">
                  <c:v>1.5549776479999999</c:v>
                </c:pt>
                <c:pt idx="8">
                  <c:v>2.008425994</c:v>
                </c:pt>
                <c:pt idx="9">
                  <c:v>2.336505818</c:v>
                </c:pt>
                <c:pt idx="10">
                  <c:v>2.3501355940000002</c:v>
                </c:pt>
                <c:pt idx="11">
                  <c:v>2.3093715079999999</c:v>
                </c:pt>
                <c:pt idx="12">
                  <c:v>2.5948168819999999</c:v>
                </c:pt>
                <c:pt idx="13">
                  <c:v>2.5338984400000002</c:v>
                </c:pt>
                <c:pt idx="14">
                  <c:v>2.626221911</c:v>
                </c:pt>
                <c:pt idx="15">
                  <c:v>2.6119694990000002</c:v>
                </c:pt>
                <c:pt idx="16">
                  <c:v>2.901976484</c:v>
                </c:pt>
                <c:pt idx="17">
                  <c:v>12.22314263</c:v>
                </c:pt>
                <c:pt idx="18">
                  <c:v>73.814747990000001</c:v>
                </c:pt>
                <c:pt idx="19">
                  <c:v>3.705713351</c:v>
                </c:pt>
                <c:pt idx="20">
                  <c:v>30.48967056</c:v>
                </c:pt>
              </c:numCache>
            </c:numRef>
          </c:yVal>
          <c:smooth val="0"/>
        </c:ser>
        <c:ser>
          <c:idx val="43"/>
          <c:order val="43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70000"/>
                </a:schemeClr>
              </a:solidFill>
              <a:ln w="9525">
                <a:solidFill>
                  <a:schemeClr val="accent2">
                    <a:lumMod val="7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[ERROR_Q_Make_THE_SIGNAL.xlsx]ERROR_Q_Make_THE_SIGNAL!$A$45:$U$45</c:f>
              <c:numCache>
                <c:formatCode>General</c:formatCode>
                <c:ptCount val="21"/>
                <c:pt idx="0">
                  <c:v>0</c:v>
                </c:pt>
                <c:pt idx="1">
                  <c:v>0.68284271200000002</c:v>
                </c:pt>
                <c:pt idx="2">
                  <c:v>0.68284271200000002</c:v>
                </c:pt>
                <c:pt idx="3">
                  <c:v>1.2433978400000001</c:v>
                </c:pt>
                <c:pt idx="4">
                  <c:v>1.2398345639999999</c:v>
                </c:pt>
                <c:pt idx="5">
                  <c:v>1.9226772759999999</c:v>
                </c:pt>
                <c:pt idx="6">
                  <c:v>1.935848547</c:v>
                </c:pt>
                <c:pt idx="7">
                  <c:v>1.646284074</c:v>
                </c:pt>
                <c:pt idx="8">
                  <c:v>2.044697282</c:v>
                </c:pt>
                <c:pt idx="9">
                  <c:v>3.3247199080000001</c:v>
                </c:pt>
                <c:pt idx="10">
                  <c:v>2.1194173439999999</c:v>
                </c:pt>
                <c:pt idx="11">
                  <c:v>2.8930106599999998</c:v>
                </c:pt>
                <c:pt idx="12">
                  <c:v>2.0965541650000001</c:v>
                </c:pt>
                <c:pt idx="13">
                  <c:v>2.6783168659999999</c:v>
                </c:pt>
                <c:pt idx="14">
                  <c:v>3.017340876</c:v>
                </c:pt>
                <c:pt idx="15">
                  <c:v>2.5078535290000001</c:v>
                </c:pt>
                <c:pt idx="16">
                  <c:v>19.203669900000001</c:v>
                </c:pt>
                <c:pt idx="17">
                  <c:v>1.6469413449999999</c:v>
                </c:pt>
                <c:pt idx="18">
                  <c:v>9.7376387900000001</c:v>
                </c:pt>
                <c:pt idx="19">
                  <c:v>2.9540238759999999</c:v>
                </c:pt>
                <c:pt idx="20">
                  <c:v>13.53524386</c:v>
                </c:pt>
              </c:numCache>
            </c:numRef>
          </c:yVal>
          <c:smooth val="0"/>
        </c:ser>
        <c:ser>
          <c:idx val="44"/>
          <c:order val="44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70000"/>
                </a:schemeClr>
              </a:solidFill>
              <a:ln w="9525">
                <a:solidFill>
                  <a:schemeClr val="accent3">
                    <a:lumMod val="7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[ERROR_Q_Make_THE_SIGNAL.xlsx]ERROR_Q_Make_THE_SIGNAL!$A$46:$U$46</c:f>
              <c:numCache>
                <c:formatCode>General</c:formatCode>
                <c:ptCount val="21"/>
                <c:pt idx="0">
                  <c:v>0</c:v>
                </c:pt>
                <c:pt idx="1">
                  <c:v>0.4</c:v>
                </c:pt>
                <c:pt idx="2">
                  <c:v>1.165028154</c:v>
                </c:pt>
                <c:pt idx="3">
                  <c:v>0.54142135599999996</c:v>
                </c:pt>
                <c:pt idx="4">
                  <c:v>1.165028154</c:v>
                </c:pt>
                <c:pt idx="5">
                  <c:v>0.74142135600000003</c:v>
                </c:pt>
                <c:pt idx="6">
                  <c:v>2.4666309389999999</c:v>
                </c:pt>
                <c:pt idx="7">
                  <c:v>1.30644951</c:v>
                </c:pt>
                <c:pt idx="8">
                  <c:v>2.0378938440000001</c:v>
                </c:pt>
                <c:pt idx="9">
                  <c:v>2.5349878389999998</c:v>
                </c:pt>
                <c:pt idx="10">
                  <c:v>2.4222256149999999</c:v>
                </c:pt>
                <c:pt idx="11">
                  <c:v>2.3812559200000001</c:v>
                </c:pt>
                <c:pt idx="12">
                  <c:v>2.9171044670000001</c:v>
                </c:pt>
                <c:pt idx="13">
                  <c:v>2.2775581470000001</c:v>
                </c:pt>
                <c:pt idx="14">
                  <c:v>2.7758545020000001</c:v>
                </c:pt>
                <c:pt idx="15">
                  <c:v>1.92465376</c:v>
                </c:pt>
                <c:pt idx="16">
                  <c:v>2.6858148819999998</c:v>
                </c:pt>
                <c:pt idx="17">
                  <c:v>2.287083923</c:v>
                </c:pt>
                <c:pt idx="18">
                  <c:v>2.7017864490000001</c:v>
                </c:pt>
                <c:pt idx="19">
                  <c:v>64.090381640000004</c:v>
                </c:pt>
                <c:pt idx="20">
                  <c:v>3.050261168</c:v>
                </c:pt>
              </c:numCache>
            </c:numRef>
          </c:yVal>
          <c:smooth val="0"/>
        </c:ser>
        <c:ser>
          <c:idx val="45"/>
          <c:order val="45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70000"/>
                </a:schemeClr>
              </a:solidFill>
              <a:ln w="9525">
                <a:solidFill>
                  <a:schemeClr val="accent4">
                    <a:lumMod val="7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[ERROR_Q_Make_THE_SIGNAL.xlsx]ERROR_Q_Make_THE_SIGNAL!$A$47:$U$47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0.66502815400000004</c:v>
                </c:pt>
                <c:pt idx="3">
                  <c:v>0.84142135600000001</c:v>
                </c:pt>
                <c:pt idx="4">
                  <c:v>0.782842712</c:v>
                </c:pt>
                <c:pt idx="5">
                  <c:v>1.5064495099999999</c:v>
                </c:pt>
                <c:pt idx="6">
                  <c:v>0.8</c:v>
                </c:pt>
                <c:pt idx="7">
                  <c:v>2.8625316110000001</c:v>
                </c:pt>
                <c:pt idx="8">
                  <c:v>2.0683728920000002</c:v>
                </c:pt>
                <c:pt idx="9">
                  <c:v>2.812310563</c:v>
                </c:pt>
                <c:pt idx="10">
                  <c:v>2.2423668710000002</c:v>
                </c:pt>
                <c:pt idx="11">
                  <c:v>2.364879599</c:v>
                </c:pt>
                <c:pt idx="12">
                  <c:v>2.4310706350000002</c:v>
                </c:pt>
                <c:pt idx="13">
                  <c:v>2.9644556889999998</c:v>
                </c:pt>
                <c:pt idx="14">
                  <c:v>3.6394375449999998</c:v>
                </c:pt>
                <c:pt idx="15">
                  <c:v>2.7358850600000002</c:v>
                </c:pt>
                <c:pt idx="16">
                  <c:v>3.0505743270000001</c:v>
                </c:pt>
                <c:pt idx="17">
                  <c:v>3.090045484</c:v>
                </c:pt>
                <c:pt idx="18">
                  <c:v>2.6848320569999999</c:v>
                </c:pt>
                <c:pt idx="19">
                  <c:v>3.5808739639999998</c:v>
                </c:pt>
                <c:pt idx="20">
                  <c:v>2.9705306309999999</c:v>
                </c:pt>
              </c:numCache>
            </c:numRef>
          </c:yVal>
          <c:smooth val="0"/>
        </c:ser>
        <c:ser>
          <c:idx val="46"/>
          <c:order val="46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70000"/>
                </a:schemeClr>
              </a:solidFill>
              <a:ln w="9525">
                <a:solidFill>
                  <a:schemeClr val="accent5">
                    <a:lumMod val="7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[ERROR_Q_Make_THE_SIGNAL.xlsx]ERROR_Q_Make_THE_SIGNAL!$A$48:$U$48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0.3</c:v>
                </c:pt>
                <c:pt idx="3">
                  <c:v>0.84142135600000001</c:v>
                </c:pt>
                <c:pt idx="4">
                  <c:v>1.783232404</c:v>
                </c:pt>
                <c:pt idx="5">
                  <c:v>1.7433978400000001</c:v>
                </c:pt>
                <c:pt idx="6">
                  <c:v>2.0182042500000001</c:v>
                </c:pt>
                <c:pt idx="7">
                  <c:v>1.81820425</c:v>
                </c:pt>
                <c:pt idx="8">
                  <c:v>2.06251184</c:v>
                </c:pt>
                <c:pt idx="9">
                  <c:v>1.6183279450000001</c:v>
                </c:pt>
                <c:pt idx="10">
                  <c:v>14.136001520000001</c:v>
                </c:pt>
                <c:pt idx="11">
                  <c:v>2.8377079410000001</c:v>
                </c:pt>
                <c:pt idx="12">
                  <c:v>18.985561610000001</c:v>
                </c:pt>
                <c:pt idx="13">
                  <c:v>2.620413439</c:v>
                </c:pt>
                <c:pt idx="14">
                  <c:v>16.845019180000001</c:v>
                </c:pt>
                <c:pt idx="15">
                  <c:v>2.4878979389999998</c:v>
                </c:pt>
                <c:pt idx="16">
                  <c:v>3.177269903</c:v>
                </c:pt>
                <c:pt idx="17">
                  <c:v>3.064776567</c:v>
                </c:pt>
                <c:pt idx="18">
                  <c:v>27.85547858</c:v>
                </c:pt>
                <c:pt idx="19">
                  <c:v>3.1610098529999999</c:v>
                </c:pt>
                <c:pt idx="20">
                  <c:v>2.9288876899999998</c:v>
                </c:pt>
              </c:numCache>
            </c:numRef>
          </c:yVal>
          <c:smooth val="0"/>
        </c:ser>
        <c:ser>
          <c:idx val="47"/>
          <c:order val="47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70000"/>
                </a:schemeClr>
              </a:solidFill>
              <a:ln w="9525">
                <a:solidFill>
                  <a:schemeClr val="accent6">
                    <a:lumMod val="7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[ERROR_Q_Make_THE_SIGNAL.xlsx]ERROR_Q_Make_THE_SIGNAL!$A$49:$U$49</c:f>
              <c:numCache>
                <c:formatCode>General</c:formatCode>
                <c:ptCount val="21"/>
                <c:pt idx="0">
                  <c:v>0</c:v>
                </c:pt>
                <c:pt idx="1">
                  <c:v>0.3</c:v>
                </c:pt>
                <c:pt idx="2">
                  <c:v>0.56502815399999995</c:v>
                </c:pt>
                <c:pt idx="3">
                  <c:v>0.74142135600000003</c:v>
                </c:pt>
                <c:pt idx="4">
                  <c:v>0.6</c:v>
                </c:pt>
                <c:pt idx="5">
                  <c:v>1.695153275</c:v>
                </c:pt>
                <c:pt idx="6">
                  <c:v>1.369959685</c:v>
                </c:pt>
                <c:pt idx="7">
                  <c:v>2.6215489879999998</c:v>
                </c:pt>
                <c:pt idx="8">
                  <c:v>2.05606233</c:v>
                </c:pt>
                <c:pt idx="9">
                  <c:v>2.2886349519999998</c:v>
                </c:pt>
                <c:pt idx="10">
                  <c:v>2.6687088710000002</c:v>
                </c:pt>
                <c:pt idx="11">
                  <c:v>1.5714776640000001</c:v>
                </c:pt>
                <c:pt idx="12">
                  <c:v>7.2848002139999997</c:v>
                </c:pt>
                <c:pt idx="13">
                  <c:v>5.2102746140000002</c:v>
                </c:pt>
                <c:pt idx="14">
                  <c:v>2.937338021</c:v>
                </c:pt>
                <c:pt idx="15">
                  <c:v>3.0050696189999999</c:v>
                </c:pt>
                <c:pt idx="16">
                  <c:v>2.7158210189999998</c:v>
                </c:pt>
                <c:pt idx="17">
                  <c:v>3.7994353099999998</c:v>
                </c:pt>
                <c:pt idx="18">
                  <c:v>24.87967166</c:v>
                </c:pt>
                <c:pt idx="19">
                  <c:v>3.088486397</c:v>
                </c:pt>
                <c:pt idx="20">
                  <c:v>6.2829513739999996</c:v>
                </c:pt>
              </c:numCache>
            </c:numRef>
          </c:yVal>
          <c:smooth val="0"/>
        </c:ser>
        <c:ser>
          <c:idx val="48"/>
          <c:order val="48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50000"/>
                  <a:lumOff val="50000"/>
                </a:schemeClr>
              </a:solidFill>
              <a:ln w="9525">
                <a:solidFill>
                  <a:schemeClr val="accent1">
                    <a:lumMod val="50000"/>
                    <a:lumOff val="5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[ERROR_Q_Make_THE_SIGNAL.xlsx]ERROR_Q_Make_THE_SIGNAL!$A$50:$U$50</c:f>
              <c:numCache>
                <c:formatCode>General</c:formatCode>
                <c:ptCount val="21"/>
                <c:pt idx="0">
                  <c:v>0</c:v>
                </c:pt>
                <c:pt idx="1">
                  <c:v>0.241421356</c:v>
                </c:pt>
                <c:pt idx="2">
                  <c:v>0.7</c:v>
                </c:pt>
                <c:pt idx="3">
                  <c:v>0.2</c:v>
                </c:pt>
                <c:pt idx="4">
                  <c:v>0.46502815400000003</c:v>
                </c:pt>
                <c:pt idx="5">
                  <c:v>1.7848191959999999</c:v>
                </c:pt>
                <c:pt idx="6">
                  <c:v>2.1708203930000001</c:v>
                </c:pt>
                <c:pt idx="7">
                  <c:v>1.7877054299999999</c:v>
                </c:pt>
                <c:pt idx="8">
                  <c:v>1.5106549570000001</c:v>
                </c:pt>
                <c:pt idx="9">
                  <c:v>1.2398345639999999</c:v>
                </c:pt>
                <c:pt idx="10">
                  <c:v>2.2747733609999998</c:v>
                </c:pt>
                <c:pt idx="11">
                  <c:v>2.1055199889999998</c:v>
                </c:pt>
                <c:pt idx="12">
                  <c:v>2.6121246600000001</c:v>
                </c:pt>
                <c:pt idx="13">
                  <c:v>3.0629465050000002</c:v>
                </c:pt>
                <c:pt idx="14">
                  <c:v>63.114665729999999</c:v>
                </c:pt>
                <c:pt idx="15">
                  <c:v>4.0140499050000003</c:v>
                </c:pt>
                <c:pt idx="16">
                  <c:v>3.4977182170000001</c:v>
                </c:pt>
                <c:pt idx="17">
                  <c:v>3.4708203929999999</c:v>
                </c:pt>
                <c:pt idx="18">
                  <c:v>3.3606527970000002</c:v>
                </c:pt>
                <c:pt idx="19">
                  <c:v>2.8826108970000002</c:v>
                </c:pt>
                <c:pt idx="20">
                  <c:v>37.503388139999998</c:v>
                </c:pt>
              </c:numCache>
            </c:numRef>
          </c:yVal>
          <c:smooth val="0"/>
        </c:ser>
        <c:ser>
          <c:idx val="49"/>
          <c:order val="49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50000"/>
                  <a:lumOff val="50000"/>
                </a:schemeClr>
              </a:solidFill>
              <a:ln w="9525">
                <a:solidFill>
                  <a:schemeClr val="accent2">
                    <a:lumMod val="50000"/>
                    <a:lumOff val="50000"/>
                  </a:schemeClr>
                </a:solidFill>
              </a:ln>
              <a:effectLst/>
            </c:spPr>
          </c:marker>
          <c:xVal>
            <c:numRef>
              <c:f>[ERROR_Q_Make_THE_SIGNAL.xlsx]ERROR_Q_Make_THE_SIGNAL!$A$1:$U$1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[ERROR_Q_Make_THE_SIGNAL.xlsx]ERROR_Q_Make_THE_SIGNAL!$A$51:$U$51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0.68284271200000002</c:v>
                </c:pt>
                <c:pt idx="4">
                  <c:v>1.2950844619999999</c:v>
                </c:pt>
                <c:pt idx="5">
                  <c:v>1.488634952</c:v>
                </c:pt>
                <c:pt idx="6">
                  <c:v>1.4990704779999999</c:v>
                </c:pt>
                <c:pt idx="7">
                  <c:v>1.3886349520000001</c:v>
                </c:pt>
                <c:pt idx="8">
                  <c:v>2.0561860250000001</c:v>
                </c:pt>
                <c:pt idx="9">
                  <c:v>2.2040179860000002</c:v>
                </c:pt>
                <c:pt idx="10">
                  <c:v>2.1586960849999999</c:v>
                </c:pt>
                <c:pt idx="11">
                  <c:v>2.6848005549999998</c:v>
                </c:pt>
                <c:pt idx="12">
                  <c:v>2.871210085</c:v>
                </c:pt>
                <c:pt idx="13">
                  <c:v>2.448418432</c:v>
                </c:pt>
                <c:pt idx="14">
                  <c:v>2.210654957</c:v>
                </c:pt>
                <c:pt idx="15">
                  <c:v>2.471477664</c:v>
                </c:pt>
                <c:pt idx="16">
                  <c:v>3.2378744039999998</c:v>
                </c:pt>
                <c:pt idx="17">
                  <c:v>9.9388558230000008</c:v>
                </c:pt>
                <c:pt idx="18">
                  <c:v>2.8517411840000002</c:v>
                </c:pt>
                <c:pt idx="19">
                  <c:v>3.0842793660000001</c:v>
                </c:pt>
                <c:pt idx="20">
                  <c:v>55.84938906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6611200"/>
        <c:axId val="206613504"/>
      </c:scatterChart>
      <c:valAx>
        <c:axId val="2066112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dirty="0" smtClean="0"/>
                  <a:t>Teaching error</a:t>
                </a:r>
                <a:endParaRPr lang="ja-JP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06613504"/>
        <c:crosses val="autoZero"/>
        <c:crossBetween val="midCat"/>
      </c:valAx>
      <c:valAx>
        <c:axId val="206613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dirty="0" smtClean="0"/>
                  <a:t>Reproduction error</a:t>
                </a:r>
                <a:endParaRPr lang="ja-JP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066112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Line</a:t>
            </a:r>
            <a:r>
              <a:rPr lang="en-US" altLang="ja-JP" baseline="0" dirty="0" smtClean="0"/>
              <a:t> up clockwise</a:t>
            </a:r>
            <a:endParaRPr lang="ja-JP" altLang="en-US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[ERROR_Q_MAKE_THE_TRIANGLE.xlsx]ERROR_Q_MAKE_THE_TRIANGLE!$B$2:$V$2</c:f>
              <c:numCache>
                <c:formatCode>General</c:formatCode>
                <c:ptCount val="21"/>
                <c:pt idx="0">
                  <c:v>0.2</c:v>
                </c:pt>
                <c:pt idx="1">
                  <c:v>0.241421356</c:v>
                </c:pt>
                <c:pt idx="2">
                  <c:v>0.241421356</c:v>
                </c:pt>
                <c:pt idx="3">
                  <c:v>0.68284271200000002</c:v>
                </c:pt>
                <c:pt idx="4">
                  <c:v>2.849736515</c:v>
                </c:pt>
                <c:pt idx="5">
                  <c:v>2.5119694990000001</c:v>
                </c:pt>
                <c:pt idx="6">
                  <c:v>1.857649122</c:v>
                </c:pt>
                <c:pt idx="7">
                  <c:v>8.178691465</c:v>
                </c:pt>
                <c:pt idx="8">
                  <c:v>3.1491782810000002</c:v>
                </c:pt>
                <c:pt idx="9">
                  <c:v>2.043787531</c:v>
                </c:pt>
                <c:pt idx="10">
                  <c:v>2.4141995920000001</c:v>
                </c:pt>
                <c:pt idx="11">
                  <c:v>2.6441248000000002</c:v>
                </c:pt>
                <c:pt idx="12">
                  <c:v>3.258970809</c:v>
                </c:pt>
                <c:pt idx="13">
                  <c:v>3.704811495</c:v>
                </c:pt>
                <c:pt idx="14">
                  <c:v>4.179327883</c:v>
                </c:pt>
                <c:pt idx="15">
                  <c:v>4.0047264330000001</c:v>
                </c:pt>
                <c:pt idx="16">
                  <c:v>94.760970700000001</c:v>
                </c:pt>
                <c:pt idx="17">
                  <c:v>4.0601066929999998</c:v>
                </c:pt>
                <c:pt idx="18">
                  <c:v>4.699870593</c:v>
                </c:pt>
                <c:pt idx="19">
                  <c:v>3.776406508</c:v>
                </c:pt>
                <c:pt idx="20">
                  <c:v>3.3407603049999999</c:v>
                </c:pt>
              </c:numCache>
            </c:numRef>
          </c:yVal>
          <c:smooth val="0"/>
        </c:ser>
        <c:ser>
          <c:idx val="1"/>
          <c:order val="1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[ERROR_Q_MAKE_THE_TRIANGLE.xlsx]ERROR_Q_MAKE_THE_TRIANGLE!$B$3:$V$3</c:f>
              <c:numCache>
                <c:formatCode>General</c:formatCode>
                <c:ptCount val="21"/>
                <c:pt idx="0">
                  <c:v>0.3</c:v>
                </c:pt>
                <c:pt idx="1">
                  <c:v>0.56502815399999995</c:v>
                </c:pt>
                <c:pt idx="2">
                  <c:v>1.0656854250000001</c:v>
                </c:pt>
                <c:pt idx="3">
                  <c:v>2.559004099</c:v>
                </c:pt>
                <c:pt idx="4">
                  <c:v>1.8640986319999999</c:v>
                </c:pt>
                <c:pt idx="5">
                  <c:v>1.753731919</c:v>
                </c:pt>
                <c:pt idx="6">
                  <c:v>1.8969112050000001</c:v>
                </c:pt>
                <c:pt idx="7">
                  <c:v>1.5064495099999999</c:v>
                </c:pt>
                <c:pt idx="8">
                  <c:v>1.367661909</c:v>
                </c:pt>
                <c:pt idx="9">
                  <c:v>2.2666309390000001</c:v>
                </c:pt>
                <c:pt idx="10">
                  <c:v>2.7817693069999998</c:v>
                </c:pt>
                <c:pt idx="11">
                  <c:v>1.938905042</c:v>
                </c:pt>
                <c:pt idx="12">
                  <c:v>2.9654178450000002</c:v>
                </c:pt>
                <c:pt idx="13">
                  <c:v>3.2727645769999998</c:v>
                </c:pt>
                <c:pt idx="14">
                  <c:v>4.1378932510000004</c:v>
                </c:pt>
                <c:pt idx="15">
                  <c:v>4.0041526239999996</c:v>
                </c:pt>
                <c:pt idx="16">
                  <c:v>4.1227117939999998</c:v>
                </c:pt>
                <c:pt idx="17">
                  <c:v>3.572777103</c:v>
                </c:pt>
                <c:pt idx="18">
                  <c:v>3.2738928810000001</c:v>
                </c:pt>
                <c:pt idx="19">
                  <c:v>3.8588894690000002</c:v>
                </c:pt>
                <c:pt idx="20">
                  <c:v>4.0095551499999997</c:v>
                </c:pt>
              </c:numCache>
            </c:numRef>
          </c:yVal>
          <c:smooth val="0"/>
        </c:ser>
        <c:ser>
          <c:idx val="2"/>
          <c:order val="2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[ERROR_Q_MAKE_THE_TRIANGLE.xlsx]ERROR_Q_MAKE_THE_TRIANGLE!$B$4:$V$4</c:f>
              <c:numCache>
                <c:formatCode>General</c:formatCode>
                <c:ptCount val="21"/>
                <c:pt idx="0">
                  <c:v>0.2</c:v>
                </c:pt>
                <c:pt idx="1">
                  <c:v>0.7</c:v>
                </c:pt>
                <c:pt idx="2">
                  <c:v>1.1300563079999999</c:v>
                </c:pt>
                <c:pt idx="3">
                  <c:v>1.4064495100000001</c:v>
                </c:pt>
                <c:pt idx="4">
                  <c:v>0.96568542499999999</c:v>
                </c:pt>
                <c:pt idx="5">
                  <c:v>115.2593358</c:v>
                </c:pt>
                <c:pt idx="6">
                  <c:v>1.5055199889999999</c:v>
                </c:pt>
                <c:pt idx="7">
                  <c:v>1.3714776639999999</c:v>
                </c:pt>
                <c:pt idx="8">
                  <c:v>3.4277885339999998</c:v>
                </c:pt>
                <c:pt idx="9">
                  <c:v>2.6214801749999999</c:v>
                </c:pt>
                <c:pt idx="10">
                  <c:v>2.286118638</c:v>
                </c:pt>
                <c:pt idx="11">
                  <c:v>2.5764091950000001</c:v>
                </c:pt>
                <c:pt idx="12">
                  <c:v>3.251091492</c:v>
                </c:pt>
                <c:pt idx="13">
                  <c:v>2.9057735949999999</c:v>
                </c:pt>
                <c:pt idx="14">
                  <c:v>3.380917986</c:v>
                </c:pt>
                <c:pt idx="15">
                  <c:v>3.0783510440000001</c:v>
                </c:pt>
                <c:pt idx="16">
                  <c:v>58.784964260000002</c:v>
                </c:pt>
                <c:pt idx="17">
                  <c:v>3.1660584740000002</c:v>
                </c:pt>
                <c:pt idx="18">
                  <c:v>13.82986882</c:v>
                </c:pt>
                <c:pt idx="19">
                  <c:v>3.435718176</c:v>
                </c:pt>
                <c:pt idx="20">
                  <c:v>1.6469413449999999</c:v>
                </c:pt>
              </c:numCache>
            </c:numRef>
          </c:yVal>
          <c:smooth val="0"/>
        </c:ser>
        <c:ser>
          <c:idx val="3"/>
          <c:order val="3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[ERROR_Q_MAKE_THE_TRIANGLE.xlsx]ERROR_Q_MAKE_THE_TRIANGLE!$B$5:$V$5</c:f>
              <c:numCache>
                <c:formatCode>General</c:formatCode>
                <c:ptCount val="21"/>
                <c:pt idx="0">
                  <c:v>0.1</c:v>
                </c:pt>
                <c:pt idx="1">
                  <c:v>1.1886349519999999</c:v>
                </c:pt>
                <c:pt idx="2">
                  <c:v>0.64142135600000005</c:v>
                </c:pt>
                <c:pt idx="3">
                  <c:v>2.0430241410000001</c:v>
                </c:pt>
                <c:pt idx="4">
                  <c:v>1.222677276</c:v>
                </c:pt>
                <c:pt idx="5">
                  <c:v>1.9418110479999999</c:v>
                </c:pt>
                <c:pt idx="6">
                  <c:v>2.7186912599999999</c:v>
                </c:pt>
                <c:pt idx="7">
                  <c:v>1.694223754</c:v>
                </c:pt>
                <c:pt idx="8">
                  <c:v>1.3714776639999999</c:v>
                </c:pt>
                <c:pt idx="9">
                  <c:v>2.075683111</c:v>
                </c:pt>
                <c:pt idx="10">
                  <c:v>2.3567207309999998</c:v>
                </c:pt>
                <c:pt idx="11">
                  <c:v>2.8588197800000001</c:v>
                </c:pt>
                <c:pt idx="12">
                  <c:v>3.5096923640000002</c:v>
                </c:pt>
                <c:pt idx="13">
                  <c:v>64.847781220000002</c:v>
                </c:pt>
                <c:pt idx="14">
                  <c:v>3.1760272390000002</c:v>
                </c:pt>
                <c:pt idx="15">
                  <c:v>4.2343187530000002</c:v>
                </c:pt>
                <c:pt idx="16">
                  <c:v>2.5910699400000001</c:v>
                </c:pt>
                <c:pt idx="17">
                  <c:v>3.6878713859999999</c:v>
                </c:pt>
                <c:pt idx="18">
                  <c:v>10.366068820000001</c:v>
                </c:pt>
                <c:pt idx="19">
                  <c:v>3.3196409029999998</c:v>
                </c:pt>
                <c:pt idx="20">
                  <c:v>3.3413560069999999</c:v>
                </c:pt>
              </c:numCache>
            </c:numRef>
          </c:yVal>
          <c:smooth val="0"/>
        </c:ser>
        <c:ser>
          <c:idx val="4"/>
          <c:order val="4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[ERROR_Q_MAKE_THE_TRIANGLE.xlsx]ERROR_Q_MAKE_THE_TRIANGLE!$B$6:$V$6</c:f>
              <c:numCache>
                <c:formatCode>General</c:formatCode>
                <c:ptCount val="21"/>
                <c:pt idx="0">
                  <c:v>0.3</c:v>
                </c:pt>
                <c:pt idx="1">
                  <c:v>0.8</c:v>
                </c:pt>
                <c:pt idx="2">
                  <c:v>1.0064495099999999</c:v>
                </c:pt>
                <c:pt idx="3">
                  <c:v>1.116227766</c:v>
                </c:pt>
                <c:pt idx="4">
                  <c:v>2.7782484649999999</c:v>
                </c:pt>
                <c:pt idx="5">
                  <c:v>2.2356451100000001</c:v>
                </c:pt>
                <c:pt idx="6">
                  <c:v>1.869890872</c:v>
                </c:pt>
                <c:pt idx="7">
                  <c:v>50.386111290000002</c:v>
                </c:pt>
                <c:pt idx="8">
                  <c:v>1.8883627009999999</c:v>
                </c:pt>
                <c:pt idx="9">
                  <c:v>2.7029219979999999</c:v>
                </c:pt>
                <c:pt idx="10">
                  <c:v>2.1246537600000002</c:v>
                </c:pt>
                <c:pt idx="11">
                  <c:v>2.2650441469999998</c:v>
                </c:pt>
                <c:pt idx="12">
                  <c:v>3.0657014180000002</c:v>
                </c:pt>
                <c:pt idx="13">
                  <c:v>3.4874212080000002</c:v>
                </c:pt>
                <c:pt idx="14">
                  <c:v>3.749597756</c:v>
                </c:pt>
                <c:pt idx="15">
                  <c:v>2.698629097</c:v>
                </c:pt>
                <c:pt idx="16">
                  <c:v>3.127733632</c:v>
                </c:pt>
                <c:pt idx="17">
                  <c:v>54.76413986</c:v>
                </c:pt>
                <c:pt idx="18">
                  <c:v>2.8684965880000002</c:v>
                </c:pt>
                <c:pt idx="19">
                  <c:v>4.6103138709999998</c:v>
                </c:pt>
                <c:pt idx="20">
                  <c:v>11.133744139999999</c:v>
                </c:pt>
              </c:numCache>
            </c:numRef>
          </c:yVal>
          <c:smooth val="0"/>
        </c:ser>
        <c:ser>
          <c:idx val="5"/>
          <c:order val="5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[ERROR_Q_MAKE_THE_TRIANGLE.xlsx]ERROR_Q_MAKE_THE_TRIANGLE!$B$7:$V$7</c:f>
              <c:numCache>
                <c:formatCode>General</c:formatCode>
                <c:ptCount val="21"/>
                <c:pt idx="0">
                  <c:v>0.2</c:v>
                </c:pt>
                <c:pt idx="1">
                  <c:v>0.3</c:v>
                </c:pt>
                <c:pt idx="2">
                  <c:v>0.64142135600000005</c:v>
                </c:pt>
                <c:pt idx="3">
                  <c:v>1.241421356</c:v>
                </c:pt>
                <c:pt idx="4">
                  <c:v>1.4359173599999999</c:v>
                </c:pt>
                <c:pt idx="5">
                  <c:v>1.4122417490000001</c:v>
                </c:pt>
                <c:pt idx="6">
                  <c:v>1.9877054300000001</c:v>
                </c:pt>
                <c:pt idx="7">
                  <c:v>2.3583223860000002</c:v>
                </c:pt>
                <c:pt idx="8">
                  <c:v>1.365028154</c:v>
                </c:pt>
                <c:pt idx="9">
                  <c:v>2.4660751159999998</c:v>
                </c:pt>
                <c:pt idx="10">
                  <c:v>32.784218869999997</c:v>
                </c:pt>
                <c:pt idx="11">
                  <c:v>2.234432016</c:v>
                </c:pt>
                <c:pt idx="12">
                  <c:v>2.736430747</c:v>
                </c:pt>
                <c:pt idx="13">
                  <c:v>2.9445093099999999</c:v>
                </c:pt>
                <c:pt idx="14">
                  <c:v>1.968018965</c:v>
                </c:pt>
                <c:pt idx="15">
                  <c:v>3.9123529320000001</c:v>
                </c:pt>
                <c:pt idx="16">
                  <c:v>5.7900155169999996</c:v>
                </c:pt>
                <c:pt idx="17">
                  <c:v>3.433484983</c:v>
                </c:pt>
                <c:pt idx="18">
                  <c:v>3.8237779879999998</c:v>
                </c:pt>
                <c:pt idx="19">
                  <c:v>4.7620660709999996</c:v>
                </c:pt>
                <c:pt idx="20">
                  <c:v>2.6375869590000001</c:v>
                </c:pt>
              </c:numCache>
            </c:numRef>
          </c:yVal>
          <c:smooth val="0"/>
        </c:ser>
        <c:ser>
          <c:idx val="6"/>
          <c:order val="6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[ERROR_Q_MAKE_THE_TRIANGLE.xlsx]ERROR_Q_MAKE_THE_TRIANGLE!$B$8:$V$8</c:f>
              <c:numCache>
                <c:formatCode>General</c:formatCode>
                <c:ptCount val="21"/>
                <c:pt idx="0">
                  <c:v>0.1</c:v>
                </c:pt>
                <c:pt idx="1">
                  <c:v>0.241421356</c:v>
                </c:pt>
                <c:pt idx="2">
                  <c:v>1.2472135950000001</c:v>
                </c:pt>
                <c:pt idx="3">
                  <c:v>0.782842712</c:v>
                </c:pt>
                <c:pt idx="4">
                  <c:v>1.718033989</c:v>
                </c:pt>
                <c:pt idx="5">
                  <c:v>1.78125592</c:v>
                </c:pt>
                <c:pt idx="6">
                  <c:v>2.6605023069999998</c:v>
                </c:pt>
                <c:pt idx="7">
                  <c:v>1.9010469619999999</c:v>
                </c:pt>
                <c:pt idx="8">
                  <c:v>2.997225426</c:v>
                </c:pt>
                <c:pt idx="9">
                  <c:v>2.833587284</c:v>
                </c:pt>
                <c:pt idx="10">
                  <c:v>2.663184577</c:v>
                </c:pt>
                <c:pt idx="11">
                  <c:v>2.6390287379999999</c:v>
                </c:pt>
                <c:pt idx="12">
                  <c:v>1.9478708659999999</c:v>
                </c:pt>
                <c:pt idx="13">
                  <c:v>3.6287452299999998</c:v>
                </c:pt>
                <c:pt idx="14">
                  <c:v>106.6101604</c:v>
                </c:pt>
                <c:pt idx="15">
                  <c:v>3.8042214400000001</c:v>
                </c:pt>
                <c:pt idx="16">
                  <c:v>3.3733433129999999</c:v>
                </c:pt>
                <c:pt idx="17">
                  <c:v>3.0243815089999999</c:v>
                </c:pt>
                <c:pt idx="18">
                  <c:v>4.4106165749999997</c:v>
                </c:pt>
                <c:pt idx="19">
                  <c:v>3.079240129</c:v>
                </c:pt>
                <c:pt idx="20">
                  <c:v>3.7579190150000001</c:v>
                </c:pt>
              </c:numCache>
            </c:numRef>
          </c:yVal>
          <c:smooth val="0"/>
        </c:ser>
        <c:ser>
          <c:idx val="7"/>
          <c:order val="7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[ERROR_Q_MAKE_THE_TRIANGLE.xlsx]ERROR_Q_MAKE_THE_TRIANGLE!$B$9:$V$9</c:f>
              <c:numCache>
                <c:formatCode>General</c:formatCode>
                <c:ptCount val="21"/>
                <c:pt idx="0">
                  <c:v>0.2</c:v>
                </c:pt>
                <c:pt idx="1">
                  <c:v>2.1937916259999999</c:v>
                </c:pt>
                <c:pt idx="2">
                  <c:v>0.64142135600000005</c:v>
                </c:pt>
                <c:pt idx="3">
                  <c:v>1.1478708660000001</c:v>
                </c:pt>
                <c:pt idx="4">
                  <c:v>1.3536631059999999</c:v>
                </c:pt>
                <c:pt idx="5">
                  <c:v>1.671477664</c:v>
                </c:pt>
                <c:pt idx="6">
                  <c:v>1.78125592</c:v>
                </c:pt>
                <c:pt idx="7">
                  <c:v>1.8990704780000001</c:v>
                </c:pt>
                <c:pt idx="8">
                  <c:v>2.4902377370000002</c:v>
                </c:pt>
                <c:pt idx="9">
                  <c:v>2.6905927940000001</c:v>
                </c:pt>
                <c:pt idx="10">
                  <c:v>3.2978567189999999</c:v>
                </c:pt>
                <c:pt idx="11">
                  <c:v>2.6911578710000001</c:v>
                </c:pt>
                <c:pt idx="12">
                  <c:v>4.0901491500000002</c:v>
                </c:pt>
                <c:pt idx="13">
                  <c:v>2.9137962420000001</c:v>
                </c:pt>
                <c:pt idx="14">
                  <c:v>19.41409981</c:v>
                </c:pt>
                <c:pt idx="15">
                  <c:v>3.440210736</c:v>
                </c:pt>
                <c:pt idx="16">
                  <c:v>1.9010469619999999</c:v>
                </c:pt>
                <c:pt idx="17">
                  <c:v>3.5217302429999999</c:v>
                </c:pt>
                <c:pt idx="18">
                  <c:v>2.504862718</c:v>
                </c:pt>
                <c:pt idx="19">
                  <c:v>4.41308539</c:v>
                </c:pt>
                <c:pt idx="20">
                  <c:v>3.0184127510000001</c:v>
                </c:pt>
              </c:numCache>
            </c:numRef>
          </c:yVal>
          <c:smooth val="0"/>
        </c:ser>
        <c:ser>
          <c:idx val="8"/>
          <c:order val="8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[ERROR_Q_MAKE_THE_TRIANGLE.xlsx]ERROR_Q_MAKE_THE_TRIANGLE!$B$10:$V$10</c:f>
              <c:numCache>
                <c:formatCode>General</c:formatCode>
                <c:ptCount val="21"/>
                <c:pt idx="0">
                  <c:v>0.141421356</c:v>
                </c:pt>
                <c:pt idx="1">
                  <c:v>0.34142135600000001</c:v>
                </c:pt>
                <c:pt idx="2">
                  <c:v>0.54142135599999996</c:v>
                </c:pt>
                <c:pt idx="3">
                  <c:v>1.247870866</c:v>
                </c:pt>
                <c:pt idx="4">
                  <c:v>1.446284074</c:v>
                </c:pt>
                <c:pt idx="5">
                  <c:v>2.9044201840000001</c:v>
                </c:pt>
                <c:pt idx="6">
                  <c:v>2.2019578420000001</c:v>
                </c:pt>
                <c:pt idx="7">
                  <c:v>1.5536631059999999</c:v>
                </c:pt>
                <c:pt idx="8">
                  <c:v>2.1695275569999999</c:v>
                </c:pt>
                <c:pt idx="9">
                  <c:v>3.283291164</c:v>
                </c:pt>
                <c:pt idx="10">
                  <c:v>2.6262405520000001</c:v>
                </c:pt>
                <c:pt idx="11">
                  <c:v>3.0801633960000001</c:v>
                </c:pt>
                <c:pt idx="12">
                  <c:v>2.6598756739999998</c:v>
                </c:pt>
                <c:pt idx="13">
                  <c:v>3.7668032060000001</c:v>
                </c:pt>
                <c:pt idx="14">
                  <c:v>3.6966580869999999</c:v>
                </c:pt>
                <c:pt idx="15">
                  <c:v>2.6026497480000002</c:v>
                </c:pt>
                <c:pt idx="16">
                  <c:v>3.0199158669999999</c:v>
                </c:pt>
                <c:pt idx="17">
                  <c:v>3.7978245469999998</c:v>
                </c:pt>
                <c:pt idx="18">
                  <c:v>10.972732450000001</c:v>
                </c:pt>
                <c:pt idx="19">
                  <c:v>3.536641784</c:v>
                </c:pt>
                <c:pt idx="20">
                  <c:v>101.2951407</c:v>
                </c:pt>
              </c:numCache>
            </c:numRef>
          </c:yVal>
          <c:smooth val="0"/>
        </c:ser>
        <c:ser>
          <c:idx val="9"/>
          <c:order val="9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[ERROR_Q_MAKE_THE_TRIANGLE.xlsx]ERROR_Q_MAKE_THE_TRIANGLE!$B$11:$V$11</c:f>
              <c:numCache>
                <c:formatCode>General</c:formatCode>
                <c:ptCount val="21"/>
                <c:pt idx="0">
                  <c:v>0</c:v>
                </c:pt>
                <c:pt idx="1">
                  <c:v>0.4</c:v>
                </c:pt>
                <c:pt idx="2">
                  <c:v>1.0656854250000001</c:v>
                </c:pt>
                <c:pt idx="3">
                  <c:v>1.189292223</c:v>
                </c:pt>
                <c:pt idx="4">
                  <c:v>1.647213595</c:v>
                </c:pt>
                <c:pt idx="5">
                  <c:v>1.8074638380000001</c:v>
                </c:pt>
                <c:pt idx="6">
                  <c:v>1.3714776639999999</c:v>
                </c:pt>
                <c:pt idx="7">
                  <c:v>1.948123343</c:v>
                </c:pt>
                <c:pt idx="8">
                  <c:v>2.7731865679999999</c:v>
                </c:pt>
                <c:pt idx="9">
                  <c:v>68.696457260000003</c:v>
                </c:pt>
                <c:pt idx="10">
                  <c:v>3.4597363730000001</c:v>
                </c:pt>
                <c:pt idx="11">
                  <c:v>2.3805656000000002</c:v>
                </c:pt>
                <c:pt idx="12">
                  <c:v>3.47626064</c:v>
                </c:pt>
                <c:pt idx="13">
                  <c:v>4.2926664409999997</c:v>
                </c:pt>
                <c:pt idx="14">
                  <c:v>2.418033989</c:v>
                </c:pt>
                <c:pt idx="15">
                  <c:v>2.84851988</c:v>
                </c:pt>
                <c:pt idx="16">
                  <c:v>2.0918151420000002</c:v>
                </c:pt>
                <c:pt idx="17">
                  <c:v>3.8475838470000001</c:v>
                </c:pt>
                <c:pt idx="18">
                  <c:v>3.7565631879999999</c:v>
                </c:pt>
                <c:pt idx="19">
                  <c:v>3.0536308060000001</c:v>
                </c:pt>
                <c:pt idx="20">
                  <c:v>71.551962970000005</c:v>
                </c:pt>
              </c:numCache>
            </c:numRef>
          </c:yVal>
          <c:smooth val="0"/>
        </c:ser>
        <c:ser>
          <c:idx val="10"/>
          <c:order val="1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[ERROR_Q_MAKE_THE_TRIANGLE.xlsx]ERROR_Q_MAKE_THE_TRIANGLE!$B$12:$V$12</c:f>
              <c:numCache>
                <c:formatCode>General</c:formatCode>
                <c:ptCount val="21"/>
                <c:pt idx="0">
                  <c:v>0</c:v>
                </c:pt>
                <c:pt idx="1">
                  <c:v>0.4</c:v>
                </c:pt>
                <c:pt idx="2">
                  <c:v>0.98284271199999995</c:v>
                </c:pt>
                <c:pt idx="3">
                  <c:v>1.0656854250000001</c:v>
                </c:pt>
                <c:pt idx="4">
                  <c:v>1.7385511149999999</c:v>
                </c:pt>
                <c:pt idx="5">
                  <c:v>2.356186025</c:v>
                </c:pt>
                <c:pt idx="6">
                  <c:v>2.6313755209999998</c:v>
                </c:pt>
                <c:pt idx="7">
                  <c:v>63.900973909999998</c:v>
                </c:pt>
                <c:pt idx="8">
                  <c:v>4.3774865580000002</c:v>
                </c:pt>
                <c:pt idx="9">
                  <c:v>2.042366871</c:v>
                </c:pt>
                <c:pt idx="10">
                  <c:v>53.058084270000002</c:v>
                </c:pt>
                <c:pt idx="11">
                  <c:v>2.664455689</c:v>
                </c:pt>
                <c:pt idx="12">
                  <c:v>2.9396860089999999</c:v>
                </c:pt>
                <c:pt idx="13">
                  <c:v>2.6482616879999998</c:v>
                </c:pt>
                <c:pt idx="14">
                  <c:v>3.5499332859999999</c:v>
                </c:pt>
                <c:pt idx="15">
                  <c:v>3.019738222</c:v>
                </c:pt>
                <c:pt idx="16">
                  <c:v>4.8279412979999998</c:v>
                </c:pt>
                <c:pt idx="17">
                  <c:v>4.2245962690000001</c:v>
                </c:pt>
                <c:pt idx="18">
                  <c:v>2.7126314410000001</c:v>
                </c:pt>
                <c:pt idx="19">
                  <c:v>4.2673068519999999</c:v>
                </c:pt>
                <c:pt idx="20">
                  <c:v>3.1023661749999998</c:v>
                </c:pt>
              </c:numCache>
            </c:numRef>
          </c:yVal>
          <c:smooth val="0"/>
        </c:ser>
        <c:ser>
          <c:idx val="11"/>
          <c:order val="11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[ERROR_Q_MAKE_THE_TRIANGLE.xlsx]ERROR_Q_MAKE_THE_TRIANGLE!$B$13:$V$13</c:f>
              <c:numCache>
                <c:formatCode>General</c:formatCode>
                <c:ptCount val="21"/>
                <c:pt idx="0">
                  <c:v>0.241421356</c:v>
                </c:pt>
                <c:pt idx="1">
                  <c:v>1.189292223</c:v>
                </c:pt>
                <c:pt idx="2">
                  <c:v>1.1414213559999999</c:v>
                </c:pt>
                <c:pt idx="3">
                  <c:v>1.5576491219999999</c:v>
                </c:pt>
                <c:pt idx="4">
                  <c:v>1.6848191960000001</c:v>
                </c:pt>
                <c:pt idx="5">
                  <c:v>1.649190079</c:v>
                </c:pt>
                <c:pt idx="6">
                  <c:v>1.9567196010000001</c:v>
                </c:pt>
                <c:pt idx="7">
                  <c:v>2.1601814290000001</c:v>
                </c:pt>
                <c:pt idx="8">
                  <c:v>1.4233345470000001</c:v>
                </c:pt>
                <c:pt idx="9">
                  <c:v>2.717104467</c:v>
                </c:pt>
                <c:pt idx="10">
                  <c:v>1.8378250309999999</c:v>
                </c:pt>
                <c:pt idx="11">
                  <c:v>3.9130764259999999</c:v>
                </c:pt>
                <c:pt idx="12">
                  <c:v>4.1348253130000003</c:v>
                </c:pt>
                <c:pt idx="13">
                  <c:v>2.9650281540000001</c:v>
                </c:pt>
                <c:pt idx="14">
                  <c:v>4.5614126260000001</c:v>
                </c:pt>
                <c:pt idx="15">
                  <c:v>3.4947371399999998</c:v>
                </c:pt>
                <c:pt idx="16">
                  <c:v>3.3315260109999998</c:v>
                </c:pt>
                <c:pt idx="17">
                  <c:v>3.5717461340000001</c:v>
                </c:pt>
                <c:pt idx="18">
                  <c:v>3.7852911040000001</c:v>
                </c:pt>
                <c:pt idx="19">
                  <c:v>4.324372662</c:v>
                </c:pt>
                <c:pt idx="20">
                  <c:v>30.70999853</c:v>
                </c:pt>
              </c:numCache>
            </c:numRef>
          </c:yVal>
          <c:smooth val="0"/>
        </c:ser>
        <c:ser>
          <c:idx val="12"/>
          <c:order val="12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  <a:lumOff val="20000"/>
                </a:schemeClr>
              </a:solidFill>
              <a:ln w="9525">
                <a:solidFill>
                  <a:schemeClr val="accent1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[ERROR_Q_MAKE_THE_TRIANGLE.xlsx]ERROR_Q_MAKE_THE_TRIANGLE!$B$14:$V$14</c:f>
              <c:numCache>
                <c:formatCode>General</c:formatCode>
                <c:ptCount val="21"/>
                <c:pt idx="0">
                  <c:v>0</c:v>
                </c:pt>
                <c:pt idx="1">
                  <c:v>0.62360679799999996</c:v>
                </c:pt>
                <c:pt idx="2">
                  <c:v>0.782842712</c:v>
                </c:pt>
                <c:pt idx="3">
                  <c:v>1.2</c:v>
                </c:pt>
                <c:pt idx="4">
                  <c:v>1.30644951</c:v>
                </c:pt>
                <c:pt idx="5">
                  <c:v>1.365028154</c:v>
                </c:pt>
                <c:pt idx="6">
                  <c:v>3.8948193560000002</c:v>
                </c:pt>
                <c:pt idx="7">
                  <c:v>2.3000159930000001</c:v>
                </c:pt>
                <c:pt idx="8">
                  <c:v>3.009877055</c:v>
                </c:pt>
                <c:pt idx="9">
                  <c:v>2.7983512369999999</c:v>
                </c:pt>
                <c:pt idx="10">
                  <c:v>1.829126786</c:v>
                </c:pt>
                <c:pt idx="11">
                  <c:v>3.3699172489999998</c:v>
                </c:pt>
                <c:pt idx="12">
                  <c:v>3.1478868590000002</c:v>
                </c:pt>
                <c:pt idx="13">
                  <c:v>4.6607287550000001</c:v>
                </c:pt>
                <c:pt idx="14">
                  <c:v>3.7455844119999999</c:v>
                </c:pt>
                <c:pt idx="15">
                  <c:v>4.2765734499999999</c:v>
                </c:pt>
                <c:pt idx="16">
                  <c:v>3.2690666410000002</c:v>
                </c:pt>
                <c:pt idx="17">
                  <c:v>2.2133575250000002</c:v>
                </c:pt>
                <c:pt idx="18">
                  <c:v>3.7591437810000001</c:v>
                </c:pt>
                <c:pt idx="19">
                  <c:v>4.5600169780000002</c:v>
                </c:pt>
                <c:pt idx="20">
                  <c:v>78.528131959999996</c:v>
                </c:pt>
              </c:numCache>
            </c:numRef>
          </c:yVal>
          <c:smooth val="0"/>
        </c:ser>
        <c:ser>
          <c:idx val="13"/>
          <c:order val="13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  <a:lumOff val="20000"/>
                </a:schemeClr>
              </a:solidFill>
              <a:ln w="9525">
                <a:solidFill>
                  <a:schemeClr val="accent2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[ERROR_Q_MAKE_THE_TRIANGLE.xlsx]ERROR_Q_MAKE_THE_TRIANGLE!$B$15:$V$15</c:f>
              <c:numCache>
                <c:formatCode>General</c:formatCode>
                <c:ptCount val="21"/>
                <c:pt idx="0">
                  <c:v>0.1</c:v>
                </c:pt>
                <c:pt idx="1">
                  <c:v>0.62360679799999996</c:v>
                </c:pt>
                <c:pt idx="2">
                  <c:v>1.3656854249999999</c:v>
                </c:pt>
                <c:pt idx="3">
                  <c:v>1.0828427119999999</c:v>
                </c:pt>
                <c:pt idx="4">
                  <c:v>1.5892922229999999</c:v>
                </c:pt>
                <c:pt idx="5">
                  <c:v>1.6670046380000001</c:v>
                </c:pt>
                <c:pt idx="6">
                  <c:v>1.786118638</c:v>
                </c:pt>
                <c:pt idx="7">
                  <c:v>1.8896819140000001</c:v>
                </c:pt>
                <c:pt idx="8">
                  <c:v>2.3196010079999998</c:v>
                </c:pt>
                <c:pt idx="9">
                  <c:v>3.1052808920000001</c:v>
                </c:pt>
                <c:pt idx="10">
                  <c:v>2.7683005380000001</c:v>
                </c:pt>
                <c:pt idx="11">
                  <c:v>65.260198189999997</c:v>
                </c:pt>
                <c:pt idx="12">
                  <c:v>2.305519989</c:v>
                </c:pt>
                <c:pt idx="13">
                  <c:v>3.4968424059999998</c:v>
                </c:pt>
                <c:pt idx="14">
                  <c:v>2.654710068</c:v>
                </c:pt>
                <c:pt idx="15">
                  <c:v>4.9161730329999997</c:v>
                </c:pt>
                <c:pt idx="16">
                  <c:v>3.2796955049999998</c:v>
                </c:pt>
                <c:pt idx="17">
                  <c:v>39.786441420000003</c:v>
                </c:pt>
                <c:pt idx="18">
                  <c:v>3.5960143339999999</c:v>
                </c:pt>
                <c:pt idx="19">
                  <c:v>4.3245795630000003</c:v>
                </c:pt>
                <c:pt idx="20">
                  <c:v>14.893266029999999</c:v>
                </c:pt>
              </c:numCache>
            </c:numRef>
          </c:yVal>
          <c:smooth val="0"/>
        </c:ser>
        <c:ser>
          <c:idx val="14"/>
          <c:order val="14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  <a:lumOff val="20000"/>
                </a:schemeClr>
              </a:solidFill>
              <a:ln w="9525">
                <a:solidFill>
                  <a:schemeClr val="accent3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[ERROR_Q_MAKE_THE_TRIANGLE.xlsx]ERROR_Q_MAKE_THE_TRIANGLE!$B$16:$V$16</c:f>
              <c:numCache>
                <c:formatCode>General</c:formatCode>
                <c:ptCount val="21"/>
                <c:pt idx="0">
                  <c:v>0.3</c:v>
                </c:pt>
                <c:pt idx="1">
                  <c:v>0.74142135600000003</c:v>
                </c:pt>
                <c:pt idx="2">
                  <c:v>1.9698908719999999</c:v>
                </c:pt>
                <c:pt idx="3">
                  <c:v>2.4685980359999999</c:v>
                </c:pt>
                <c:pt idx="4">
                  <c:v>2.0462840739999999</c:v>
                </c:pt>
                <c:pt idx="5">
                  <c:v>1.4812559199999999</c:v>
                </c:pt>
                <c:pt idx="6">
                  <c:v>1.855132808</c:v>
                </c:pt>
                <c:pt idx="7">
                  <c:v>2.4004823530000001</c:v>
                </c:pt>
                <c:pt idx="8">
                  <c:v>1.501602785</c:v>
                </c:pt>
                <c:pt idx="9">
                  <c:v>2.6724231789999999</c:v>
                </c:pt>
                <c:pt idx="10">
                  <c:v>71.672186030000006</c:v>
                </c:pt>
                <c:pt idx="11">
                  <c:v>3.4326730190000001</c:v>
                </c:pt>
                <c:pt idx="12">
                  <c:v>4.1315574699999997</c:v>
                </c:pt>
                <c:pt idx="13">
                  <c:v>3.4003566420000002</c:v>
                </c:pt>
                <c:pt idx="14">
                  <c:v>3.0536802280000002</c:v>
                </c:pt>
                <c:pt idx="15">
                  <c:v>2.202346404</c:v>
                </c:pt>
                <c:pt idx="16">
                  <c:v>72.151357649999994</c:v>
                </c:pt>
                <c:pt idx="17">
                  <c:v>4.1382987590000004</c:v>
                </c:pt>
                <c:pt idx="18">
                  <c:v>4.2598901390000004</c:v>
                </c:pt>
                <c:pt idx="19">
                  <c:v>17.272978850000001</c:v>
                </c:pt>
                <c:pt idx="20">
                  <c:v>3.8140498850000002</c:v>
                </c:pt>
              </c:numCache>
            </c:numRef>
          </c:yVal>
          <c:smooth val="0"/>
        </c:ser>
        <c:ser>
          <c:idx val="15"/>
          <c:order val="15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  <a:lumOff val="20000"/>
                </a:schemeClr>
              </a:solidFill>
              <a:ln w="9525">
                <a:solidFill>
                  <a:schemeClr val="accent4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[ERROR_Q_MAKE_THE_TRIANGLE.xlsx]ERROR_Q_MAKE_THE_TRIANGLE!$B$17:$V$17</c:f>
              <c:numCache>
                <c:formatCode>General</c:formatCode>
                <c:ptCount val="21"/>
                <c:pt idx="0">
                  <c:v>0.58284271200000004</c:v>
                </c:pt>
                <c:pt idx="1">
                  <c:v>0.782842712</c:v>
                </c:pt>
                <c:pt idx="2">
                  <c:v>0.4</c:v>
                </c:pt>
                <c:pt idx="3">
                  <c:v>1.8371630889999999</c:v>
                </c:pt>
                <c:pt idx="4">
                  <c:v>1.34339784</c:v>
                </c:pt>
                <c:pt idx="5">
                  <c:v>1.4877054300000001</c:v>
                </c:pt>
                <c:pt idx="6">
                  <c:v>2.7363070519999999</c:v>
                </c:pt>
                <c:pt idx="7">
                  <c:v>3.166042816</c:v>
                </c:pt>
                <c:pt idx="8">
                  <c:v>2.461126943</c:v>
                </c:pt>
                <c:pt idx="9">
                  <c:v>17.26560563</c:v>
                </c:pt>
                <c:pt idx="10">
                  <c:v>3.0120978649999999</c:v>
                </c:pt>
                <c:pt idx="11">
                  <c:v>3.384364836</c:v>
                </c:pt>
                <c:pt idx="12">
                  <c:v>2.6115521780000002</c:v>
                </c:pt>
                <c:pt idx="13">
                  <c:v>2.9407123949999998</c:v>
                </c:pt>
                <c:pt idx="14">
                  <c:v>3.6086618069999998</c:v>
                </c:pt>
                <c:pt idx="15">
                  <c:v>2.9684277749999999</c:v>
                </c:pt>
                <c:pt idx="16">
                  <c:v>2.6858148819999998</c:v>
                </c:pt>
                <c:pt idx="17">
                  <c:v>3.4823530539999998</c:v>
                </c:pt>
                <c:pt idx="18">
                  <c:v>3.8023475339999999</c:v>
                </c:pt>
                <c:pt idx="19">
                  <c:v>70.684053750000004</c:v>
                </c:pt>
                <c:pt idx="20">
                  <c:v>5.1748484689999996</c:v>
                </c:pt>
              </c:numCache>
            </c:numRef>
          </c:yVal>
          <c:smooth val="0"/>
        </c:ser>
        <c:ser>
          <c:idx val="16"/>
          <c:order val="16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  <a:lumOff val="20000"/>
                </a:schemeClr>
              </a:solidFill>
              <a:ln w="9525">
                <a:solidFill>
                  <a:schemeClr val="accent5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[ERROR_Q_MAKE_THE_TRIANGLE.xlsx]ERROR_Q_MAKE_THE_TRIANGLE!$B$18:$V$18</c:f>
              <c:numCache>
                <c:formatCode>General</c:formatCode>
                <c:ptCount val="21"/>
                <c:pt idx="0">
                  <c:v>0.3</c:v>
                </c:pt>
                <c:pt idx="1">
                  <c:v>1.844343354</c:v>
                </c:pt>
                <c:pt idx="2">
                  <c:v>0.74142135600000003</c:v>
                </c:pt>
                <c:pt idx="3">
                  <c:v>1.4255832820000001</c:v>
                </c:pt>
                <c:pt idx="4">
                  <c:v>1.683232404</c:v>
                </c:pt>
                <c:pt idx="5">
                  <c:v>1.6803263980000001</c:v>
                </c:pt>
                <c:pt idx="6">
                  <c:v>2.9041257049999998</c:v>
                </c:pt>
                <c:pt idx="7">
                  <c:v>2.3955429659999998</c:v>
                </c:pt>
                <c:pt idx="8">
                  <c:v>2.2073262109999998</c:v>
                </c:pt>
                <c:pt idx="9">
                  <c:v>2.5221437010000001</c:v>
                </c:pt>
                <c:pt idx="10">
                  <c:v>2.6420946199999999</c:v>
                </c:pt>
                <c:pt idx="11">
                  <c:v>2.1453871840000001</c:v>
                </c:pt>
                <c:pt idx="12">
                  <c:v>3.0371630889999999</c:v>
                </c:pt>
                <c:pt idx="13">
                  <c:v>3.899292081</c:v>
                </c:pt>
                <c:pt idx="14">
                  <c:v>5.549544848</c:v>
                </c:pt>
                <c:pt idx="15">
                  <c:v>2.3224944860000001</c:v>
                </c:pt>
                <c:pt idx="16">
                  <c:v>3.474128764</c:v>
                </c:pt>
                <c:pt idx="17">
                  <c:v>2.455708403</c:v>
                </c:pt>
                <c:pt idx="18">
                  <c:v>3.9012617220000001</c:v>
                </c:pt>
                <c:pt idx="19">
                  <c:v>3.066493291</c:v>
                </c:pt>
                <c:pt idx="20">
                  <c:v>5.0731475919999998</c:v>
                </c:pt>
              </c:numCache>
            </c:numRef>
          </c:yVal>
          <c:smooth val="0"/>
        </c:ser>
        <c:ser>
          <c:idx val="17"/>
          <c:order val="17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  <a:lumOff val="20000"/>
                </a:schemeClr>
              </a:solidFill>
              <a:ln w="9525">
                <a:solidFill>
                  <a:schemeClr val="accent6">
                    <a:lumMod val="80000"/>
                    <a:lumOff val="2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[ERROR_Q_MAKE_THE_TRIANGLE.xlsx]ERROR_Q_MAKE_THE_TRIANGLE!$B$19:$V$19</c:f>
              <c:numCache>
                <c:formatCode>General</c:formatCode>
                <c:ptCount val="21"/>
                <c:pt idx="0">
                  <c:v>0.3</c:v>
                </c:pt>
                <c:pt idx="1">
                  <c:v>0.44142135599999999</c:v>
                </c:pt>
                <c:pt idx="2">
                  <c:v>1.2064495099999999</c:v>
                </c:pt>
                <c:pt idx="3">
                  <c:v>0.44142135599999999</c:v>
                </c:pt>
                <c:pt idx="4">
                  <c:v>2.617296976</c:v>
                </c:pt>
                <c:pt idx="5">
                  <c:v>1.567004638</c:v>
                </c:pt>
                <c:pt idx="6">
                  <c:v>2.1941549400000002</c:v>
                </c:pt>
                <c:pt idx="7">
                  <c:v>2.643686083</c:v>
                </c:pt>
                <c:pt idx="8">
                  <c:v>66.184658319999997</c:v>
                </c:pt>
                <c:pt idx="9">
                  <c:v>2.3349878390000001</c:v>
                </c:pt>
                <c:pt idx="10">
                  <c:v>2.497925532</c:v>
                </c:pt>
                <c:pt idx="11">
                  <c:v>3.952371399</c:v>
                </c:pt>
                <c:pt idx="12">
                  <c:v>2.1896819139999999</c:v>
                </c:pt>
                <c:pt idx="13">
                  <c:v>3.782537413</c:v>
                </c:pt>
                <c:pt idx="14">
                  <c:v>2.895981683</c:v>
                </c:pt>
                <c:pt idx="15">
                  <c:v>72.236647840000003</c:v>
                </c:pt>
                <c:pt idx="16">
                  <c:v>3.2096832370000001</c:v>
                </c:pt>
                <c:pt idx="17">
                  <c:v>91.274914749999994</c:v>
                </c:pt>
                <c:pt idx="18">
                  <c:v>3.7490952370000001</c:v>
                </c:pt>
                <c:pt idx="19">
                  <c:v>2.5434138329999998</c:v>
                </c:pt>
                <c:pt idx="20">
                  <c:v>4.06826139</c:v>
                </c:pt>
              </c:numCache>
            </c:numRef>
          </c:yVal>
          <c:smooth val="0"/>
        </c:ser>
        <c:ser>
          <c:idx val="18"/>
          <c:order val="18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</a:schemeClr>
              </a:solidFill>
              <a:ln w="9525">
                <a:solidFill>
                  <a:schemeClr val="accent1">
                    <a:lumMod val="8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[ERROR_Q_MAKE_THE_TRIANGLE.xlsx]ERROR_Q_MAKE_THE_TRIANGLE!$B$20:$V$20</c:f>
              <c:numCache>
                <c:formatCode>General</c:formatCode>
                <c:ptCount val="21"/>
                <c:pt idx="0">
                  <c:v>0.2</c:v>
                </c:pt>
                <c:pt idx="1">
                  <c:v>0.4</c:v>
                </c:pt>
                <c:pt idx="2">
                  <c:v>1.10644951</c:v>
                </c:pt>
                <c:pt idx="3">
                  <c:v>1.024264069</c:v>
                </c:pt>
                <c:pt idx="4">
                  <c:v>1.600945514</c:v>
                </c:pt>
                <c:pt idx="5">
                  <c:v>1.8106549569999999</c:v>
                </c:pt>
                <c:pt idx="6">
                  <c:v>2.8793311930000001</c:v>
                </c:pt>
                <c:pt idx="7">
                  <c:v>2.0320327919999999</c:v>
                </c:pt>
                <c:pt idx="8">
                  <c:v>7.1019592500000002</c:v>
                </c:pt>
                <c:pt idx="9">
                  <c:v>2.0365058180000002</c:v>
                </c:pt>
                <c:pt idx="10">
                  <c:v>2.4341660200000002</c:v>
                </c:pt>
                <c:pt idx="11">
                  <c:v>3.052151732</c:v>
                </c:pt>
                <c:pt idx="12">
                  <c:v>2.4193485309999998</c:v>
                </c:pt>
                <c:pt idx="13">
                  <c:v>4.1251578699999998</c:v>
                </c:pt>
                <c:pt idx="14">
                  <c:v>3.6096598759999998</c:v>
                </c:pt>
                <c:pt idx="15">
                  <c:v>2.8946982349999999</c:v>
                </c:pt>
                <c:pt idx="16">
                  <c:v>3.579214087</c:v>
                </c:pt>
                <c:pt idx="17">
                  <c:v>3.805562358</c:v>
                </c:pt>
                <c:pt idx="18">
                  <c:v>4.6424807880000003</c:v>
                </c:pt>
                <c:pt idx="19">
                  <c:v>4.097743285</c:v>
                </c:pt>
                <c:pt idx="20">
                  <c:v>68.494166899999996</c:v>
                </c:pt>
              </c:numCache>
            </c:numRef>
          </c:yVal>
          <c:smooth val="0"/>
        </c:ser>
        <c:ser>
          <c:idx val="19"/>
          <c:order val="19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</a:schemeClr>
              </a:solidFill>
              <a:ln w="9525">
                <a:solidFill>
                  <a:schemeClr val="accent2">
                    <a:lumMod val="8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[ERROR_Q_MAKE_THE_TRIANGLE.xlsx]ERROR_Q_MAKE_THE_TRIANGLE!$B$21:$V$21</c:f>
              <c:numCache>
                <c:formatCode>General</c:formatCode>
                <c:ptCount val="21"/>
                <c:pt idx="0">
                  <c:v>0.44142135599999999</c:v>
                </c:pt>
                <c:pt idx="1">
                  <c:v>0.44142135599999999</c:v>
                </c:pt>
                <c:pt idx="2">
                  <c:v>0.98284271199999995</c:v>
                </c:pt>
                <c:pt idx="3">
                  <c:v>0.5</c:v>
                </c:pt>
                <c:pt idx="4">
                  <c:v>1.5433978399999999</c:v>
                </c:pt>
                <c:pt idx="5">
                  <c:v>1.4398345640000001</c:v>
                </c:pt>
                <c:pt idx="6">
                  <c:v>72.383567339999999</c:v>
                </c:pt>
                <c:pt idx="7">
                  <c:v>2.4570078440000001</c:v>
                </c:pt>
                <c:pt idx="8">
                  <c:v>2.7457116090000002</c:v>
                </c:pt>
                <c:pt idx="9">
                  <c:v>2.045354552</c:v>
                </c:pt>
                <c:pt idx="10">
                  <c:v>2.873913366</c:v>
                </c:pt>
                <c:pt idx="11">
                  <c:v>2.183232404</c:v>
                </c:pt>
                <c:pt idx="12">
                  <c:v>2.6660879770000001</c:v>
                </c:pt>
                <c:pt idx="13">
                  <c:v>4.7608693320000004</c:v>
                </c:pt>
                <c:pt idx="14">
                  <c:v>59.146478080000001</c:v>
                </c:pt>
                <c:pt idx="15">
                  <c:v>1.7877054299999999</c:v>
                </c:pt>
                <c:pt idx="16">
                  <c:v>4.171819395</c:v>
                </c:pt>
                <c:pt idx="17">
                  <c:v>3.6291178639999999</c:v>
                </c:pt>
                <c:pt idx="18">
                  <c:v>3.3152651959999999</c:v>
                </c:pt>
                <c:pt idx="19">
                  <c:v>4.2858713750000001</c:v>
                </c:pt>
                <c:pt idx="20">
                  <c:v>9.9001572309999997</c:v>
                </c:pt>
              </c:numCache>
            </c:numRef>
          </c:yVal>
          <c:smooth val="0"/>
        </c:ser>
        <c:ser>
          <c:idx val="20"/>
          <c:order val="2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</a:schemeClr>
              </a:solidFill>
              <a:ln w="9525">
                <a:solidFill>
                  <a:schemeClr val="accent3">
                    <a:lumMod val="8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[ERROR_Q_MAKE_THE_TRIANGLE.xlsx]ERROR_Q_MAKE_THE_TRIANGLE!$B$22:$V$22</c:f>
              <c:numCache>
                <c:formatCode>General</c:formatCode>
                <c:ptCount val="21"/>
                <c:pt idx="0">
                  <c:v>1.3128990199999999</c:v>
                </c:pt>
                <c:pt idx="1">
                  <c:v>9.4343215919999999</c:v>
                </c:pt>
                <c:pt idx="2">
                  <c:v>0.42360679800000001</c:v>
                </c:pt>
                <c:pt idx="3">
                  <c:v>0.9</c:v>
                </c:pt>
                <c:pt idx="4">
                  <c:v>1.60644951</c:v>
                </c:pt>
                <c:pt idx="5">
                  <c:v>1.682842712</c:v>
                </c:pt>
                <c:pt idx="6">
                  <c:v>1.7991941739999999</c:v>
                </c:pt>
                <c:pt idx="7">
                  <c:v>2.3467425780000002</c:v>
                </c:pt>
                <c:pt idx="8">
                  <c:v>2.021110255</c:v>
                </c:pt>
                <c:pt idx="9">
                  <c:v>2.6448897900000001</c:v>
                </c:pt>
                <c:pt idx="10">
                  <c:v>20.39148278</c:v>
                </c:pt>
                <c:pt idx="11">
                  <c:v>2.69946017</c:v>
                </c:pt>
                <c:pt idx="12">
                  <c:v>3.0689613499999999</c:v>
                </c:pt>
                <c:pt idx="13">
                  <c:v>70.878858260000001</c:v>
                </c:pt>
                <c:pt idx="14">
                  <c:v>3.1113133579999999</c:v>
                </c:pt>
                <c:pt idx="15">
                  <c:v>2.5844967990000001</c:v>
                </c:pt>
                <c:pt idx="16">
                  <c:v>2.713653624</c:v>
                </c:pt>
                <c:pt idx="17">
                  <c:v>4.1862500689999997</c:v>
                </c:pt>
                <c:pt idx="18">
                  <c:v>2.9072288930000001</c:v>
                </c:pt>
                <c:pt idx="19">
                  <c:v>4.7360701489999997</c:v>
                </c:pt>
                <c:pt idx="20">
                  <c:v>3.9471062240000001</c:v>
                </c:pt>
              </c:numCache>
            </c:numRef>
          </c:yVal>
          <c:smooth val="0"/>
        </c:ser>
        <c:ser>
          <c:idx val="21"/>
          <c:order val="2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</a:schemeClr>
              </a:solidFill>
              <a:ln w="9525">
                <a:solidFill>
                  <a:schemeClr val="accent4">
                    <a:lumMod val="8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[ERROR_Q_MAKE_THE_TRIANGLE.xlsx]ERROR_Q_MAKE_THE_TRIANGLE!$B$23:$V$23</c:f>
              <c:numCache>
                <c:formatCode>General</c:formatCode>
                <c:ptCount val="21"/>
                <c:pt idx="0">
                  <c:v>0.2</c:v>
                </c:pt>
                <c:pt idx="1">
                  <c:v>0.94142135599999999</c:v>
                </c:pt>
                <c:pt idx="2">
                  <c:v>1.165028154</c:v>
                </c:pt>
                <c:pt idx="3">
                  <c:v>1.504862718</c:v>
                </c:pt>
                <c:pt idx="4">
                  <c:v>1.6543203769999999</c:v>
                </c:pt>
                <c:pt idx="5">
                  <c:v>1.4828427120000001</c:v>
                </c:pt>
                <c:pt idx="6">
                  <c:v>1.6300563079999999</c:v>
                </c:pt>
                <c:pt idx="7">
                  <c:v>2.7405078280000001</c:v>
                </c:pt>
                <c:pt idx="8">
                  <c:v>2.3378203599999998</c:v>
                </c:pt>
                <c:pt idx="9">
                  <c:v>2.1740005839999998</c:v>
                </c:pt>
                <c:pt idx="10">
                  <c:v>2.0462840739999999</c:v>
                </c:pt>
                <c:pt idx="11">
                  <c:v>3.1441601650000002</c:v>
                </c:pt>
                <c:pt idx="12">
                  <c:v>3.8073856369999999</c:v>
                </c:pt>
                <c:pt idx="13">
                  <c:v>2.9352403159999998</c:v>
                </c:pt>
                <c:pt idx="14">
                  <c:v>3.5386912119999998</c:v>
                </c:pt>
                <c:pt idx="15">
                  <c:v>19.170819420000001</c:v>
                </c:pt>
                <c:pt idx="16">
                  <c:v>4.3039465750000003</c:v>
                </c:pt>
                <c:pt idx="17">
                  <c:v>85.425050479999996</c:v>
                </c:pt>
                <c:pt idx="18">
                  <c:v>4.4760137259999997</c:v>
                </c:pt>
                <c:pt idx="19">
                  <c:v>3.813666016</c:v>
                </c:pt>
                <c:pt idx="20">
                  <c:v>3.117830551</c:v>
                </c:pt>
              </c:numCache>
            </c:numRef>
          </c:yVal>
          <c:smooth val="0"/>
        </c:ser>
        <c:ser>
          <c:idx val="22"/>
          <c:order val="22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</a:schemeClr>
              </a:solidFill>
              <a:ln w="9525">
                <a:solidFill>
                  <a:schemeClr val="accent5">
                    <a:lumMod val="8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[ERROR_Q_MAKE_THE_TRIANGLE.xlsx]ERROR_Q_MAKE_THE_TRIANGLE!$B$24:$V$24</c:f>
              <c:numCache>
                <c:formatCode>General</c:formatCode>
                <c:ptCount val="21"/>
                <c:pt idx="0">
                  <c:v>0.2</c:v>
                </c:pt>
                <c:pt idx="1">
                  <c:v>0.3</c:v>
                </c:pt>
                <c:pt idx="2">
                  <c:v>1.0414213560000001</c:v>
                </c:pt>
                <c:pt idx="3">
                  <c:v>1.8068392019999999</c:v>
                </c:pt>
                <c:pt idx="4">
                  <c:v>1.1414213559999999</c:v>
                </c:pt>
                <c:pt idx="5">
                  <c:v>1.8048627180000001</c:v>
                </c:pt>
                <c:pt idx="6">
                  <c:v>1.9892922230000001</c:v>
                </c:pt>
                <c:pt idx="7">
                  <c:v>2.0210904840000001</c:v>
                </c:pt>
                <c:pt idx="8">
                  <c:v>87.946209730000007</c:v>
                </c:pt>
                <c:pt idx="9">
                  <c:v>2.5895804660000001</c:v>
                </c:pt>
                <c:pt idx="10">
                  <c:v>2.4982646530000001</c:v>
                </c:pt>
                <c:pt idx="11">
                  <c:v>3.0481591099999998</c:v>
                </c:pt>
                <c:pt idx="12">
                  <c:v>10.085662490000001</c:v>
                </c:pt>
                <c:pt idx="13">
                  <c:v>2.1841619250000002</c:v>
                </c:pt>
                <c:pt idx="14">
                  <c:v>2.9967933659999999</c:v>
                </c:pt>
                <c:pt idx="15">
                  <c:v>79.446693379999999</c:v>
                </c:pt>
                <c:pt idx="16">
                  <c:v>3.1400033060000001</c:v>
                </c:pt>
                <c:pt idx="17">
                  <c:v>3.2148342809999999</c:v>
                </c:pt>
                <c:pt idx="18">
                  <c:v>3.1802420730000001</c:v>
                </c:pt>
                <c:pt idx="19">
                  <c:v>8.3839596200000006</c:v>
                </c:pt>
                <c:pt idx="20">
                  <c:v>3.8477957950000001</c:v>
                </c:pt>
              </c:numCache>
            </c:numRef>
          </c:yVal>
          <c:smooth val="0"/>
        </c:ser>
        <c:ser>
          <c:idx val="23"/>
          <c:order val="23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</a:schemeClr>
              </a:solidFill>
              <a:ln w="9525">
                <a:solidFill>
                  <a:schemeClr val="accent6">
                    <a:lumMod val="8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[ERROR_Q_MAKE_THE_TRIANGLE.xlsx]ERROR_Q_MAKE_THE_TRIANGLE!$B$25:$V$25</c:f>
              <c:numCache>
                <c:formatCode>General</c:formatCode>
                <c:ptCount val="21"/>
                <c:pt idx="0">
                  <c:v>0.54142135599999996</c:v>
                </c:pt>
                <c:pt idx="1">
                  <c:v>0.3</c:v>
                </c:pt>
                <c:pt idx="2">
                  <c:v>1.0656854250000001</c:v>
                </c:pt>
                <c:pt idx="3">
                  <c:v>1.6478708660000001</c:v>
                </c:pt>
                <c:pt idx="4">
                  <c:v>1.9635650570000001</c:v>
                </c:pt>
                <c:pt idx="5">
                  <c:v>1.9135562909999999</c:v>
                </c:pt>
                <c:pt idx="6">
                  <c:v>2.570937834</c:v>
                </c:pt>
                <c:pt idx="7">
                  <c:v>1.530056308</c:v>
                </c:pt>
                <c:pt idx="8">
                  <c:v>1.965685425</c:v>
                </c:pt>
                <c:pt idx="9">
                  <c:v>2.3634677380000002</c:v>
                </c:pt>
                <c:pt idx="10">
                  <c:v>4.8709354229999997</c:v>
                </c:pt>
                <c:pt idx="11">
                  <c:v>2.4444250310000002</c:v>
                </c:pt>
                <c:pt idx="12">
                  <c:v>3.652126483</c:v>
                </c:pt>
                <c:pt idx="13">
                  <c:v>3.0254978260000001</c:v>
                </c:pt>
                <c:pt idx="14">
                  <c:v>3.6885823869999999</c:v>
                </c:pt>
                <c:pt idx="15">
                  <c:v>3.4415305389999999</c:v>
                </c:pt>
                <c:pt idx="16">
                  <c:v>3.9203768289999998</c:v>
                </c:pt>
                <c:pt idx="17">
                  <c:v>2.938210051</c:v>
                </c:pt>
                <c:pt idx="18">
                  <c:v>4.0727782350000004</c:v>
                </c:pt>
                <c:pt idx="19">
                  <c:v>4.3365500490000004</c:v>
                </c:pt>
                <c:pt idx="20">
                  <c:v>4.2484566729999997</c:v>
                </c:pt>
              </c:numCache>
            </c:numRef>
          </c:yVal>
          <c:smooth val="0"/>
        </c:ser>
        <c:ser>
          <c:idx val="24"/>
          <c:order val="24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[ERROR_Q_MAKE_THE_TRIANGLE.xlsx]ERROR_Q_MAKE_THE_TRIANGLE!$B$26:$V$26</c:f>
              <c:numCache>
                <c:formatCode>General</c:formatCode>
                <c:ptCount val="21"/>
                <c:pt idx="0">
                  <c:v>0.1</c:v>
                </c:pt>
                <c:pt idx="1">
                  <c:v>0.6</c:v>
                </c:pt>
                <c:pt idx="2">
                  <c:v>1.989024643</c:v>
                </c:pt>
                <c:pt idx="3">
                  <c:v>2.0462840739999999</c:v>
                </c:pt>
                <c:pt idx="4">
                  <c:v>2.0536631060000001</c:v>
                </c:pt>
                <c:pt idx="5">
                  <c:v>2.2333322330000001</c:v>
                </c:pt>
                <c:pt idx="6">
                  <c:v>1.272134935</c:v>
                </c:pt>
                <c:pt idx="7">
                  <c:v>2.2228009719999999</c:v>
                </c:pt>
                <c:pt idx="8">
                  <c:v>1.9683728920000001</c:v>
                </c:pt>
                <c:pt idx="9">
                  <c:v>1.9877054300000001</c:v>
                </c:pt>
                <c:pt idx="10">
                  <c:v>2.7131184510000002</c:v>
                </c:pt>
                <c:pt idx="11">
                  <c:v>1.94984735</c:v>
                </c:pt>
                <c:pt idx="12">
                  <c:v>2.7398345640000001</c:v>
                </c:pt>
                <c:pt idx="13">
                  <c:v>3.5854427229999999</c:v>
                </c:pt>
                <c:pt idx="14">
                  <c:v>2.9389160269999999</c:v>
                </c:pt>
                <c:pt idx="15">
                  <c:v>2.6934976690000001</c:v>
                </c:pt>
                <c:pt idx="16">
                  <c:v>3.02335054</c:v>
                </c:pt>
                <c:pt idx="17">
                  <c:v>4.2199781879999998</c:v>
                </c:pt>
                <c:pt idx="18">
                  <c:v>4.4209671439999996</c:v>
                </c:pt>
                <c:pt idx="19">
                  <c:v>16.589160440000001</c:v>
                </c:pt>
                <c:pt idx="20">
                  <c:v>52.462127590000001</c:v>
                </c:pt>
              </c:numCache>
            </c:numRef>
          </c:yVal>
          <c:smooth val="0"/>
        </c:ser>
        <c:ser>
          <c:idx val="25"/>
          <c:order val="25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accent2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[ERROR_Q_MAKE_THE_TRIANGLE.xlsx]ERROR_Q_MAKE_THE_TRIANGLE!$B$27:$V$27</c:f>
              <c:numCache>
                <c:formatCode>General</c:formatCode>
                <c:ptCount val="21"/>
                <c:pt idx="0">
                  <c:v>0.2</c:v>
                </c:pt>
                <c:pt idx="1">
                  <c:v>0.5</c:v>
                </c:pt>
                <c:pt idx="2">
                  <c:v>1.067004638</c:v>
                </c:pt>
                <c:pt idx="3">
                  <c:v>2.2727968770000002</c:v>
                </c:pt>
                <c:pt idx="4">
                  <c:v>1.989949494</c:v>
                </c:pt>
                <c:pt idx="5">
                  <c:v>2.5268827229999999</c:v>
                </c:pt>
                <c:pt idx="6">
                  <c:v>2.6393920500000001</c:v>
                </c:pt>
                <c:pt idx="7">
                  <c:v>2.1528023969999999</c:v>
                </c:pt>
                <c:pt idx="8">
                  <c:v>2.6221437010000002</c:v>
                </c:pt>
                <c:pt idx="9">
                  <c:v>2.5235744979999999</c:v>
                </c:pt>
                <c:pt idx="10">
                  <c:v>2.9108065769999998</c:v>
                </c:pt>
                <c:pt idx="11">
                  <c:v>3.6756107349999998</c:v>
                </c:pt>
                <c:pt idx="12">
                  <c:v>1.9001174409999999</c:v>
                </c:pt>
                <c:pt idx="13">
                  <c:v>2.836827108</c:v>
                </c:pt>
                <c:pt idx="14">
                  <c:v>3.2072091220000001</c:v>
                </c:pt>
                <c:pt idx="15">
                  <c:v>24.14649228</c:v>
                </c:pt>
                <c:pt idx="16">
                  <c:v>3.024942003</c:v>
                </c:pt>
                <c:pt idx="17">
                  <c:v>2.8783530439999998</c:v>
                </c:pt>
                <c:pt idx="18">
                  <c:v>6.7378001220000003</c:v>
                </c:pt>
                <c:pt idx="19">
                  <c:v>3.5796612809999999</c:v>
                </c:pt>
                <c:pt idx="20">
                  <c:v>4.2980294539999999</c:v>
                </c:pt>
              </c:numCache>
            </c:numRef>
          </c:yVal>
          <c:smooth val="0"/>
        </c:ser>
        <c:ser>
          <c:idx val="26"/>
          <c:order val="26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  <a:lumOff val="40000"/>
                </a:schemeClr>
              </a:solidFill>
              <a:ln w="9525">
                <a:solidFill>
                  <a:schemeClr val="accent3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[ERROR_Q_MAKE_THE_TRIANGLE.xlsx]ERROR_Q_MAKE_THE_TRIANGLE!$B$28:$V$28</c:f>
              <c:numCache>
                <c:formatCode>General</c:formatCode>
                <c:ptCount val="21"/>
                <c:pt idx="0">
                  <c:v>0.34142135600000001</c:v>
                </c:pt>
                <c:pt idx="1">
                  <c:v>18.586949409999999</c:v>
                </c:pt>
                <c:pt idx="2">
                  <c:v>1.1242640690000001</c:v>
                </c:pt>
                <c:pt idx="3">
                  <c:v>0.90644950999999996</c:v>
                </c:pt>
                <c:pt idx="4">
                  <c:v>1.088634952</c:v>
                </c:pt>
                <c:pt idx="5">
                  <c:v>2.080326398</c:v>
                </c:pt>
                <c:pt idx="6">
                  <c:v>1.688362701</c:v>
                </c:pt>
                <c:pt idx="7">
                  <c:v>2.685257929</c:v>
                </c:pt>
                <c:pt idx="8">
                  <c:v>2.0313755210000002</c:v>
                </c:pt>
                <c:pt idx="9">
                  <c:v>2.0656854249999999</c:v>
                </c:pt>
                <c:pt idx="10">
                  <c:v>1.677269903</c:v>
                </c:pt>
                <c:pt idx="11">
                  <c:v>1.5055199889999999</c:v>
                </c:pt>
                <c:pt idx="12">
                  <c:v>2.761482</c:v>
                </c:pt>
                <c:pt idx="13">
                  <c:v>4.0739273989999996</c:v>
                </c:pt>
                <c:pt idx="14">
                  <c:v>3.1035512399999998</c:v>
                </c:pt>
                <c:pt idx="15">
                  <c:v>4.3465254480000004</c:v>
                </c:pt>
                <c:pt idx="16">
                  <c:v>2.3644883239999999</c:v>
                </c:pt>
                <c:pt idx="17">
                  <c:v>2.9703687319999998</c:v>
                </c:pt>
                <c:pt idx="18">
                  <c:v>2.7677669630000001</c:v>
                </c:pt>
                <c:pt idx="19">
                  <c:v>3.291809427</c:v>
                </c:pt>
                <c:pt idx="20">
                  <c:v>4.1354623200000002</c:v>
                </c:pt>
              </c:numCache>
            </c:numRef>
          </c:yVal>
          <c:smooth val="0"/>
        </c:ser>
        <c:ser>
          <c:idx val="27"/>
          <c:order val="27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accent4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[ERROR_Q_MAKE_THE_TRIANGLE.xlsx]ERROR_Q_MAKE_THE_TRIANGLE!$B$29:$V$29</c:f>
              <c:numCache>
                <c:formatCode>General</c:formatCode>
                <c:ptCount val="21"/>
                <c:pt idx="0">
                  <c:v>0.3</c:v>
                </c:pt>
                <c:pt idx="1">
                  <c:v>0.782842712</c:v>
                </c:pt>
                <c:pt idx="2">
                  <c:v>1.471477664</c:v>
                </c:pt>
                <c:pt idx="3">
                  <c:v>1.6016027850000001</c:v>
                </c:pt>
                <c:pt idx="4">
                  <c:v>1.6708203930000001</c:v>
                </c:pt>
                <c:pt idx="5">
                  <c:v>1.1990704780000001</c:v>
                </c:pt>
                <c:pt idx="6">
                  <c:v>1.21289902</c:v>
                </c:pt>
                <c:pt idx="7">
                  <c:v>3.0173142670000002</c:v>
                </c:pt>
                <c:pt idx="8">
                  <c:v>1.9823028819999999</c:v>
                </c:pt>
                <c:pt idx="9">
                  <c:v>1.8981409570000001</c:v>
                </c:pt>
                <c:pt idx="10">
                  <c:v>2.4615006419999998</c:v>
                </c:pt>
                <c:pt idx="11">
                  <c:v>2.5414373490000002</c:v>
                </c:pt>
                <c:pt idx="12">
                  <c:v>3.006819428</c:v>
                </c:pt>
                <c:pt idx="13">
                  <c:v>4.4509981779999999</c:v>
                </c:pt>
                <c:pt idx="14">
                  <c:v>3.1222256150000001</c:v>
                </c:pt>
                <c:pt idx="15">
                  <c:v>4.1834471630000003</c:v>
                </c:pt>
                <c:pt idx="16">
                  <c:v>3.9320998820000002</c:v>
                </c:pt>
                <c:pt idx="17">
                  <c:v>2.9294150299999999</c:v>
                </c:pt>
                <c:pt idx="18">
                  <c:v>2.9023464040000002</c:v>
                </c:pt>
                <c:pt idx="19">
                  <c:v>5.2253208960000004</c:v>
                </c:pt>
                <c:pt idx="20">
                  <c:v>3.3353997780000002</c:v>
                </c:pt>
              </c:numCache>
            </c:numRef>
          </c:yVal>
          <c:smooth val="0"/>
        </c:ser>
        <c:ser>
          <c:idx val="28"/>
          <c:order val="28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  <a:lumOff val="40000"/>
                </a:schemeClr>
              </a:solidFill>
              <a:ln w="9525">
                <a:solidFill>
                  <a:schemeClr val="accent5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[ERROR_Q_MAKE_THE_TRIANGLE.xlsx]ERROR_Q_MAKE_THE_TRIANGLE!$B$30:$V$30</c:f>
              <c:numCache>
                <c:formatCode>General</c:formatCode>
                <c:ptCount val="21"/>
                <c:pt idx="0">
                  <c:v>0.2</c:v>
                </c:pt>
                <c:pt idx="1">
                  <c:v>0.58284271200000004</c:v>
                </c:pt>
                <c:pt idx="2">
                  <c:v>0.62360679799999996</c:v>
                </c:pt>
                <c:pt idx="3">
                  <c:v>1.0064495099999999</c:v>
                </c:pt>
                <c:pt idx="4">
                  <c:v>1.690611436</c:v>
                </c:pt>
                <c:pt idx="5">
                  <c:v>69.113388079999993</c:v>
                </c:pt>
                <c:pt idx="6">
                  <c:v>2.0207365570000002</c:v>
                </c:pt>
                <c:pt idx="7">
                  <c:v>1.730056308</c:v>
                </c:pt>
                <c:pt idx="8">
                  <c:v>3.2490396970000002</c:v>
                </c:pt>
                <c:pt idx="9">
                  <c:v>2.3647559029999998</c:v>
                </c:pt>
                <c:pt idx="10">
                  <c:v>2.32514077</c:v>
                </c:pt>
                <c:pt idx="11">
                  <c:v>3.322533392</c:v>
                </c:pt>
                <c:pt idx="12">
                  <c:v>2.4142182330000002</c:v>
                </c:pt>
                <c:pt idx="13">
                  <c:v>3.4188775140000001</c:v>
                </c:pt>
                <c:pt idx="14">
                  <c:v>2.3291267859999998</c:v>
                </c:pt>
                <c:pt idx="15">
                  <c:v>3.2014856950000001</c:v>
                </c:pt>
                <c:pt idx="16">
                  <c:v>3.5387658740000001</c:v>
                </c:pt>
                <c:pt idx="17">
                  <c:v>2.056958802</c:v>
                </c:pt>
                <c:pt idx="18">
                  <c:v>3.481769307</c:v>
                </c:pt>
                <c:pt idx="19">
                  <c:v>2.7052477380000002</c:v>
                </c:pt>
                <c:pt idx="20">
                  <c:v>3.1164436549999999</c:v>
                </c:pt>
              </c:numCache>
            </c:numRef>
          </c:yVal>
          <c:smooth val="0"/>
        </c:ser>
        <c:ser>
          <c:idx val="29"/>
          <c:order val="29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accent6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[ERROR_Q_MAKE_THE_TRIANGLE.xlsx]ERROR_Q_MAKE_THE_TRIANGLE!$B$31:$V$31</c:f>
              <c:numCache>
                <c:formatCode>General</c:formatCode>
                <c:ptCount val="21"/>
                <c:pt idx="0">
                  <c:v>0.2</c:v>
                </c:pt>
                <c:pt idx="1">
                  <c:v>0.44142135599999999</c:v>
                </c:pt>
                <c:pt idx="2">
                  <c:v>0.88284271199999997</c:v>
                </c:pt>
                <c:pt idx="3">
                  <c:v>1.182842712</c:v>
                </c:pt>
                <c:pt idx="4">
                  <c:v>1.524264069</c:v>
                </c:pt>
                <c:pt idx="5">
                  <c:v>2.013913348</c:v>
                </c:pt>
                <c:pt idx="6">
                  <c:v>2.8324224830000002</c:v>
                </c:pt>
                <c:pt idx="7">
                  <c:v>3.504846073</c:v>
                </c:pt>
                <c:pt idx="8">
                  <c:v>2.5215323299999999</c:v>
                </c:pt>
                <c:pt idx="9">
                  <c:v>3.5765928589999998</c:v>
                </c:pt>
                <c:pt idx="10">
                  <c:v>3.2261048209999998</c:v>
                </c:pt>
                <c:pt idx="11">
                  <c:v>2.414165825</c:v>
                </c:pt>
                <c:pt idx="12">
                  <c:v>3.7730446830000002</c:v>
                </c:pt>
                <c:pt idx="13">
                  <c:v>2.7846854479999998</c:v>
                </c:pt>
                <c:pt idx="14">
                  <c:v>2.3446972819999998</c:v>
                </c:pt>
                <c:pt idx="15">
                  <c:v>3.2077847159999999</c:v>
                </c:pt>
                <c:pt idx="16">
                  <c:v>2.7603525659999999</c:v>
                </c:pt>
                <c:pt idx="17">
                  <c:v>3.5747249449999998</c:v>
                </c:pt>
                <c:pt idx="18">
                  <c:v>2.6121246600000001</c:v>
                </c:pt>
                <c:pt idx="19">
                  <c:v>4.5032802439999999</c:v>
                </c:pt>
                <c:pt idx="20">
                  <c:v>3.008865857</c:v>
                </c:pt>
              </c:numCache>
            </c:numRef>
          </c:yVal>
          <c:smooth val="0"/>
        </c:ser>
        <c:ser>
          <c:idx val="30"/>
          <c:order val="3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5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[ERROR_Q_MAKE_THE_TRIANGLE.xlsx]ERROR_Q_MAKE_THE_TRIANGLE!$B$32:$V$32</c:f>
              <c:numCache>
                <c:formatCode>General</c:formatCode>
                <c:ptCount val="21"/>
                <c:pt idx="0">
                  <c:v>0.2</c:v>
                </c:pt>
                <c:pt idx="1">
                  <c:v>0.782842712</c:v>
                </c:pt>
                <c:pt idx="2">
                  <c:v>1.1242640690000001</c:v>
                </c:pt>
                <c:pt idx="3">
                  <c:v>1.28125592</c:v>
                </c:pt>
                <c:pt idx="4">
                  <c:v>1.0841619250000001</c:v>
                </c:pt>
                <c:pt idx="5">
                  <c:v>1.524264069</c:v>
                </c:pt>
                <c:pt idx="6">
                  <c:v>6.0830797710000004</c:v>
                </c:pt>
                <c:pt idx="7">
                  <c:v>1.448528137</c:v>
                </c:pt>
                <c:pt idx="8">
                  <c:v>3.1629896999999998</c:v>
                </c:pt>
                <c:pt idx="9">
                  <c:v>1.577927174</c:v>
                </c:pt>
                <c:pt idx="10">
                  <c:v>2.8738240679999998</c:v>
                </c:pt>
                <c:pt idx="11">
                  <c:v>2.56251184</c:v>
                </c:pt>
                <c:pt idx="12">
                  <c:v>4.4612106039999997</c:v>
                </c:pt>
                <c:pt idx="13">
                  <c:v>3.1074778310000002</c:v>
                </c:pt>
                <c:pt idx="14">
                  <c:v>3.2397952569999999</c:v>
                </c:pt>
                <c:pt idx="15">
                  <c:v>3.2374430749999998</c:v>
                </c:pt>
                <c:pt idx="16">
                  <c:v>14.175973669999999</c:v>
                </c:pt>
                <c:pt idx="17">
                  <c:v>37.59191646</c:v>
                </c:pt>
                <c:pt idx="18">
                  <c:v>3.8880274159999999</c:v>
                </c:pt>
                <c:pt idx="19">
                  <c:v>3.7399353460000002</c:v>
                </c:pt>
                <c:pt idx="20">
                  <c:v>2.8243815090000002</c:v>
                </c:pt>
              </c:numCache>
            </c:numRef>
          </c:yVal>
          <c:smooth val="0"/>
        </c:ser>
        <c:ser>
          <c:idx val="31"/>
          <c:order val="3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50000"/>
                </a:schemeClr>
              </a:solidFill>
              <a:ln w="9525">
                <a:solidFill>
                  <a:schemeClr val="accent2">
                    <a:lumMod val="5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[ERROR_Q_MAKE_THE_TRIANGLE.xlsx]ERROR_Q_MAKE_THE_TRIANGLE!$B$33:$V$33</c:f>
              <c:numCache>
                <c:formatCode>General</c:formatCode>
                <c:ptCount val="21"/>
                <c:pt idx="0">
                  <c:v>0.2</c:v>
                </c:pt>
                <c:pt idx="1">
                  <c:v>0.64142135600000005</c:v>
                </c:pt>
                <c:pt idx="2">
                  <c:v>1.10644951</c:v>
                </c:pt>
                <c:pt idx="3">
                  <c:v>1.990611436</c:v>
                </c:pt>
                <c:pt idx="4">
                  <c:v>1.4650281540000001</c:v>
                </c:pt>
                <c:pt idx="5">
                  <c:v>1.384819196</c:v>
                </c:pt>
                <c:pt idx="6">
                  <c:v>1.0650281539999999</c:v>
                </c:pt>
                <c:pt idx="7">
                  <c:v>4.5650581370000003</c:v>
                </c:pt>
                <c:pt idx="8">
                  <c:v>2.1881639349999999</c:v>
                </c:pt>
                <c:pt idx="9">
                  <c:v>2.6890246430000002</c:v>
                </c:pt>
                <c:pt idx="10">
                  <c:v>2.9788726890000001</c:v>
                </c:pt>
                <c:pt idx="11">
                  <c:v>2.6117929800000002</c:v>
                </c:pt>
                <c:pt idx="12">
                  <c:v>94.776640619999995</c:v>
                </c:pt>
                <c:pt idx="13">
                  <c:v>4.7520435990000003</c:v>
                </c:pt>
                <c:pt idx="14">
                  <c:v>2.969906865</c:v>
                </c:pt>
                <c:pt idx="15">
                  <c:v>3.2407800779999998</c:v>
                </c:pt>
                <c:pt idx="16">
                  <c:v>3.8752808910000001</c:v>
                </c:pt>
                <c:pt idx="17">
                  <c:v>2.979753917</c:v>
                </c:pt>
                <c:pt idx="18">
                  <c:v>2.8117345509999998</c:v>
                </c:pt>
                <c:pt idx="19">
                  <c:v>3.8989954070000001</c:v>
                </c:pt>
                <c:pt idx="20">
                  <c:v>2.2920811379999999</c:v>
                </c:pt>
              </c:numCache>
            </c:numRef>
          </c:yVal>
          <c:smooth val="0"/>
        </c:ser>
        <c:ser>
          <c:idx val="32"/>
          <c:order val="32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50000"/>
                </a:schemeClr>
              </a:solidFill>
              <a:ln w="9525">
                <a:solidFill>
                  <a:schemeClr val="accent3">
                    <a:lumMod val="5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[ERROR_Q_MAKE_THE_TRIANGLE.xlsx]ERROR_Q_MAKE_THE_TRIANGLE!$B$34:$V$34</c:f>
              <c:numCache>
                <c:formatCode>General</c:formatCode>
                <c:ptCount val="21"/>
                <c:pt idx="0">
                  <c:v>0.2</c:v>
                </c:pt>
                <c:pt idx="1">
                  <c:v>0.54142135599999996</c:v>
                </c:pt>
                <c:pt idx="2">
                  <c:v>1.572134935</c:v>
                </c:pt>
                <c:pt idx="3">
                  <c:v>1.2064495099999999</c:v>
                </c:pt>
                <c:pt idx="4">
                  <c:v>13.06573788</c:v>
                </c:pt>
                <c:pt idx="5">
                  <c:v>2.3960987889999998</c:v>
                </c:pt>
                <c:pt idx="6">
                  <c:v>1.6950844620000001</c:v>
                </c:pt>
                <c:pt idx="7">
                  <c:v>2.3902377370000001</c:v>
                </c:pt>
                <c:pt idx="8">
                  <c:v>2.2137114520000001</c:v>
                </c:pt>
                <c:pt idx="9">
                  <c:v>2.6364307469999999</c:v>
                </c:pt>
                <c:pt idx="10">
                  <c:v>4.0383485539999997</c:v>
                </c:pt>
                <c:pt idx="11">
                  <c:v>4.3541847379999998</c:v>
                </c:pt>
                <c:pt idx="12">
                  <c:v>2.770895812</c:v>
                </c:pt>
                <c:pt idx="13">
                  <c:v>3.2635619309999999</c:v>
                </c:pt>
                <c:pt idx="14">
                  <c:v>3.3713337800000001</c:v>
                </c:pt>
                <c:pt idx="15">
                  <c:v>3.1843946289999998</c:v>
                </c:pt>
                <c:pt idx="16">
                  <c:v>78.466953140000001</c:v>
                </c:pt>
                <c:pt idx="17">
                  <c:v>3.523436888</c:v>
                </c:pt>
                <c:pt idx="18">
                  <c:v>2.3483842529999999</c:v>
                </c:pt>
                <c:pt idx="19">
                  <c:v>4.5970834500000004</c:v>
                </c:pt>
                <c:pt idx="20">
                  <c:v>85.902579040000006</c:v>
                </c:pt>
              </c:numCache>
            </c:numRef>
          </c:yVal>
          <c:smooth val="0"/>
        </c:ser>
        <c:ser>
          <c:idx val="33"/>
          <c:order val="33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50000"/>
                </a:schemeClr>
              </a:solidFill>
              <a:ln w="9525">
                <a:solidFill>
                  <a:schemeClr val="accent4">
                    <a:lumMod val="5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[ERROR_Q_MAKE_THE_TRIANGLE.xlsx]ERROR_Q_MAKE_THE_TRIANGLE!$B$35:$V$35</c:f>
              <c:numCache>
                <c:formatCode>General</c:formatCode>
                <c:ptCount val="21"/>
                <c:pt idx="0">
                  <c:v>0.3</c:v>
                </c:pt>
                <c:pt idx="1">
                  <c:v>1.1886349519999999</c:v>
                </c:pt>
                <c:pt idx="2">
                  <c:v>1.10644951</c:v>
                </c:pt>
                <c:pt idx="3">
                  <c:v>1.5656854250000001</c:v>
                </c:pt>
                <c:pt idx="4">
                  <c:v>1.462123278</c:v>
                </c:pt>
                <c:pt idx="5">
                  <c:v>1.866075116</c:v>
                </c:pt>
                <c:pt idx="6">
                  <c:v>1.995741733</c:v>
                </c:pt>
                <c:pt idx="7">
                  <c:v>1.5797539169999999</c:v>
                </c:pt>
                <c:pt idx="8">
                  <c:v>2.18377884</c:v>
                </c:pt>
                <c:pt idx="9">
                  <c:v>3.1607636289999999</c:v>
                </c:pt>
                <c:pt idx="10">
                  <c:v>2.9911135600000001</c:v>
                </c:pt>
                <c:pt idx="11">
                  <c:v>2.9280969469999998</c:v>
                </c:pt>
                <c:pt idx="12">
                  <c:v>57.872186040000003</c:v>
                </c:pt>
                <c:pt idx="13">
                  <c:v>20.917860520000001</c:v>
                </c:pt>
                <c:pt idx="14">
                  <c:v>2.6769976529999999</c:v>
                </c:pt>
                <c:pt idx="15">
                  <c:v>3.570420398</c:v>
                </c:pt>
                <c:pt idx="16">
                  <c:v>6.1138676309999997</c:v>
                </c:pt>
                <c:pt idx="17">
                  <c:v>66.098142730000006</c:v>
                </c:pt>
                <c:pt idx="18">
                  <c:v>4.3450920210000001</c:v>
                </c:pt>
                <c:pt idx="19">
                  <c:v>3.8391932830000002</c:v>
                </c:pt>
                <c:pt idx="20">
                  <c:v>2.409172742</c:v>
                </c:pt>
              </c:numCache>
            </c:numRef>
          </c:yVal>
          <c:smooth val="0"/>
        </c:ser>
        <c:ser>
          <c:idx val="34"/>
          <c:order val="34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50000"/>
                </a:schemeClr>
              </a:solidFill>
              <a:ln w="9525">
                <a:solidFill>
                  <a:schemeClr val="accent5">
                    <a:lumMod val="5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[ERROR_Q_MAKE_THE_TRIANGLE.xlsx]ERROR_Q_MAKE_THE_TRIANGLE!$B$36:$V$36</c:f>
              <c:numCache>
                <c:formatCode>General</c:formatCode>
                <c:ptCount val="21"/>
                <c:pt idx="0">
                  <c:v>0.2</c:v>
                </c:pt>
                <c:pt idx="1">
                  <c:v>0.64142135600000005</c:v>
                </c:pt>
                <c:pt idx="2">
                  <c:v>1.2</c:v>
                </c:pt>
                <c:pt idx="3">
                  <c:v>1.4226772759999999</c:v>
                </c:pt>
                <c:pt idx="4">
                  <c:v>2.0870481590000001</c:v>
                </c:pt>
                <c:pt idx="5">
                  <c:v>1.7084259939999999</c:v>
                </c:pt>
                <c:pt idx="6">
                  <c:v>1.9837194140000001</c:v>
                </c:pt>
                <c:pt idx="7">
                  <c:v>1.629126786</c:v>
                </c:pt>
                <c:pt idx="8">
                  <c:v>2.8342582140000001</c:v>
                </c:pt>
                <c:pt idx="9">
                  <c:v>2.6874378509999999</c:v>
                </c:pt>
                <c:pt idx="10">
                  <c:v>1.9255832820000001</c:v>
                </c:pt>
                <c:pt idx="11">
                  <c:v>3.378932115</c:v>
                </c:pt>
                <c:pt idx="12">
                  <c:v>2.2698908719999999</c:v>
                </c:pt>
                <c:pt idx="13">
                  <c:v>3.515855197</c:v>
                </c:pt>
                <c:pt idx="14">
                  <c:v>1.6675510739999999</c:v>
                </c:pt>
                <c:pt idx="15">
                  <c:v>3.749649298</c:v>
                </c:pt>
                <c:pt idx="16">
                  <c:v>3.6889862280000001</c:v>
                </c:pt>
                <c:pt idx="17">
                  <c:v>2.4674433709999999</c:v>
                </c:pt>
                <c:pt idx="18">
                  <c:v>3.7308368199999999</c:v>
                </c:pt>
                <c:pt idx="19">
                  <c:v>3.296806642</c:v>
                </c:pt>
                <c:pt idx="20">
                  <c:v>3.1909555470000002</c:v>
                </c:pt>
              </c:numCache>
            </c:numRef>
          </c:yVal>
          <c:smooth val="0"/>
        </c:ser>
        <c:ser>
          <c:idx val="35"/>
          <c:order val="35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50000"/>
                </a:schemeClr>
              </a:solidFill>
              <a:ln w="9525">
                <a:solidFill>
                  <a:schemeClr val="accent6">
                    <a:lumMod val="5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[ERROR_Q_MAKE_THE_TRIANGLE.xlsx]ERROR_Q_MAKE_THE_TRIANGLE!$B$37:$V$37</c:f>
              <c:numCache>
                <c:formatCode>General</c:formatCode>
                <c:ptCount val="21"/>
                <c:pt idx="0">
                  <c:v>0.2</c:v>
                </c:pt>
                <c:pt idx="1">
                  <c:v>0.3</c:v>
                </c:pt>
                <c:pt idx="2">
                  <c:v>1.2650281539999999</c:v>
                </c:pt>
                <c:pt idx="3">
                  <c:v>1.241421356</c:v>
                </c:pt>
                <c:pt idx="4">
                  <c:v>1.1478708660000001</c:v>
                </c:pt>
                <c:pt idx="5">
                  <c:v>1.440491835</c:v>
                </c:pt>
                <c:pt idx="6">
                  <c:v>1.8478708660000001</c:v>
                </c:pt>
                <c:pt idx="7">
                  <c:v>3.9009980039999999</c:v>
                </c:pt>
                <c:pt idx="8">
                  <c:v>5.0195987559999997</c:v>
                </c:pt>
                <c:pt idx="9">
                  <c:v>39.173878940000002</c:v>
                </c:pt>
                <c:pt idx="10">
                  <c:v>2.544697282</c:v>
                </c:pt>
                <c:pt idx="11">
                  <c:v>2.7210904839999999</c:v>
                </c:pt>
                <c:pt idx="12">
                  <c:v>1.7313755209999999</c:v>
                </c:pt>
                <c:pt idx="13">
                  <c:v>1.990611436</c:v>
                </c:pt>
                <c:pt idx="14">
                  <c:v>2.5384823019999998</c:v>
                </c:pt>
                <c:pt idx="15">
                  <c:v>4.6842574570000002</c:v>
                </c:pt>
                <c:pt idx="16">
                  <c:v>4.2476959479999996</c:v>
                </c:pt>
                <c:pt idx="17">
                  <c:v>2.9677243510000002</c:v>
                </c:pt>
                <c:pt idx="18">
                  <c:v>2.9720598640000002</c:v>
                </c:pt>
                <c:pt idx="19">
                  <c:v>4.8405482629999996</c:v>
                </c:pt>
                <c:pt idx="20">
                  <c:v>4.2238156340000002</c:v>
                </c:pt>
              </c:numCache>
            </c:numRef>
          </c:yVal>
          <c:smooth val="0"/>
        </c:ser>
        <c:ser>
          <c:idx val="36"/>
          <c:order val="36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70000"/>
                  <a:lumOff val="30000"/>
                </a:schemeClr>
              </a:solidFill>
              <a:ln w="9525">
                <a:solidFill>
                  <a:schemeClr val="accent1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[ERROR_Q_MAKE_THE_TRIANGLE.xlsx]ERROR_Q_MAKE_THE_TRIANGLE!$B$38:$V$38</c:f>
              <c:numCache>
                <c:formatCode>General</c:formatCode>
                <c:ptCount val="21"/>
                <c:pt idx="0">
                  <c:v>0.2</c:v>
                </c:pt>
                <c:pt idx="1">
                  <c:v>0.74142135600000003</c:v>
                </c:pt>
                <c:pt idx="2">
                  <c:v>0.82426406900000004</c:v>
                </c:pt>
                <c:pt idx="3">
                  <c:v>1.148528137</c:v>
                </c:pt>
                <c:pt idx="4">
                  <c:v>1.9491900790000001</c:v>
                </c:pt>
                <c:pt idx="5">
                  <c:v>1.737163089</c:v>
                </c:pt>
                <c:pt idx="6">
                  <c:v>1.6469413449999999</c:v>
                </c:pt>
                <c:pt idx="7">
                  <c:v>1.860944819</c:v>
                </c:pt>
                <c:pt idx="8">
                  <c:v>2.3881639350000001</c:v>
                </c:pt>
                <c:pt idx="9">
                  <c:v>2.8191497640000001</c:v>
                </c:pt>
                <c:pt idx="10">
                  <c:v>1.808425994</c:v>
                </c:pt>
                <c:pt idx="11">
                  <c:v>3.5570502990000001</c:v>
                </c:pt>
                <c:pt idx="12">
                  <c:v>3.2000288339999998</c:v>
                </c:pt>
                <c:pt idx="13">
                  <c:v>71.264398389999997</c:v>
                </c:pt>
                <c:pt idx="14">
                  <c:v>2.7920822680000001</c:v>
                </c:pt>
                <c:pt idx="15">
                  <c:v>4.7868935029999999</c:v>
                </c:pt>
                <c:pt idx="16">
                  <c:v>2.9895025030000002</c:v>
                </c:pt>
                <c:pt idx="17">
                  <c:v>4.1889374439999996</c:v>
                </c:pt>
                <c:pt idx="18">
                  <c:v>70.376666139999998</c:v>
                </c:pt>
                <c:pt idx="19">
                  <c:v>3.674561137</c:v>
                </c:pt>
                <c:pt idx="20">
                  <c:v>81.204127409999998</c:v>
                </c:pt>
              </c:numCache>
            </c:numRef>
          </c:yVal>
          <c:smooth val="0"/>
        </c:ser>
        <c:ser>
          <c:idx val="37"/>
          <c:order val="37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70000"/>
                  <a:lumOff val="30000"/>
                </a:schemeClr>
              </a:solidFill>
              <a:ln w="9525">
                <a:solidFill>
                  <a:schemeClr val="accent2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[ERROR_Q_MAKE_THE_TRIANGLE.xlsx]ERROR_Q_MAKE_THE_TRIANGLE!$B$39:$V$39</c:f>
              <c:numCache>
                <c:formatCode>General</c:formatCode>
                <c:ptCount val="21"/>
                <c:pt idx="0">
                  <c:v>0.1</c:v>
                </c:pt>
                <c:pt idx="1">
                  <c:v>1.6122417490000001</c:v>
                </c:pt>
                <c:pt idx="2">
                  <c:v>0.92360679800000001</c:v>
                </c:pt>
                <c:pt idx="3">
                  <c:v>9.7686069589999995</c:v>
                </c:pt>
                <c:pt idx="4">
                  <c:v>1.541811048</c:v>
                </c:pt>
                <c:pt idx="5">
                  <c:v>1.7640986320000001</c:v>
                </c:pt>
                <c:pt idx="6">
                  <c:v>1.488634952</c:v>
                </c:pt>
                <c:pt idx="7">
                  <c:v>2.078284231</c:v>
                </c:pt>
                <c:pt idx="8">
                  <c:v>1.241421356</c:v>
                </c:pt>
                <c:pt idx="9">
                  <c:v>50.38747936</c:v>
                </c:pt>
                <c:pt idx="10">
                  <c:v>1.8418110480000001</c:v>
                </c:pt>
                <c:pt idx="11">
                  <c:v>3.2058147990000001</c:v>
                </c:pt>
                <c:pt idx="12">
                  <c:v>10.926225629999999</c:v>
                </c:pt>
                <c:pt idx="13">
                  <c:v>3.608476166</c:v>
                </c:pt>
                <c:pt idx="14">
                  <c:v>2.7613835519999999</c:v>
                </c:pt>
                <c:pt idx="15">
                  <c:v>2.370179115</c:v>
                </c:pt>
                <c:pt idx="16">
                  <c:v>2.3392947340000001</c:v>
                </c:pt>
                <c:pt idx="17">
                  <c:v>3.7620453550000001</c:v>
                </c:pt>
                <c:pt idx="18">
                  <c:v>3.1588828800000002</c:v>
                </c:pt>
                <c:pt idx="19">
                  <c:v>7.5531191990000002</c:v>
                </c:pt>
                <c:pt idx="20">
                  <c:v>34.342104929999998</c:v>
                </c:pt>
              </c:numCache>
            </c:numRef>
          </c:yVal>
          <c:smooth val="0"/>
        </c:ser>
        <c:ser>
          <c:idx val="38"/>
          <c:order val="38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70000"/>
                  <a:lumOff val="30000"/>
                </a:schemeClr>
              </a:solidFill>
              <a:ln w="9525">
                <a:solidFill>
                  <a:schemeClr val="accent3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[ERROR_Q_MAKE_THE_TRIANGLE.xlsx]ERROR_Q_MAKE_THE_TRIANGLE!$B$40:$V$40</c:f>
              <c:numCache>
                <c:formatCode>General</c:formatCode>
                <c:ptCount val="21"/>
                <c:pt idx="0">
                  <c:v>0.241421356</c:v>
                </c:pt>
                <c:pt idx="1">
                  <c:v>0.6</c:v>
                </c:pt>
                <c:pt idx="2">
                  <c:v>1.047870866</c:v>
                </c:pt>
                <c:pt idx="3">
                  <c:v>1.224264069</c:v>
                </c:pt>
                <c:pt idx="4">
                  <c:v>2.2944074169999999</c:v>
                </c:pt>
                <c:pt idx="5">
                  <c:v>2.586353168</c:v>
                </c:pt>
                <c:pt idx="6">
                  <c:v>2.059092031</c:v>
                </c:pt>
                <c:pt idx="7">
                  <c:v>2.1311032700000001</c:v>
                </c:pt>
                <c:pt idx="8">
                  <c:v>2.1104024780000001</c:v>
                </c:pt>
                <c:pt idx="9">
                  <c:v>3.3956320280000001</c:v>
                </c:pt>
                <c:pt idx="10">
                  <c:v>1.8536631059999999</c:v>
                </c:pt>
                <c:pt idx="11">
                  <c:v>3.0700636069999998</c:v>
                </c:pt>
                <c:pt idx="12">
                  <c:v>2.0616020900000001</c:v>
                </c:pt>
                <c:pt idx="13">
                  <c:v>3.0377395759999999</c:v>
                </c:pt>
                <c:pt idx="14">
                  <c:v>2.7304459990000001</c:v>
                </c:pt>
                <c:pt idx="15">
                  <c:v>2.4659736680000002</c:v>
                </c:pt>
                <c:pt idx="16">
                  <c:v>44.357765989999997</c:v>
                </c:pt>
                <c:pt idx="17">
                  <c:v>84.2565338</c:v>
                </c:pt>
                <c:pt idx="18">
                  <c:v>63.38409738</c:v>
                </c:pt>
                <c:pt idx="19">
                  <c:v>9.9095620479999997</c:v>
                </c:pt>
                <c:pt idx="20">
                  <c:v>3.8873969719999999</c:v>
                </c:pt>
              </c:numCache>
            </c:numRef>
          </c:yVal>
          <c:smooth val="0"/>
        </c:ser>
        <c:ser>
          <c:idx val="39"/>
          <c:order val="39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70000"/>
                  <a:lumOff val="30000"/>
                </a:schemeClr>
              </a:solidFill>
              <a:ln w="9525">
                <a:solidFill>
                  <a:schemeClr val="accent4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[ERROR_Q_MAKE_THE_TRIANGLE.xlsx]ERROR_Q_MAKE_THE_TRIANGLE!$B$41:$V$41</c:f>
              <c:numCache>
                <c:formatCode>General</c:formatCode>
                <c:ptCount val="21"/>
                <c:pt idx="0">
                  <c:v>0.3</c:v>
                </c:pt>
                <c:pt idx="1">
                  <c:v>0.54142135599999996</c:v>
                </c:pt>
                <c:pt idx="2">
                  <c:v>2.63564511</c:v>
                </c:pt>
                <c:pt idx="3">
                  <c:v>1.377269903</c:v>
                </c:pt>
                <c:pt idx="4">
                  <c:v>2.0852088879999999</c:v>
                </c:pt>
                <c:pt idx="5">
                  <c:v>1.4084259939999999</c:v>
                </c:pt>
                <c:pt idx="6">
                  <c:v>4.002033097</c:v>
                </c:pt>
                <c:pt idx="7">
                  <c:v>2.2162437590000001</c:v>
                </c:pt>
                <c:pt idx="8">
                  <c:v>2.7618420399999999</c:v>
                </c:pt>
                <c:pt idx="9">
                  <c:v>2.5309924349999999</c:v>
                </c:pt>
                <c:pt idx="10">
                  <c:v>3.218616189</c:v>
                </c:pt>
                <c:pt idx="11">
                  <c:v>3.0133928729999999</c:v>
                </c:pt>
                <c:pt idx="12">
                  <c:v>2.8014856950000002</c:v>
                </c:pt>
                <c:pt idx="13">
                  <c:v>2.6533919849999998</c:v>
                </c:pt>
                <c:pt idx="14">
                  <c:v>2.7138351479999998</c:v>
                </c:pt>
                <c:pt idx="15">
                  <c:v>30.078404949999999</c:v>
                </c:pt>
                <c:pt idx="16">
                  <c:v>3.627452517</c:v>
                </c:pt>
                <c:pt idx="17">
                  <c:v>2.0491900790000002</c:v>
                </c:pt>
                <c:pt idx="18">
                  <c:v>2.4939239880000001</c:v>
                </c:pt>
                <c:pt idx="19">
                  <c:v>70.707750500000003</c:v>
                </c:pt>
                <c:pt idx="20">
                  <c:v>3.31707324</c:v>
                </c:pt>
              </c:numCache>
            </c:numRef>
          </c:yVal>
          <c:smooth val="0"/>
        </c:ser>
        <c:ser>
          <c:idx val="40"/>
          <c:order val="4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70000"/>
                  <a:lumOff val="30000"/>
                </a:schemeClr>
              </a:solidFill>
              <a:ln w="9525">
                <a:solidFill>
                  <a:schemeClr val="accent5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[ERROR_Q_MAKE_THE_TRIANGLE.xlsx]ERROR_Q_MAKE_THE_TRIANGLE!$B$42:$V$42</c:f>
              <c:numCache>
                <c:formatCode>General</c:formatCode>
                <c:ptCount val="21"/>
                <c:pt idx="0">
                  <c:v>0.3</c:v>
                </c:pt>
                <c:pt idx="1">
                  <c:v>1.3536631059999999</c:v>
                </c:pt>
                <c:pt idx="2">
                  <c:v>0.88863495199999998</c:v>
                </c:pt>
                <c:pt idx="3">
                  <c:v>1.207106781</c:v>
                </c:pt>
                <c:pt idx="4">
                  <c:v>2.1429553280000002</c:v>
                </c:pt>
                <c:pt idx="5">
                  <c:v>2.0592519079999998</c:v>
                </c:pt>
                <c:pt idx="6">
                  <c:v>2.029126786</c:v>
                </c:pt>
                <c:pt idx="7">
                  <c:v>2.2262219110000001</c:v>
                </c:pt>
                <c:pt idx="8">
                  <c:v>69.807142420000005</c:v>
                </c:pt>
                <c:pt idx="9">
                  <c:v>2.1282170360000001</c:v>
                </c:pt>
                <c:pt idx="10">
                  <c:v>2.5000159929999999</c:v>
                </c:pt>
                <c:pt idx="11">
                  <c:v>3.389460965</c:v>
                </c:pt>
                <c:pt idx="12">
                  <c:v>2.8922048340000002</c:v>
                </c:pt>
                <c:pt idx="13">
                  <c:v>3.1594713159999999</c:v>
                </c:pt>
                <c:pt idx="14">
                  <c:v>2.4422980349999999</c:v>
                </c:pt>
                <c:pt idx="15">
                  <c:v>3.8288331590000002</c:v>
                </c:pt>
                <c:pt idx="16">
                  <c:v>2.5451067439999999</c:v>
                </c:pt>
                <c:pt idx="17">
                  <c:v>4.2128645569999996</c:v>
                </c:pt>
                <c:pt idx="18">
                  <c:v>3.6968686929999999</c:v>
                </c:pt>
                <c:pt idx="19">
                  <c:v>11.503861649999999</c:v>
                </c:pt>
                <c:pt idx="20">
                  <c:v>3.960278572</c:v>
                </c:pt>
              </c:numCache>
            </c:numRef>
          </c:yVal>
          <c:smooth val="0"/>
        </c:ser>
        <c:ser>
          <c:idx val="41"/>
          <c:order val="4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70000"/>
                  <a:lumOff val="30000"/>
                </a:schemeClr>
              </a:solidFill>
              <a:ln w="9525">
                <a:solidFill>
                  <a:schemeClr val="accent6">
                    <a:lumMod val="70000"/>
                    <a:lumOff val="3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[ERROR_Q_MAKE_THE_TRIANGLE.xlsx]ERROR_Q_MAKE_THE_TRIANGLE!$B$43:$V$43</c:f>
              <c:numCache>
                <c:formatCode>General</c:formatCode>
                <c:ptCount val="21"/>
                <c:pt idx="0">
                  <c:v>0.2</c:v>
                </c:pt>
                <c:pt idx="1">
                  <c:v>0.782842712</c:v>
                </c:pt>
                <c:pt idx="2">
                  <c:v>1.0064495099999999</c:v>
                </c:pt>
                <c:pt idx="3">
                  <c:v>1.5640986320000001</c:v>
                </c:pt>
                <c:pt idx="4">
                  <c:v>0.7</c:v>
                </c:pt>
                <c:pt idx="5">
                  <c:v>2.5944762309999998</c:v>
                </c:pt>
                <c:pt idx="6">
                  <c:v>1.8527335840000001</c:v>
                </c:pt>
                <c:pt idx="7">
                  <c:v>1.8478708660000001</c:v>
                </c:pt>
                <c:pt idx="8">
                  <c:v>3.5166105440000002</c:v>
                </c:pt>
                <c:pt idx="9">
                  <c:v>4.0123639430000004</c:v>
                </c:pt>
                <c:pt idx="10">
                  <c:v>3.3639352140000001</c:v>
                </c:pt>
                <c:pt idx="11">
                  <c:v>3.6028791240000002</c:v>
                </c:pt>
                <c:pt idx="12">
                  <c:v>3.8808351139999999</c:v>
                </c:pt>
                <c:pt idx="13">
                  <c:v>2.352802397</c:v>
                </c:pt>
                <c:pt idx="14">
                  <c:v>63.468887799999997</c:v>
                </c:pt>
                <c:pt idx="15">
                  <c:v>3.85811123</c:v>
                </c:pt>
                <c:pt idx="16">
                  <c:v>3.3310281989999999</c:v>
                </c:pt>
                <c:pt idx="17">
                  <c:v>3.5145623449999999</c:v>
                </c:pt>
                <c:pt idx="18">
                  <c:v>4.2484742659999997</c:v>
                </c:pt>
                <c:pt idx="19">
                  <c:v>5.1619510120000003</c:v>
                </c:pt>
                <c:pt idx="20">
                  <c:v>3.6195588110000001</c:v>
                </c:pt>
              </c:numCache>
            </c:numRef>
          </c:yVal>
          <c:smooth val="0"/>
        </c:ser>
        <c:ser>
          <c:idx val="42"/>
          <c:order val="42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70000"/>
                </a:schemeClr>
              </a:solidFill>
              <a:ln w="9525">
                <a:solidFill>
                  <a:schemeClr val="accent1">
                    <a:lumMod val="7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[ERROR_Q_MAKE_THE_TRIANGLE.xlsx]ERROR_Q_MAKE_THE_TRIANGLE!$B$44:$V$44</c:f>
              <c:numCache>
                <c:formatCode>General</c:formatCode>
                <c:ptCount val="21"/>
                <c:pt idx="0">
                  <c:v>0.44142135599999999</c:v>
                </c:pt>
                <c:pt idx="1">
                  <c:v>0.2</c:v>
                </c:pt>
                <c:pt idx="2">
                  <c:v>1.4135562909999999</c:v>
                </c:pt>
                <c:pt idx="3">
                  <c:v>3.1934778960000001</c:v>
                </c:pt>
                <c:pt idx="4">
                  <c:v>1.747870866</c:v>
                </c:pt>
                <c:pt idx="5">
                  <c:v>2.5404587859999999</c:v>
                </c:pt>
                <c:pt idx="6">
                  <c:v>3.0059978489999999</c:v>
                </c:pt>
                <c:pt idx="7">
                  <c:v>2.9365906239999999</c:v>
                </c:pt>
                <c:pt idx="8">
                  <c:v>76.09469876</c:v>
                </c:pt>
                <c:pt idx="9">
                  <c:v>2.409371508</c:v>
                </c:pt>
                <c:pt idx="10">
                  <c:v>2.6893082150000001</c:v>
                </c:pt>
                <c:pt idx="11">
                  <c:v>2.0528023969999998</c:v>
                </c:pt>
                <c:pt idx="12">
                  <c:v>3.2532811499999998</c:v>
                </c:pt>
                <c:pt idx="13">
                  <c:v>3.7820426299999998</c:v>
                </c:pt>
                <c:pt idx="14">
                  <c:v>3.055641187</c:v>
                </c:pt>
                <c:pt idx="15">
                  <c:v>3.5133584010000001</c:v>
                </c:pt>
                <c:pt idx="16">
                  <c:v>3.1043291420000001</c:v>
                </c:pt>
                <c:pt idx="17">
                  <c:v>4.3695784550000001</c:v>
                </c:pt>
                <c:pt idx="18">
                  <c:v>3.9022807199999998</c:v>
                </c:pt>
                <c:pt idx="19">
                  <c:v>3.9708551839999999</c:v>
                </c:pt>
                <c:pt idx="20">
                  <c:v>4.2732434340000003</c:v>
                </c:pt>
              </c:numCache>
            </c:numRef>
          </c:yVal>
          <c:smooth val="0"/>
        </c:ser>
        <c:ser>
          <c:idx val="43"/>
          <c:order val="43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70000"/>
                </a:schemeClr>
              </a:solidFill>
              <a:ln w="9525">
                <a:solidFill>
                  <a:schemeClr val="accent2">
                    <a:lumMod val="7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[ERROR_Q_MAKE_THE_TRIANGLE.xlsx]ERROR_Q_MAKE_THE_TRIANGLE!$B$45:$V$45</c:f>
              <c:numCache>
                <c:formatCode>General</c:formatCode>
                <c:ptCount val="21"/>
                <c:pt idx="0">
                  <c:v>0.782842712</c:v>
                </c:pt>
                <c:pt idx="1">
                  <c:v>0.4</c:v>
                </c:pt>
                <c:pt idx="2">
                  <c:v>1.1242640690000001</c:v>
                </c:pt>
                <c:pt idx="3">
                  <c:v>1.382842712</c:v>
                </c:pt>
                <c:pt idx="4">
                  <c:v>5.485529756</c:v>
                </c:pt>
                <c:pt idx="5">
                  <c:v>2.3237242390000001</c:v>
                </c:pt>
                <c:pt idx="6">
                  <c:v>1.2122417489999999</c:v>
                </c:pt>
                <c:pt idx="7">
                  <c:v>4.351128482</c:v>
                </c:pt>
                <c:pt idx="8">
                  <c:v>1.9055199890000001</c:v>
                </c:pt>
                <c:pt idx="9">
                  <c:v>3.1518051919999999</c:v>
                </c:pt>
                <c:pt idx="10">
                  <c:v>72.766270480000003</c:v>
                </c:pt>
                <c:pt idx="11">
                  <c:v>2.4512156049999998</c:v>
                </c:pt>
                <c:pt idx="12">
                  <c:v>3.2583431740000002</c:v>
                </c:pt>
                <c:pt idx="13">
                  <c:v>2.9255646400000002</c:v>
                </c:pt>
                <c:pt idx="14">
                  <c:v>3.0611269430000001</c:v>
                </c:pt>
                <c:pt idx="15">
                  <c:v>4.6898017730000001</c:v>
                </c:pt>
                <c:pt idx="16">
                  <c:v>8.2788498940000004</c:v>
                </c:pt>
                <c:pt idx="17">
                  <c:v>2.9475811040000002</c:v>
                </c:pt>
                <c:pt idx="18">
                  <c:v>3.703643434</c:v>
                </c:pt>
                <c:pt idx="19">
                  <c:v>4.246429301</c:v>
                </c:pt>
                <c:pt idx="20">
                  <c:v>2.953136373</c:v>
                </c:pt>
              </c:numCache>
            </c:numRef>
          </c:yVal>
          <c:smooth val="0"/>
        </c:ser>
        <c:ser>
          <c:idx val="44"/>
          <c:order val="44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70000"/>
                </a:schemeClr>
              </a:solidFill>
              <a:ln w="9525">
                <a:solidFill>
                  <a:schemeClr val="accent3">
                    <a:lumMod val="7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[ERROR_Q_MAKE_THE_TRIANGLE.xlsx]ERROR_Q_MAKE_THE_TRIANGLE!$B$46:$V$46</c:f>
              <c:numCache>
                <c:formatCode>General</c:formatCode>
                <c:ptCount val="21"/>
                <c:pt idx="0">
                  <c:v>0.3</c:v>
                </c:pt>
                <c:pt idx="1">
                  <c:v>0.34142135600000001</c:v>
                </c:pt>
                <c:pt idx="2">
                  <c:v>1.2064495099999999</c:v>
                </c:pt>
                <c:pt idx="3">
                  <c:v>1.990611436</c:v>
                </c:pt>
                <c:pt idx="4">
                  <c:v>1.6870481589999999</c:v>
                </c:pt>
                <c:pt idx="5">
                  <c:v>1.8077687229999999</c:v>
                </c:pt>
                <c:pt idx="6">
                  <c:v>2.1880624869999998</c:v>
                </c:pt>
                <c:pt idx="7">
                  <c:v>2.0758533720000001</c:v>
                </c:pt>
                <c:pt idx="8">
                  <c:v>2.9067641310000001</c:v>
                </c:pt>
                <c:pt idx="9">
                  <c:v>2.3245523119999998</c:v>
                </c:pt>
                <c:pt idx="10">
                  <c:v>2.7075490929999999</c:v>
                </c:pt>
                <c:pt idx="11">
                  <c:v>90.633996240000002</c:v>
                </c:pt>
                <c:pt idx="12">
                  <c:v>3.298085242</c:v>
                </c:pt>
                <c:pt idx="13">
                  <c:v>2.68905102</c:v>
                </c:pt>
                <c:pt idx="14">
                  <c:v>2.8300240080000001</c:v>
                </c:pt>
                <c:pt idx="15">
                  <c:v>4.18627766</c:v>
                </c:pt>
                <c:pt idx="16">
                  <c:v>3.9297006369999998</c:v>
                </c:pt>
                <c:pt idx="17">
                  <c:v>3.0475997459999999</c:v>
                </c:pt>
                <c:pt idx="18">
                  <c:v>3.8161966519999999</c:v>
                </c:pt>
                <c:pt idx="19">
                  <c:v>76.269669339999993</c:v>
                </c:pt>
                <c:pt idx="20">
                  <c:v>3.4449040210000001</c:v>
                </c:pt>
              </c:numCache>
            </c:numRef>
          </c:yVal>
          <c:smooth val="0"/>
        </c:ser>
        <c:ser>
          <c:idx val="45"/>
          <c:order val="45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70000"/>
                </a:schemeClr>
              </a:solidFill>
              <a:ln w="9525">
                <a:solidFill>
                  <a:schemeClr val="accent4">
                    <a:lumMod val="7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[ERROR_Q_MAKE_THE_TRIANGLE.xlsx]ERROR_Q_MAKE_THE_TRIANGLE!$B$47:$V$47</c:f>
              <c:numCache>
                <c:formatCode>General</c:formatCode>
                <c:ptCount val="21"/>
                <c:pt idx="0">
                  <c:v>0.3</c:v>
                </c:pt>
                <c:pt idx="1">
                  <c:v>0.62360679799999996</c:v>
                </c:pt>
                <c:pt idx="2">
                  <c:v>0.54142135599999996</c:v>
                </c:pt>
                <c:pt idx="3">
                  <c:v>1.230056308</c:v>
                </c:pt>
                <c:pt idx="4">
                  <c:v>1.404862718</c:v>
                </c:pt>
                <c:pt idx="5">
                  <c:v>2.3814753500000001</c:v>
                </c:pt>
                <c:pt idx="6">
                  <c:v>2.1407800780000001</c:v>
                </c:pt>
                <c:pt idx="7">
                  <c:v>63.684409170000002</c:v>
                </c:pt>
                <c:pt idx="8">
                  <c:v>2.2796691280000001</c:v>
                </c:pt>
                <c:pt idx="9">
                  <c:v>2.8437787449999998</c:v>
                </c:pt>
                <c:pt idx="10">
                  <c:v>1.85680439</c:v>
                </c:pt>
                <c:pt idx="11">
                  <c:v>2.0275399940000001</c:v>
                </c:pt>
                <c:pt idx="12">
                  <c:v>2.808437316</c:v>
                </c:pt>
                <c:pt idx="13">
                  <c:v>4.2226354410000004</c:v>
                </c:pt>
                <c:pt idx="14">
                  <c:v>3.262902661</c:v>
                </c:pt>
                <c:pt idx="15">
                  <c:v>53.462877970000001</c:v>
                </c:pt>
                <c:pt idx="16">
                  <c:v>4.2729512119999997</c:v>
                </c:pt>
                <c:pt idx="17">
                  <c:v>2.974773361</c:v>
                </c:pt>
                <c:pt idx="18">
                  <c:v>3.503819236</c:v>
                </c:pt>
                <c:pt idx="19">
                  <c:v>4.2987237550000001</c:v>
                </c:pt>
                <c:pt idx="20">
                  <c:v>4.5060086579999998</c:v>
                </c:pt>
              </c:numCache>
            </c:numRef>
          </c:yVal>
          <c:smooth val="0"/>
        </c:ser>
        <c:ser>
          <c:idx val="46"/>
          <c:order val="46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70000"/>
                </a:schemeClr>
              </a:solidFill>
              <a:ln w="9525">
                <a:solidFill>
                  <a:schemeClr val="accent5">
                    <a:lumMod val="7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[ERROR_Q_MAKE_THE_TRIANGLE.xlsx]ERROR_Q_MAKE_THE_TRIANGLE!$B$48:$V$48</c:f>
              <c:numCache>
                <c:formatCode>General</c:formatCode>
                <c:ptCount val="21"/>
                <c:pt idx="0">
                  <c:v>0.2</c:v>
                </c:pt>
                <c:pt idx="1">
                  <c:v>0.6</c:v>
                </c:pt>
                <c:pt idx="2">
                  <c:v>0.94852813700000005</c:v>
                </c:pt>
                <c:pt idx="3">
                  <c:v>2.4771725849999999</c:v>
                </c:pt>
                <c:pt idx="4">
                  <c:v>1.7210904840000001</c:v>
                </c:pt>
                <c:pt idx="5">
                  <c:v>2.1310706349999999</c:v>
                </c:pt>
                <c:pt idx="6">
                  <c:v>2.3305148120000001</c:v>
                </c:pt>
                <c:pt idx="7">
                  <c:v>2.0721349349999998</c:v>
                </c:pt>
                <c:pt idx="8">
                  <c:v>4.0314018980000004</c:v>
                </c:pt>
                <c:pt idx="9">
                  <c:v>2.484161925</c:v>
                </c:pt>
                <c:pt idx="10">
                  <c:v>2.0895321729999998</c:v>
                </c:pt>
                <c:pt idx="11">
                  <c:v>3.4377726229999999</c:v>
                </c:pt>
                <c:pt idx="12">
                  <c:v>2.6122094489999999</c:v>
                </c:pt>
                <c:pt idx="13">
                  <c:v>2.1472295880000001</c:v>
                </c:pt>
                <c:pt idx="14">
                  <c:v>2.8703687320000002</c:v>
                </c:pt>
                <c:pt idx="15">
                  <c:v>4.0003010850000003</c:v>
                </c:pt>
                <c:pt idx="16">
                  <c:v>4.0653115509999997</c:v>
                </c:pt>
                <c:pt idx="17">
                  <c:v>5.286928101</c:v>
                </c:pt>
                <c:pt idx="18">
                  <c:v>3.6070827030000001</c:v>
                </c:pt>
                <c:pt idx="19">
                  <c:v>29.792238319999999</c:v>
                </c:pt>
                <c:pt idx="20">
                  <c:v>3.0304898439999999</c:v>
                </c:pt>
              </c:numCache>
            </c:numRef>
          </c:yVal>
          <c:smooth val="0"/>
        </c:ser>
        <c:ser>
          <c:idx val="47"/>
          <c:order val="47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70000"/>
                </a:schemeClr>
              </a:solidFill>
              <a:ln w="9525">
                <a:solidFill>
                  <a:schemeClr val="accent6">
                    <a:lumMod val="7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[ERROR_Q_MAKE_THE_TRIANGLE.xlsx]ERROR_Q_MAKE_THE_TRIANGLE!$B$49:$V$49</c:f>
              <c:numCache>
                <c:formatCode>General</c:formatCode>
                <c:ptCount val="21"/>
                <c:pt idx="0">
                  <c:v>0.1</c:v>
                </c:pt>
                <c:pt idx="1">
                  <c:v>0.34142135600000001</c:v>
                </c:pt>
                <c:pt idx="2">
                  <c:v>0.54142135599999996</c:v>
                </c:pt>
                <c:pt idx="3">
                  <c:v>1.72465376</c:v>
                </c:pt>
                <c:pt idx="4">
                  <c:v>1.4398345640000001</c:v>
                </c:pt>
                <c:pt idx="5">
                  <c:v>1.7708203929999999</c:v>
                </c:pt>
                <c:pt idx="6">
                  <c:v>1.10644951</c:v>
                </c:pt>
                <c:pt idx="7">
                  <c:v>1.7424683190000001</c:v>
                </c:pt>
                <c:pt idx="8">
                  <c:v>46.100529690000002</c:v>
                </c:pt>
                <c:pt idx="9">
                  <c:v>3.323155136</c:v>
                </c:pt>
                <c:pt idx="10">
                  <c:v>3.2901626660000001</c:v>
                </c:pt>
                <c:pt idx="11">
                  <c:v>3.3763415120000002</c:v>
                </c:pt>
                <c:pt idx="12">
                  <c:v>3.1254620599999998</c:v>
                </c:pt>
                <c:pt idx="13">
                  <c:v>2.3178305510000001</c:v>
                </c:pt>
                <c:pt idx="14">
                  <c:v>3.2831111819999999</c:v>
                </c:pt>
                <c:pt idx="15">
                  <c:v>2.409725436</c:v>
                </c:pt>
                <c:pt idx="16">
                  <c:v>2.4634413620000002</c:v>
                </c:pt>
                <c:pt idx="17">
                  <c:v>4.0435361399999996</c:v>
                </c:pt>
                <c:pt idx="18">
                  <c:v>3.4477957950000002</c:v>
                </c:pt>
                <c:pt idx="19">
                  <c:v>5.0760192589999997</c:v>
                </c:pt>
                <c:pt idx="20">
                  <c:v>3.7933913750000001</c:v>
                </c:pt>
              </c:numCache>
            </c:numRef>
          </c:yVal>
          <c:smooth val="0"/>
        </c:ser>
        <c:ser>
          <c:idx val="48"/>
          <c:order val="48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50000"/>
                  <a:lumOff val="50000"/>
                </a:schemeClr>
              </a:solidFill>
              <a:ln w="9525">
                <a:solidFill>
                  <a:schemeClr val="accent1">
                    <a:lumMod val="50000"/>
                    <a:lumOff val="5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[ERROR_Q_MAKE_THE_TRIANGLE.xlsx]ERROR_Q_MAKE_THE_TRIANGLE!$B$50:$V$50</c:f>
              <c:numCache>
                <c:formatCode>General</c:formatCode>
                <c:ptCount val="21"/>
                <c:pt idx="0">
                  <c:v>0</c:v>
                </c:pt>
                <c:pt idx="1">
                  <c:v>0.68284271200000002</c:v>
                </c:pt>
                <c:pt idx="2">
                  <c:v>0.94721359500000002</c:v>
                </c:pt>
                <c:pt idx="3">
                  <c:v>0.96502815399999997</c:v>
                </c:pt>
                <c:pt idx="4">
                  <c:v>0.64142135600000005</c:v>
                </c:pt>
                <c:pt idx="5">
                  <c:v>2.8375201460000001</c:v>
                </c:pt>
                <c:pt idx="6">
                  <c:v>1.416227766</c:v>
                </c:pt>
                <c:pt idx="7">
                  <c:v>2.048260558</c:v>
                </c:pt>
                <c:pt idx="8">
                  <c:v>17.268744720000001</c:v>
                </c:pt>
                <c:pt idx="9">
                  <c:v>2.6750258379999998</c:v>
                </c:pt>
                <c:pt idx="10">
                  <c:v>2.582302882</c:v>
                </c:pt>
                <c:pt idx="11">
                  <c:v>89.526982259999997</c:v>
                </c:pt>
                <c:pt idx="12">
                  <c:v>2.7017739230000002</c:v>
                </c:pt>
                <c:pt idx="13">
                  <c:v>3.3576662449999999</c:v>
                </c:pt>
                <c:pt idx="14">
                  <c:v>3.0231517569999999</c:v>
                </c:pt>
                <c:pt idx="15">
                  <c:v>12.892840899999999</c:v>
                </c:pt>
                <c:pt idx="16">
                  <c:v>4.2124205469999998</c:v>
                </c:pt>
                <c:pt idx="17">
                  <c:v>3.0129838260000001</c:v>
                </c:pt>
                <c:pt idx="18">
                  <c:v>2.2325792280000001</c:v>
                </c:pt>
                <c:pt idx="19">
                  <c:v>4.4117597540000002</c:v>
                </c:pt>
                <c:pt idx="20">
                  <c:v>4.5217674519999997</c:v>
                </c:pt>
              </c:numCache>
            </c:numRef>
          </c:yVal>
          <c:smooth val="0"/>
        </c:ser>
        <c:ser>
          <c:idx val="49"/>
          <c:order val="49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50000"/>
                  <a:lumOff val="50000"/>
                </a:schemeClr>
              </a:solidFill>
              <a:ln w="9525">
                <a:solidFill>
                  <a:schemeClr val="accent2">
                    <a:lumMod val="50000"/>
                    <a:lumOff val="50000"/>
                  </a:schemeClr>
                </a:solidFill>
              </a:ln>
              <a:effectLst/>
            </c:spPr>
          </c:marker>
          <c:xVal>
            <c:numRef>
              <c:f>[ERROR_Q_MAKE_THE_TRIANGLE.xlsx]ERROR_Q_MAKE_THE_TRIANGLE!$B$1:$V$1</c:f>
              <c:numCache>
                <c:formatCode>General</c:formatCode>
                <c:ptCount val="21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  <c:pt idx="19">
                  <c:v>9.5</c:v>
                </c:pt>
                <c:pt idx="20">
                  <c:v>10</c:v>
                </c:pt>
              </c:numCache>
            </c:numRef>
          </c:xVal>
          <c:yVal>
            <c:numRef>
              <c:f>[ERROR_Q_MAKE_THE_TRIANGLE.xlsx]ERROR_Q_MAKE_THE_TRIANGLE!$B$51:$V$51</c:f>
              <c:numCache>
                <c:formatCode>General</c:formatCode>
                <c:ptCount val="21"/>
                <c:pt idx="0">
                  <c:v>0.2</c:v>
                </c:pt>
                <c:pt idx="1">
                  <c:v>0.4</c:v>
                </c:pt>
                <c:pt idx="2">
                  <c:v>1.165028154</c:v>
                </c:pt>
                <c:pt idx="3">
                  <c:v>0.9</c:v>
                </c:pt>
                <c:pt idx="4">
                  <c:v>2.3097254359999999</c:v>
                </c:pt>
                <c:pt idx="5">
                  <c:v>1.10644951</c:v>
                </c:pt>
                <c:pt idx="6">
                  <c:v>1.911969499</c:v>
                </c:pt>
                <c:pt idx="7">
                  <c:v>2.1838896750000001</c:v>
                </c:pt>
                <c:pt idx="8">
                  <c:v>2.3861874510000001</c:v>
                </c:pt>
                <c:pt idx="9">
                  <c:v>3.5561860250000001</c:v>
                </c:pt>
                <c:pt idx="10">
                  <c:v>2.3416407860000001</c:v>
                </c:pt>
                <c:pt idx="11">
                  <c:v>2.6657940180000002</c:v>
                </c:pt>
                <c:pt idx="12">
                  <c:v>3.984247206</c:v>
                </c:pt>
                <c:pt idx="13">
                  <c:v>3.407057671</c:v>
                </c:pt>
                <c:pt idx="14">
                  <c:v>9.5658259789999995</c:v>
                </c:pt>
                <c:pt idx="15">
                  <c:v>1.996554165</c:v>
                </c:pt>
                <c:pt idx="16">
                  <c:v>1.957772818</c:v>
                </c:pt>
                <c:pt idx="17">
                  <c:v>4.4454751220000004</c:v>
                </c:pt>
                <c:pt idx="18">
                  <c:v>5.8176191639999999</c:v>
                </c:pt>
                <c:pt idx="19">
                  <c:v>4.1692048789999996</c:v>
                </c:pt>
                <c:pt idx="20">
                  <c:v>3.9046970499999998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6763904"/>
        <c:axId val="206840192"/>
      </c:scatterChart>
      <c:valAx>
        <c:axId val="2067639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dirty="0" smtClean="0"/>
                  <a:t>Teaching error</a:t>
                </a:r>
                <a:endParaRPr lang="ja-JP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06840192"/>
        <c:crosses val="autoZero"/>
        <c:crossBetween val="midCat"/>
      </c:valAx>
      <c:valAx>
        <c:axId val="206840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dirty="0" smtClean="0"/>
                  <a:t>Reproduction error</a:t>
                </a:r>
                <a:endParaRPr lang="ja-JP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067639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kumimoji="1" lang="ja-JP" sz="1200"/>
            </a:lvl1pPr>
          </a:lstStyle>
          <a:p>
            <a:fld id="{3842907C-D0AA-4C58-9F94-58B40AD65B29}" type="datetimeFigureOut">
              <a:rPr lang="ja-JP" altLang="en-US"/>
              <a:pPr/>
              <a:t>2016/1/22</a:t>
            </a:fld>
            <a:endParaRPr kumimoji="1" lang="ja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kumimoji="1" lang="ja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kumimoji="1" lang="ja-JP"/>
              <a:t>マスタ テキストの書式設定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kumimoji="1" lang="ja-JP" sz="1200"/>
            </a:lvl1pPr>
          </a:lstStyle>
          <a:p>
            <a:fld id="{1D76769E-C829-4283-B80E-CB90D995C291}" type="slidenum">
              <a:rPr/>
              <a:pPr/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173219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kumimoji="1" lang="ja-JP" smtClean="0"/>
              <a:pPr/>
              <a:t>1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1554809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1" lang="ja-JP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3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0">
              <a:defRPr kumimoji="1" lang="ja-JP"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582807"/>
            <a:ext cx="7772400" cy="1199704"/>
          </a:xfrm>
        </p:spPr>
        <p:txBody>
          <a:bodyPr/>
          <a:lstStyle>
            <a:lvl1pPr marL="0" marR="64008" indent="0" algn="r" latinLnBrk="0">
              <a:buNone/>
              <a:defRPr kumimoji="1" lang="ja-JP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/>
          </a:p>
        </p:txBody>
      </p:sp>
      <p:grpSp>
        <p:nvGrpSpPr>
          <p:cNvPr id="2" name="Group 14"/>
          <p:cNvGrpSpPr/>
          <p:nvPr/>
        </p:nvGrpSpPr>
        <p:grpSpPr>
          <a:xfrm>
            <a:off x="-3764" y="4953000"/>
            <a:ext cx="9147765" cy="1912088"/>
            <a:chOff x="-3765" y="4832896"/>
            <a:chExt cx="9147765" cy="2032192"/>
          </a:xfrm>
        </p:grpSpPr>
        <p:sp>
          <p:nvSpPr>
            <p:cNvPr id="7" name="Shap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1" lang="ja-JP"/>
            </a:p>
          </p:txBody>
        </p:sp>
        <p:sp>
          <p:nvSpPr>
            <p:cNvPr id="8" name="Shap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1" lang="ja-JP"/>
            </a:p>
          </p:txBody>
        </p:sp>
        <p:sp>
          <p:nvSpPr>
            <p:cNvPr id="11" name="Shap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/>
              <a:endParaRPr kumimoji="1" lang="ja-JP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kumimoji="1" lang="ja-JP">
                <a:solidFill>
                  <a:srgbClr val="FFFFFF"/>
                </a:solidFill>
              </a:defRPr>
            </a:lvl1pPr>
            <a:extLst/>
          </a:lstStyle>
          <a:p>
            <a:fld id="{E6E13C79-1C97-4B32-B2AE-1A69C169643E}" type="datetime2">
              <a:rPr lang="ja-JP" altLang="en-US"/>
              <a:pPr/>
              <a:t>2016年1月22日(金)</a:t>
            </a:fld>
            <a:endParaRPr kumimoji="1" lang="ja-JP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kumimoji="1" lang="ja-JP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1" lang="ja-JP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kumimoji="1" lang="ja-JP">
                <a:solidFill>
                  <a:srgbClr val="FFFFFF"/>
                </a:solidFill>
              </a:defRPr>
            </a:lvl1pPr>
            <a:extLst/>
          </a:lstStyle>
          <a:p>
            <a:fld id="{45292C34-3E5E-4BA5-AF54-F1601B144FB0}" type="slidenum">
              <a:rPr/>
              <a:pPr/>
              <a:t>‹#›</a:t>
            </a:fld>
            <a:endParaRPr kumimoji="1" lang="ja-JP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31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0E14BF-C004-4398-9186-5EE680724D95}" type="datetime2">
              <a:rPr lang="ja-JP" altLang="en-US"/>
              <a:pPr/>
              <a:t>2016年1月22日(金)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292C34-3E5E-4BA5-AF54-F1601B144FB0}" type="slidenum">
              <a:rPr kumimoji="1" lang="en-US" altLang="ja-JP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2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0E14BF-C004-4398-9186-5EE680724D95}" type="datetime2">
              <a:rPr lang="ja-JP" altLang="en-US"/>
              <a:pPr/>
              <a:t>2016年1月22日(金)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292C34-3E5E-4BA5-AF54-F1601B144FB0}" type="slidenum">
              <a:rPr kumimoji="1" lang="en-US" altLang="ja-JP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7FEF5B-F2CC-4EC5-8F1F-29A8BF9EFFA9}" type="datetime2">
              <a:rPr lang="ja-JP" altLang="en-US"/>
              <a:pPr/>
              <a:t>2016年1月22日(金)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latinLnBrk="0">
              <a:buNone/>
              <a:defRPr kumimoji="1" lang="ja-JP"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888512"/>
            <a:ext cx="4572000" cy="1454888"/>
          </a:xfrm>
        </p:spPr>
        <p:txBody>
          <a:bodyPr anchor="t"/>
          <a:lstStyle>
            <a:lvl1pPr marL="0" indent="0" algn="l" latinLnBrk="0">
              <a:buNone/>
              <a:defRPr kumimoji="1" lang="ja-JP" sz="2300">
                <a:solidFill>
                  <a:schemeClr val="tx1"/>
                </a:solidFill>
              </a:defRPr>
            </a:lvl1pPr>
            <a:lvl2pPr>
              <a:buNone/>
              <a:defRPr kumimoji="1" lang="ja-JP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kumimoji="1" lang="ja-JP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4709C1-563D-4D9C-B702-B64C84A5A174}" type="datetime2">
              <a:rPr lang="ja-JP" altLang="en-US"/>
              <a:pPr/>
              <a:t>2016年1月22日(金)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kumimoji="1" lang="ja-JP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30"/>
            <a:ext cx="4038600" cy="4525963"/>
          </a:xfrm>
        </p:spPr>
        <p:txBody>
          <a:bodyPr/>
          <a:lstStyle>
            <a:lvl1pPr latinLnBrk="0">
              <a:defRPr kumimoji="1" lang="ja-JP" sz="2800"/>
            </a:lvl1pPr>
            <a:lvl2pPr>
              <a:defRPr kumimoji="1" lang="ja-JP" sz="2400"/>
            </a:lvl2pPr>
            <a:lvl3pPr>
              <a:defRPr kumimoji="1" lang="ja-JP" sz="2000"/>
            </a:lvl3pPr>
            <a:lvl4pPr>
              <a:defRPr kumimoji="1" lang="ja-JP" sz="1800"/>
            </a:lvl4pPr>
            <a:lvl5pPr>
              <a:defRPr kumimoji="1" lang="ja-JP" sz="18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30"/>
            <a:ext cx="4038600" cy="4525963"/>
          </a:xfrm>
        </p:spPr>
        <p:txBody>
          <a:bodyPr/>
          <a:lstStyle>
            <a:lvl1pPr latinLnBrk="0">
              <a:defRPr kumimoji="1" lang="ja-JP" sz="2800"/>
            </a:lvl1pPr>
            <a:lvl2pPr>
              <a:defRPr kumimoji="1" lang="ja-JP" sz="2400"/>
            </a:lvl2pPr>
            <a:lvl3pPr>
              <a:defRPr kumimoji="1" lang="ja-JP" sz="2000"/>
            </a:lvl3pPr>
            <a:lvl4pPr>
              <a:defRPr kumimoji="1" lang="ja-JP" sz="1800"/>
            </a:lvl4pPr>
            <a:lvl5pPr>
              <a:defRPr kumimoji="1" lang="ja-JP" sz="18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8303D9-A6EB-41FB-BF22-3F49E470997E}" type="datetime2">
              <a:rPr lang="ja-JP" altLang="en-US"/>
              <a:pPr/>
              <a:t>2016年1月22日(金)</a:t>
            </a:fld>
            <a:endParaRPr kumimoji="1" 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 latinLnBrk="0">
              <a:defRPr kumimoji="1" lang="ja-JP"/>
            </a:lvl1pPr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kumimoji="1" lang="ja-JP" sz="2400" b="0">
                <a:solidFill>
                  <a:schemeClr val="bg1"/>
                </a:solidFill>
              </a:defRPr>
            </a:lvl1pPr>
            <a:lvl2pPr>
              <a:buNone/>
              <a:defRPr kumimoji="1" lang="ja-JP" sz="2000" b="1"/>
            </a:lvl2pPr>
            <a:lvl3pPr>
              <a:buNone/>
              <a:defRPr kumimoji="1" lang="ja-JP" sz="1800" b="1"/>
            </a:lvl3pPr>
            <a:lvl4pPr>
              <a:buNone/>
              <a:defRPr kumimoji="1" lang="ja-JP" sz="1600" b="1"/>
            </a:lvl4pPr>
            <a:lvl5pPr>
              <a:buNone/>
              <a:defRPr kumimoji="1" lang="ja-JP" sz="1600" b="1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latinLnBrk="0">
              <a:buNone/>
              <a:defRPr kumimoji="1" lang="ja-JP" sz="2400" b="0">
                <a:solidFill>
                  <a:schemeClr val="bg1"/>
                </a:solidFill>
              </a:defRPr>
            </a:lvl1pPr>
            <a:lvl2pPr>
              <a:buNone/>
              <a:defRPr kumimoji="1" lang="ja-JP" sz="2000" b="1"/>
            </a:lvl2pPr>
            <a:lvl3pPr>
              <a:buNone/>
              <a:defRPr kumimoji="1" lang="ja-JP" sz="1800" b="1"/>
            </a:lvl3pPr>
            <a:lvl4pPr>
              <a:buNone/>
              <a:defRPr kumimoji="1" lang="ja-JP" sz="1600" b="1"/>
            </a:lvl4pPr>
            <a:lvl5pPr>
              <a:buNone/>
              <a:defRPr kumimoji="1" lang="ja-JP" sz="1600" b="1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72432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defRPr kumimoji="1" lang="ja-JP" sz="2400"/>
            </a:lvl1pPr>
            <a:lvl2pPr>
              <a:defRPr kumimoji="1" lang="ja-JP" sz="2000"/>
            </a:lvl2pPr>
            <a:lvl3pPr>
              <a:defRPr kumimoji="1" lang="ja-JP" sz="1800"/>
            </a:lvl3pPr>
            <a:lvl4pPr>
              <a:defRPr kumimoji="1" lang="ja-JP" sz="1600"/>
            </a:lvl4pPr>
            <a:lvl5pPr>
              <a:defRPr kumimoji="1" lang="ja-JP" sz="16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472432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 latinLnBrk="0">
              <a:spcBef>
                <a:spcPts val="0"/>
              </a:spcBef>
              <a:defRPr kumimoji="1" lang="ja-JP" sz="2400"/>
            </a:lvl1pPr>
            <a:lvl2pPr>
              <a:defRPr kumimoji="1" lang="ja-JP" sz="2000"/>
            </a:lvl2pPr>
            <a:lvl3pPr>
              <a:defRPr kumimoji="1" lang="ja-JP" sz="1800"/>
            </a:lvl3pPr>
            <a:lvl4pPr>
              <a:defRPr kumimoji="1" lang="ja-JP" sz="1600"/>
            </a:lvl4pPr>
            <a:lvl5pPr>
              <a:defRPr kumimoji="1" lang="ja-JP" sz="16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BB0534-5698-4F62-9CFE-5DE61A073E78}" type="datetime2">
              <a:rPr lang="ja-JP" altLang="en-US"/>
              <a:pPr/>
              <a:t>2016年1月22日(金)</a:t>
            </a:fld>
            <a:endParaRPr kumimoji="1" lang="ja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4827A3-B249-4F87-AB1A-1E06AC1AA2A4}" type="datetime2">
              <a:rPr lang="ja-JP" altLang="en-US"/>
              <a:pPr/>
              <a:t>2016年1月22日(金)</a:t>
            </a:fld>
            <a:endParaRPr kumimoji="1" 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546142-29B2-49CC-BCC6-A3AD70B4960E}" type="datetime2">
              <a:rPr lang="ja-JP" altLang="en-US"/>
              <a:pPr/>
              <a:t>2016年1月22日(金)</a:t>
            </a:fld>
            <a:endParaRPr kumimoji="1" 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 latinLnBrk="0">
              <a:buNone/>
              <a:defRPr kumimoji="1" lang="ja-JP"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34000"/>
            <a:ext cx="3974592" cy="914400"/>
          </a:xfrm>
        </p:spPr>
        <p:txBody>
          <a:bodyPr/>
          <a:lstStyle>
            <a:lvl1pPr marL="0" indent="0" algn="r" latinLnBrk="0">
              <a:buNone/>
              <a:defRPr kumimoji="1" lang="ja-JP" sz="1600"/>
            </a:lvl1pPr>
            <a:lvl2pPr>
              <a:buNone/>
              <a:defRPr kumimoji="1" lang="ja-JP" sz="1200"/>
            </a:lvl2pPr>
            <a:lvl3pPr>
              <a:buNone/>
              <a:defRPr kumimoji="1" lang="ja-JP" sz="1000"/>
            </a:lvl3pPr>
            <a:lvl4pPr>
              <a:buNone/>
              <a:defRPr kumimoji="1" lang="ja-JP" sz="900"/>
            </a:lvl4pPr>
            <a:lvl5pPr>
              <a:buNone/>
              <a:defRPr kumimoji="1" lang="ja-JP" sz="9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 latinLnBrk="0">
              <a:defRPr kumimoji="1" lang="ja-JP" sz="3200"/>
            </a:lvl1pPr>
            <a:lvl2pPr>
              <a:defRPr kumimoji="1" lang="ja-JP" sz="2800"/>
            </a:lvl2pPr>
            <a:lvl3pPr>
              <a:defRPr kumimoji="1" lang="ja-JP" sz="2400"/>
            </a:lvl3pPr>
            <a:lvl4pPr>
              <a:defRPr kumimoji="1" lang="ja-JP" sz="2000"/>
            </a:lvl4pPr>
            <a:lvl5pPr>
              <a:defRPr kumimoji="1" lang="ja-JP" sz="20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86C4691-4882-40A8-AF62-8CF6A18D40B2}" type="datetime2">
              <a:rPr lang="ja-JP" altLang="en-US"/>
              <a:pPr/>
              <a:t>2016年1月22日(金)</a:t>
            </a:fld>
            <a:endParaRPr kumimoji="1" 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371568"/>
            <a:ext cx="7162800" cy="648232"/>
          </a:xfrm>
          <a:noFill/>
        </p:spPr>
        <p:txBody>
          <a:bodyPr anchor="t"/>
          <a:lstStyle>
            <a:lvl1pPr marL="0" marR="18288" indent="0" algn="r" latinLnBrk="0">
              <a:buNone/>
              <a:defRPr kumimoji="1" lang="ja-JP" sz="1400"/>
            </a:lvl1pPr>
            <a:lvl2pPr>
              <a:defRPr kumimoji="1" lang="ja-JP" sz="1200"/>
            </a:lvl2pPr>
            <a:lvl3pPr>
              <a:defRPr kumimoji="1" lang="ja-JP" sz="1000"/>
            </a:lvl3pPr>
            <a:lvl4pPr>
              <a:defRPr kumimoji="1" lang="ja-JP" sz="900"/>
            </a:lvl4pPr>
            <a:lvl5pPr>
              <a:defRPr kumimoji="1" lang="ja-JP" sz="900"/>
            </a:lvl5pPr>
            <a:extLst/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 latinLnBrk="0">
              <a:buNone/>
              <a:defRPr kumimoji="1" lang="ja-JP" sz="3200"/>
            </a:lvl1pPr>
            <a:extLst/>
          </a:lstStyle>
          <a:p>
            <a:r>
              <a:rPr kumimoji="1" lang="ja-JP" altLang="en-US" smtClean="0"/>
              <a:t>図を追加</a:t>
            </a:r>
            <a:endParaRPr kumimoji="1" lang="ja-JP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kumimoji="1" lang="ja-JP">
                <a:solidFill>
                  <a:schemeClr val="tx1"/>
                </a:solidFill>
              </a:defRPr>
            </a:lvl1pPr>
            <a:extLst/>
          </a:lstStyle>
          <a:p>
            <a:fld id="{61C6776A-4DEC-47EE-8A49-2C150ECB5465}" type="datetime2">
              <a:rPr lang="ja-JP" altLang="en-US"/>
              <a:pPr/>
              <a:t>2016年1月22日(金)</a:t>
            </a:fld>
            <a:endParaRPr kumimoji="1" lang="ja-JP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3" y="6407946"/>
            <a:ext cx="2350681" cy="365125"/>
          </a:xfrm>
        </p:spPr>
        <p:txBody>
          <a:bodyPr/>
          <a:lstStyle>
            <a:lvl1pPr latinLnBrk="0">
              <a:defRPr kumimoji="1" lang="ja-JP">
                <a:solidFill>
                  <a:schemeClr val="tx1"/>
                </a:solidFill>
              </a:defRPr>
            </a:lvl1pPr>
            <a:extLst/>
          </a:lstStyle>
          <a:p>
            <a:endParaRPr kumimoji="1" lang="ja-JP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kumimoji="1" lang="ja-JP">
                <a:solidFill>
                  <a:schemeClr val="tx1"/>
                </a:solidFill>
              </a:defRPr>
            </a:lvl1pPr>
            <a:extLst/>
          </a:lstStyle>
          <a:p>
            <a:fld id="{BC410EEA-824F-4D46-AFE7-60426C8C06B0}" type="slidenum">
              <a:rPr/>
              <a:pPr/>
              <a:t>‹#›</a:t>
            </a:fld>
            <a:endParaRPr kumimoji="1" lang="ja-JP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4807688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 latinLnBrk="0">
              <a:buNone/>
              <a:defRPr kumimoji="1" lang="ja-JP"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8" name="Shape 7"/>
          <p:cNvSpPr>
            <a:spLocks/>
          </p:cNvSpPr>
          <p:nvPr/>
        </p:nvSpPr>
        <p:spPr bwMode="auto">
          <a:xfrm>
            <a:off x="716437" y="5001995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1" lang="ja-JP"/>
          </a:p>
        </p:txBody>
      </p:sp>
      <p:sp>
        <p:nvSpPr>
          <p:cNvPr id="9" name="Shape 8"/>
          <p:cNvSpPr>
            <a:spLocks/>
          </p:cNvSpPr>
          <p:nvPr/>
        </p:nvSpPr>
        <p:spPr bwMode="auto">
          <a:xfrm>
            <a:off x="-53560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1" lang="ja-JP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kumimoji="1" lang="ja-JP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6" y="5787740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kumimoji="1" lang="ja-JP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kumimoji="1" 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2"/>
          <p:cNvSpPr>
            <a:spLocks/>
          </p:cNvSpPr>
          <p:nvPr/>
        </p:nvSpPr>
        <p:spPr bwMode="auto">
          <a:xfrm>
            <a:off x="716437" y="5001995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1" lang="ja-JP"/>
          </a:p>
        </p:txBody>
      </p:sp>
      <p:sp>
        <p:nvSpPr>
          <p:cNvPr id="12" name="Shape 11"/>
          <p:cNvSpPr>
            <a:spLocks/>
          </p:cNvSpPr>
          <p:nvPr/>
        </p:nvSpPr>
        <p:spPr bwMode="auto">
          <a:xfrm>
            <a:off x="-53560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1" lang="ja-JP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kumimoji="1" lang="ja-JP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6" y="5787740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1" lang="ja-JP"/>
              <a:t>マスタ タイトルの書式設定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30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kumimoji="1" lang="ja-JP"/>
              <a:t>マスタ テキストの書式設定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  <a:p>
            <a:pPr lvl="5"/>
            <a:r>
              <a:rPr kumimoji="1" lang="ja-JP"/>
              <a:t>第 6 レベル</a:t>
            </a:r>
          </a:p>
          <a:p>
            <a:pPr lvl="6"/>
            <a:r>
              <a:rPr kumimoji="1" lang="ja-JP"/>
              <a:t>第 7 レベル</a:t>
            </a:r>
          </a:p>
          <a:p>
            <a:pPr lvl="7"/>
            <a:r>
              <a:rPr kumimoji="1" lang="ja-JP"/>
              <a:t>第 8 レベル</a:t>
            </a:r>
          </a:p>
          <a:p>
            <a:pPr lvl="8"/>
            <a:r>
              <a:rPr kumimoji="1" lang="ja-JP"/>
              <a:t>第 9 レベル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latinLnBrk="0">
              <a:defRPr kumimoji="1" lang="ja-JP" sz="1000">
                <a:solidFill>
                  <a:schemeClr val="tx1"/>
                </a:solidFill>
              </a:defRPr>
            </a:lvl1pPr>
            <a:extLst/>
          </a:lstStyle>
          <a:p>
            <a:fld id="{D10E14BF-C004-4398-9186-5EE680724D95}" type="datetime2">
              <a:rPr lang="ja-JP" altLang="en-US"/>
              <a:pPr/>
              <a:t>2016年1月22日(金)</a:t>
            </a:fld>
            <a:endParaRPr kumimoji="1" lang="ja-JP" sz="100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3" y="6407946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kumimoji="1" lang="ja-JP" sz="1000">
                <a:solidFill>
                  <a:schemeClr val="tx1"/>
                </a:solidFill>
              </a:defRPr>
            </a:lvl1pPr>
            <a:extLst/>
          </a:lstStyle>
          <a:p>
            <a:pPr algn="r"/>
            <a:endParaRPr kumimoji="1" lang="ja-JP" sz="100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6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latinLnBrk="0">
              <a:defRPr kumimoji="1" lang="ja-JP" sz="1000" b="0">
                <a:solidFill>
                  <a:schemeClr val="tx1"/>
                </a:solidFill>
              </a:defRPr>
            </a:lvl1pPr>
            <a:extLst/>
          </a:lstStyle>
          <a:p>
            <a:fld id="{45292C34-3E5E-4BA5-AF54-F1601B144FB0}" type="slidenum">
              <a:rPr kumimoji="1" lang="en-US" altLang="ja-JP" sz="140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kumimoji="1" lang="ja-JP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rtl="0" eaLnBrk="1" latinLnBrk="0" hangingPunct="1">
        <a:spcBef>
          <a:spcPct val="0"/>
        </a:spcBef>
        <a:buNone/>
        <a:defRPr kumimoji="1" lang="ja-JP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5000"/>
        <a:buFont typeface="Wingdings 3"/>
        <a:buChar char=""/>
        <a:defRPr kumimoji="1" lang="ja-JP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1" lang="ja-JP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1" lang="ja-JP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lang="ja-JP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1" lang="ja-JP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umimoji="1" lang="ja-JP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5.png"/><Relationship Id="rId4" Type="http://schemas.openxmlformats.org/officeDocument/2006/relationships/image" Target="../media/image6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8.jpeg"/><Relationship Id="rId7" Type="http://schemas.openxmlformats.org/officeDocument/2006/relationships/image" Target="../media/image2.png"/><Relationship Id="rId12" Type="http://schemas.openxmlformats.org/officeDocument/2006/relationships/image" Target="../media/image13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2.png"/><Relationship Id="rId5" Type="http://schemas.openxmlformats.org/officeDocument/2006/relationships/image" Target="../media/image10.jpeg"/><Relationship Id="rId10" Type="http://schemas.openxmlformats.org/officeDocument/2006/relationships/image" Target="../media/image5.png"/><Relationship Id="rId4" Type="http://schemas.openxmlformats.org/officeDocument/2006/relationships/image" Target="../media/image9.png"/><Relationship Id="rId9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304800" y="1752603"/>
            <a:ext cx="8153400" cy="1829761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Understanding Intentions </a:t>
            </a:r>
            <a:br>
              <a:rPr kumimoji="1" lang="en-US" altLang="ja-JP" dirty="0" smtClean="0"/>
            </a:br>
            <a:r>
              <a:rPr lang="en-US" altLang="ja-JP" dirty="0" smtClean="0"/>
              <a:t>through Human teaching motions</a:t>
            </a:r>
            <a:endParaRPr kumimoji="1" lang="ja-JP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B4 komota Tetsuya</a:t>
            </a:r>
            <a:endParaRPr kumimoji="1" lang="ja-JP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/>
          <p:cNvSpPr/>
          <p:nvPr/>
        </p:nvSpPr>
        <p:spPr>
          <a:xfrm>
            <a:off x="5958617" y="188640"/>
            <a:ext cx="2792280" cy="1988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/>
        </p:nvSpPr>
        <p:spPr>
          <a:xfrm>
            <a:off x="7247257" y="1620044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9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034925">
            <a:off x="6714765" y="1500373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円/楕円 29"/>
          <p:cNvSpPr/>
          <p:nvPr/>
        </p:nvSpPr>
        <p:spPr>
          <a:xfrm>
            <a:off x="8142352" y="379215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53751">
            <a:off x="7551662" y="809756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円/楕円 31"/>
          <p:cNvSpPr/>
          <p:nvPr/>
        </p:nvSpPr>
        <p:spPr>
          <a:xfrm>
            <a:off x="7833278" y="1182879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3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173249" y="1273741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円/楕円 33"/>
          <p:cNvSpPr/>
          <p:nvPr/>
        </p:nvSpPr>
        <p:spPr>
          <a:xfrm>
            <a:off x="6408872" y="1795841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562156">
            <a:off x="6221281" y="1391736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正方形/長方形 35"/>
          <p:cNvSpPr/>
          <p:nvPr/>
        </p:nvSpPr>
        <p:spPr>
          <a:xfrm>
            <a:off x="6353004" y="931109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/>
        </p:nvSpPr>
        <p:spPr>
          <a:xfrm>
            <a:off x="6860489" y="884883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矢印コネクタ 37"/>
          <p:cNvCxnSpPr/>
          <p:nvPr/>
        </p:nvCxnSpPr>
        <p:spPr>
          <a:xfrm flipV="1">
            <a:off x="6485176" y="1028899"/>
            <a:ext cx="519329" cy="18880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/>
          <p:cNvSpPr/>
          <p:nvPr/>
        </p:nvSpPr>
        <p:spPr>
          <a:xfrm>
            <a:off x="5958617" y="2602526"/>
            <a:ext cx="2792280" cy="1988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/>
        </p:nvSpPr>
        <p:spPr>
          <a:xfrm>
            <a:off x="7247257" y="4033930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1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685900">
            <a:off x="7254154" y="3687628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円/楕円 41"/>
          <p:cNvSpPr/>
          <p:nvPr/>
        </p:nvSpPr>
        <p:spPr>
          <a:xfrm>
            <a:off x="8142352" y="2793101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3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639574">
            <a:off x="6035494" y="4056593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円/楕円 43"/>
          <p:cNvSpPr/>
          <p:nvPr/>
        </p:nvSpPr>
        <p:spPr>
          <a:xfrm>
            <a:off x="7833278" y="3596765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5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589337">
            <a:off x="6758003" y="3987369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円/楕円 45"/>
          <p:cNvSpPr/>
          <p:nvPr/>
        </p:nvSpPr>
        <p:spPr>
          <a:xfrm>
            <a:off x="6408872" y="4209727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7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291141">
            <a:off x="7591780" y="3197212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正方形/長方形 47"/>
          <p:cNvSpPr/>
          <p:nvPr/>
        </p:nvSpPr>
        <p:spPr>
          <a:xfrm>
            <a:off x="6353004" y="3344995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/楕円 50"/>
          <p:cNvSpPr/>
          <p:nvPr/>
        </p:nvSpPr>
        <p:spPr>
          <a:xfrm>
            <a:off x="6357963" y="3706010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/>
        </p:nvSpPr>
        <p:spPr>
          <a:xfrm>
            <a:off x="6696904" y="3631921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円/楕円 52"/>
          <p:cNvSpPr/>
          <p:nvPr/>
        </p:nvSpPr>
        <p:spPr>
          <a:xfrm>
            <a:off x="6977634" y="3417978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/>
        </p:nvSpPr>
        <p:spPr>
          <a:xfrm>
            <a:off x="7190721" y="3081133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/>
        </p:nvSpPr>
        <p:spPr>
          <a:xfrm>
            <a:off x="4468956" y="4966507"/>
            <a:ext cx="2108324" cy="14771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57"/>
          <p:cNvSpPr/>
          <p:nvPr/>
        </p:nvSpPr>
        <p:spPr>
          <a:xfrm>
            <a:off x="4863992" y="5753956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9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01870">
            <a:off x="4955894" y="5324901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正方形/長方形 63"/>
          <p:cNvSpPr/>
          <p:nvPr/>
        </p:nvSpPr>
        <p:spPr>
          <a:xfrm>
            <a:off x="5336439" y="5753956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円/楕円 64"/>
          <p:cNvSpPr/>
          <p:nvPr/>
        </p:nvSpPr>
        <p:spPr>
          <a:xfrm>
            <a:off x="5601601" y="5250996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二等辺三角形 66"/>
          <p:cNvSpPr/>
          <p:nvPr/>
        </p:nvSpPr>
        <p:spPr>
          <a:xfrm>
            <a:off x="5918066" y="5705102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/>
          <p:cNvSpPr/>
          <p:nvPr/>
        </p:nvSpPr>
        <p:spPr>
          <a:xfrm>
            <a:off x="6667937" y="4966507"/>
            <a:ext cx="2108324" cy="14771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円/楕円 68"/>
          <p:cNvSpPr/>
          <p:nvPr/>
        </p:nvSpPr>
        <p:spPr>
          <a:xfrm>
            <a:off x="8189628" y="5383844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0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690505" y="5743393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正方形/長方形 70"/>
          <p:cNvSpPr/>
          <p:nvPr/>
        </p:nvSpPr>
        <p:spPr>
          <a:xfrm>
            <a:off x="6863925" y="5101101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円/楕円 71"/>
          <p:cNvSpPr/>
          <p:nvPr/>
        </p:nvSpPr>
        <p:spPr>
          <a:xfrm>
            <a:off x="7388412" y="5395012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二等辺三角形 72"/>
          <p:cNvSpPr/>
          <p:nvPr/>
        </p:nvSpPr>
        <p:spPr>
          <a:xfrm>
            <a:off x="6845899" y="5672654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6439282" y="2155661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Right of the blue.</a:t>
            </a:r>
            <a:endParaRPr kumimoji="1" lang="ja-JP" altLang="en-US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6459345" y="4532529"/>
            <a:ext cx="184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Near of the blue.</a:t>
            </a:r>
            <a:endParaRPr kumimoji="1" lang="ja-JP" altLang="en-US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6462780" y="6443696"/>
            <a:ext cx="307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Line up clockwise.</a:t>
            </a:r>
            <a:endParaRPr kumimoji="1" lang="ja-JP" altLang="en-US" dirty="0"/>
          </a:p>
        </p:txBody>
      </p:sp>
      <p:sp>
        <p:nvSpPr>
          <p:cNvPr id="78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481330"/>
            <a:ext cx="8229600" cy="4525963"/>
          </a:xfrm>
        </p:spPr>
        <p:txBody>
          <a:bodyPr/>
          <a:lstStyle/>
          <a:p>
            <a:r>
              <a:rPr lang="en-US" altLang="ja-JP" dirty="0"/>
              <a:t>The </a:t>
            </a:r>
            <a:r>
              <a:rPr lang="en-US" altLang="ja-JP" dirty="0" smtClean="0"/>
              <a:t>displacements </a:t>
            </a:r>
            <a:r>
              <a:rPr lang="en-US" altLang="ja-JP" dirty="0"/>
              <a:t>include the </a:t>
            </a:r>
            <a:endParaRPr lang="en-US" altLang="ja-JP" dirty="0" smtClean="0"/>
          </a:p>
          <a:p>
            <a:pPr marL="109728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following </a:t>
            </a:r>
            <a:r>
              <a:rPr lang="en-US" altLang="ja-JP" dirty="0"/>
              <a:t>types.</a:t>
            </a:r>
          </a:p>
          <a:p>
            <a:pPr lvl="1"/>
            <a:r>
              <a:rPr kumimoji="1" lang="en-US" altLang="ja-JP" dirty="0" smtClean="0"/>
              <a:t>1.Constant direction.</a:t>
            </a:r>
          </a:p>
          <a:p>
            <a:pPr lvl="1"/>
            <a:r>
              <a:rPr lang="en-US" altLang="ja-JP" dirty="0" smtClean="0"/>
              <a:t>2.According to the position of the </a:t>
            </a:r>
          </a:p>
          <a:p>
            <a:pPr marL="393192" lvl="1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  </a:t>
            </a:r>
            <a:r>
              <a:rPr lang="en-US" altLang="ja-JP" dirty="0" err="1" smtClean="0"/>
              <a:t>trajector</a:t>
            </a:r>
            <a:r>
              <a:rPr lang="en-US" altLang="ja-JP" dirty="0" smtClean="0"/>
              <a:t> and reference points. </a:t>
            </a:r>
          </a:p>
          <a:p>
            <a:pPr lvl="1"/>
            <a:r>
              <a:rPr kumimoji="1" lang="en-US" altLang="ja-JP" dirty="0" smtClean="0"/>
              <a:t>3.According to the position of the </a:t>
            </a:r>
          </a:p>
          <a:p>
            <a:pPr marL="393192" lvl="1" indent="0">
              <a:buNone/>
            </a:pPr>
            <a:r>
              <a:rPr lang="en-US" altLang="ja-JP" dirty="0" smtClean="0"/>
              <a:t>     </a:t>
            </a:r>
            <a:r>
              <a:rPr kumimoji="1" lang="en-US" altLang="ja-JP" dirty="0" smtClean="0"/>
              <a:t>reference point and the objects.</a:t>
            </a:r>
          </a:p>
        </p:txBody>
      </p:sp>
      <p:sp>
        <p:nvSpPr>
          <p:cNvPr id="79" name="タイトル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Displacement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079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Model</a:t>
            </a:r>
            <a:endParaRPr kumimoji="1" lang="ja-JP" altLang="en-US" dirty="0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340768"/>
            <a:ext cx="8424936" cy="5118314"/>
          </a:xfrm>
        </p:spPr>
      </p:pic>
    </p:spTree>
    <p:extLst>
      <p:ext uri="{BB962C8B-B14F-4D97-AF65-F5344CB8AC3E}">
        <p14:creationId xmlns:p14="http://schemas.microsoft.com/office/powerpoint/2010/main" val="2924829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正方形/長方形 80"/>
          <p:cNvSpPr/>
          <p:nvPr/>
        </p:nvSpPr>
        <p:spPr>
          <a:xfrm>
            <a:off x="2834041" y="5197113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/>
          <p:cNvSpPr/>
          <p:nvPr/>
        </p:nvSpPr>
        <p:spPr>
          <a:xfrm>
            <a:off x="1664207" y="4986551"/>
            <a:ext cx="2363190" cy="172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/>
        </p:nvSpPr>
        <p:spPr>
          <a:xfrm>
            <a:off x="471618" y="3772608"/>
            <a:ext cx="2363190" cy="1728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二等辺三角形 71"/>
          <p:cNvSpPr/>
          <p:nvPr/>
        </p:nvSpPr>
        <p:spPr>
          <a:xfrm>
            <a:off x="2067014" y="3972662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/>
          <p:cNvSpPr/>
          <p:nvPr/>
        </p:nvSpPr>
        <p:spPr>
          <a:xfrm>
            <a:off x="1677684" y="2275613"/>
            <a:ext cx="2363190" cy="1728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円/楕円 67"/>
          <p:cNvSpPr/>
          <p:nvPr/>
        </p:nvSpPr>
        <p:spPr>
          <a:xfrm>
            <a:off x="1891173" y="4814941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solidFill>
              <a:schemeClr val="accent2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/>
          <p:cNvSpPr/>
          <p:nvPr/>
        </p:nvSpPr>
        <p:spPr>
          <a:xfrm>
            <a:off x="966560" y="4986551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円/楕円 73"/>
          <p:cNvSpPr/>
          <p:nvPr/>
        </p:nvSpPr>
        <p:spPr>
          <a:xfrm>
            <a:off x="1287555" y="4332702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7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436604">
            <a:off x="1366317" y="4784031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二等辺三角形 45"/>
          <p:cNvSpPr/>
          <p:nvPr/>
        </p:nvSpPr>
        <p:spPr>
          <a:xfrm>
            <a:off x="2688309" y="2537048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80" name="正方形/長方形 3079"/>
          <p:cNvSpPr/>
          <p:nvPr/>
        </p:nvSpPr>
        <p:spPr>
          <a:xfrm>
            <a:off x="521535" y="903649"/>
            <a:ext cx="2363190" cy="1728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/楕円 3"/>
          <p:cNvSpPr/>
          <p:nvPr/>
        </p:nvSpPr>
        <p:spPr>
          <a:xfrm>
            <a:off x="1584889" y="1272238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solidFill>
              <a:schemeClr val="accent2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819117" y="1648155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二等辺三角形 5"/>
          <p:cNvSpPr/>
          <p:nvPr/>
        </p:nvSpPr>
        <p:spPr>
          <a:xfrm>
            <a:off x="2338573" y="1623729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1559114" y="1983769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074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687575" y="1643471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円/楕円 43"/>
          <p:cNvSpPr/>
          <p:nvPr/>
        </p:nvSpPr>
        <p:spPr>
          <a:xfrm>
            <a:off x="2263242" y="3484576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solidFill>
              <a:schemeClr val="accent2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>
            <a:off x="3333868" y="3539271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/>
          <p:nvPr/>
        </p:nvSpPr>
        <p:spPr>
          <a:xfrm>
            <a:off x="1908850" y="2897088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7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18042">
            <a:off x="1844965" y="3358108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円/楕円 79"/>
          <p:cNvSpPr/>
          <p:nvPr/>
        </p:nvSpPr>
        <p:spPr>
          <a:xfrm>
            <a:off x="1808223" y="5915239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solidFill>
              <a:schemeClr val="accent2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二等辺三角形 85"/>
          <p:cNvSpPr/>
          <p:nvPr/>
        </p:nvSpPr>
        <p:spPr>
          <a:xfrm>
            <a:off x="3243791" y="5860858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円/楕円 86"/>
          <p:cNvSpPr/>
          <p:nvPr/>
        </p:nvSpPr>
        <p:spPr>
          <a:xfrm>
            <a:off x="2464332" y="6220898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9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16893">
            <a:off x="2124110" y="5880599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4427984" y="1272238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Teaching phase</a:t>
            </a:r>
            <a:endParaRPr kumimoji="1" lang="ja-JP" altLang="en-US" sz="2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644008" y="3539271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The teacher shows some motions in different initial environments.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853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正方形/長方形 80"/>
          <p:cNvSpPr/>
          <p:nvPr/>
        </p:nvSpPr>
        <p:spPr>
          <a:xfrm>
            <a:off x="2834041" y="5197113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/>
          <p:cNvSpPr/>
          <p:nvPr/>
        </p:nvSpPr>
        <p:spPr>
          <a:xfrm>
            <a:off x="1664207" y="4986551"/>
            <a:ext cx="2363190" cy="172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/>
        </p:nvSpPr>
        <p:spPr>
          <a:xfrm>
            <a:off x="471618" y="3772608"/>
            <a:ext cx="2363190" cy="1728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二等辺三角形 71"/>
          <p:cNvSpPr/>
          <p:nvPr/>
        </p:nvSpPr>
        <p:spPr>
          <a:xfrm>
            <a:off x="2067014" y="3972662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/>
          <p:cNvSpPr/>
          <p:nvPr/>
        </p:nvSpPr>
        <p:spPr>
          <a:xfrm>
            <a:off x="1677684" y="2275613"/>
            <a:ext cx="2363190" cy="1728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円/楕円 67"/>
          <p:cNvSpPr/>
          <p:nvPr/>
        </p:nvSpPr>
        <p:spPr>
          <a:xfrm>
            <a:off x="1891173" y="4814941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solidFill>
              <a:schemeClr val="accent2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/>
          <p:cNvSpPr/>
          <p:nvPr/>
        </p:nvSpPr>
        <p:spPr>
          <a:xfrm>
            <a:off x="966560" y="4986551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円/楕円 73"/>
          <p:cNvSpPr/>
          <p:nvPr/>
        </p:nvSpPr>
        <p:spPr>
          <a:xfrm>
            <a:off x="1287555" y="4332702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6" name="直線矢印コネクタ 75"/>
          <p:cNvCxnSpPr/>
          <p:nvPr/>
        </p:nvCxnSpPr>
        <p:spPr>
          <a:xfrm flipV="1">
            <a:off x="1068106" y="4476718"/>
            <a:ext cx="383156" cy="626501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436604">
            <a:off x="1366317" y="4784031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8" name="直線矢印コネクタ 77"/>
          <p:cNvCxnSpPr/>
          <p:nvPr/>
        </p:nvCxnSpPr>
        <p:spPr>
          <a:xfrm flipH="1">
            <a:off x="1431571" y="4176250"/>
            <a:ext cx="781942" cy="300468"/>
          </a:xfrm>
          <a:prstGeom prst="straightConnector1">
            <a:avLst/>
          </a:prstGeom>
          <a:ln w="38100" cap="rnd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二等辺三角形 45"/>
          <p:cNvSpPr/>
          <p:nvPr/>
        </p:nvSpPr>
        <p:spPr>
          <a:xfrm>
            <a:off x="2688309" y="2537048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80" name="正方形/長方形 3079"/>
          <p:cNvSpPr/>
          <p:nvPr/>
        </p:nvSpPr>
        <p:spPr>
          <a:xfrm>
            <a:off x="521535" y="903649"/>
            <a:ext cx="2363190" cy="1728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/楕円 3"/>
          <p:cNvSpPr/>
          <p:nvPr/>
        </p:nvSpPr>
        <p:spPr>
          <a:xfrm>
            <a:off x="1584889" y="1272238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solidFill>
              <a:schemeClr val="accent2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819117" y="1648155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二等辺三角形 5"/>
          <p:cNvSpPr/>
          <p:nvPr/>
        </p:nvSpPr>
        <p:spPr>
          <a:xfrm>
            <a:off x="2338573" y="1623729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1559114" y="1983769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/>
          <p:cNvCxnSpPr/>
          <p:nvPr/>
        </p:nvCxnSpPr>
        <p:spPr>
          <a:xfrm>
            <a:off x="936817" y="1764824"/>
            <a:ext cx="766313" cy="362961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687575" y="1643471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線矢印コネクタ 23"/>
          <p:cNvCxnSpPr/>
          <p:nvPr/>
        </p:nvCxnSpPr>
        <p:spPr>
          <a:xfrm flipH="1">
            <a:off x="1703130" y="1827317"/>
            <a:ext cx="781942" cy="300468"/>
          </a:xfrm>
          <a:prstGeom prst="straightConnector1">
            <a:avLst/>
          </a:prstGeom>
          <a:ln w="38100" cap="rnd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円/楕円 43"/>
          <p:cNvSpPr/>
          <p:nvPr/>
        </p:nvSpPr>
        <p:spPr>
          <a:xfrm>
            <a:off x="2263242" y="3484576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solidFill>
              <a:schemeClr val="accent2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>
            <a:off x="3333868" y="3539271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/>
          <p:nvPr/>
        </p:nvSpPr>
        <p:spPr>
          <a:xfrm>
            <a:off x="1908850" y="2897088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矢印コネクタ 47"/>
          <p:cNvCxnSpPr/>
          <p:nvPr/>
        </p:nvCxnSpPr>
        <p:spPr>
          <a:xfrm flipH="1" flipV="1">
            <a:off x="2052866" y="3041104"/>
            <a:ext cx="1390777" cy="608820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18042">
            <a:off x="1844965" y="3358108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直線矢印コネクタ 57"/>
          <p:cNvCxnSpPr/>
          <p:nvPr/>
        </p:nvCxnSpPr>
        <p:spPr>
          <a:xfrm flipH="1">
            <a:off x="2052866" y="2740636"/>
            <a:ext cx="781942" cy="300468"/>
          </a:xfrm>
          <a:prstGeom prst="straightConnector1">
            <a:avLst/>
          </a:prstGeom>
          <a:ln w="38100" cap="rnd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円/楕円 79"/>
          <p:cNvSpPr/>
          <p:nvPr/>
        </p:nvSpPr>
        <p:spPr>
          <a:xfrm>
            <a:off x="1808223" y="5915239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solidFill>
              <a:schemeClr val="accent2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二等辺三角形 85"/>
          <p:cNvSpPr/>
          <p:nvPr/>
        </p:nvSpPr>
        <p:spPr>
          <a:xfrm>
            <a:off x="3243791" y="5860858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円/楕円 86"/>
          <p:cNvSpPr/>
          <p:nvPr/>
        </p:nvSpPr>
        <p:spPr>
          <a:xfrm>
            <a:off x="2464332" y="6220898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8" name="直線矢印コネクタ 87"/>
          <p:cNvCxnSpPr/>
          <p:nvPr/>
        </p:nvCxnSpPr>
        <p:spPr>
          <a:xfrm flipH="1">
            <a:off x="2608348" y="5338208"/>
            <a:ext cx="335469" cy="1026706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16893">
            <a:off x="2124110" y="5880599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0" name="直線矢印コネクタ 89"/>
          <p:cNvCxnSpPr/>
          <p:nvPr/>
        </p:nvCxnSpPr>
        <p:spPr>
          <a:xfrm flipH="1">
            <a:off x="2608348" y="6064446"/>
            <a:ext cx="781942" cy="300468"/>
          </a:xfrm>
          <a:prstGeom prst="straightConnector1">
            <a:avLst/>
          </a:prstGeom>
          <a:ln w="38100" cap="rnd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>
            <a:off x="1677684" y="1767745"/>
            <a:ext cx="25446" cy="360040"/>
          </a:xfrm>
          <a:prstGeom prst="straightConnector1">
            <a:avLst/>
          </a:prstGeom>
          <a:ln w="381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矢印コネクタ 104"/>
          <p:cNvCxnSpPr/>
          <p:nvPr/>
        </p:nvCxnSpPr>
        <p:spPr>
          <a:xfrm flipH="1" flipV="1">
            <a:off x="2052866" y="3041104"/>
            <a:ext cx="1078974" cy="138127"/>
          </a:xfrm>
          <a:prstGeom prst="straightConnector1">
            <a:avLst/>
          </a:prstGeom>
          <a:ln w="381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矢印コネクタ 105"/>
          <p:cNvCxnSpPr/>
          <p:nvPr/>
        </p:nvCxnSpPr>
        <p:spPr>
          <a:xfrm flipH="1" flipV="1">
            <a:off x="1431571" y="4476718"/>
            <a:ext cx="301338" cy="265486"/>
          </a:xfrm>
          <a:prstGeom prst="straightConnector1">
            <a:avLst/>
          </a:prstGeom>
          <a:ln w="381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矢印コネクタ 106"/>
          <p:cNvCxnSpPr/>
          <p:nvPr/>
        </p:nvCxnSpPr>
        <p:spPr>
          <a:xfrm flipH="1">
            <a:off x="2634963" y="5799129"/>
            <a:ext cx="496877" cy="565785"/>
          </a:xfrm>
          <a:prstGeom prst="straightConnector1">
            <a:avLst/>
          </a:prstGeom>
          <a:ln w="381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4427984" y="1272238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Teaching phase</a:t>
            </a:r>
            <a:endParaRPr kumimoji="1" lang="ja-JP" altLang="en-US" sz="2400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788024" y="2890870"/>
            <a:ext cx="3960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In each motion, It gets the vectors from each reference point to the </a:t>
            </a:r>
            <a:r>
              <a:rPr kumimoji="1" lang="en-US" altLang="ja-JP" dirty="0" err="1" smtClean="0"/>
              <a:t>trajetor’s</a:t>
            </a:r>
            <a:r>
              <a:rPr kumimoji="1" lang="en-US" altLang="ja-JP" dirty="0" smtClean="0"/>
              <a:t> goal position.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254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正方形/長方形 80"/>
          <p:cNvSpPr/>
          <p:nvPr/>
        </p:nvSpPr>
        <p:spPr>
          <a:xfrm>
            <a:off x="2834041" y="5197113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/>
          <p:cNvSpPr/>
          <p:nvPr/>
        </p:nvSpPr>
        <p:spPr>
          <a:xfrm>
            <a:off x="1664207" y="4986551"/>
            <a:ext cx="2363190" cy="172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/>
        </p:nvSpPr>
        <p:spPr>
          <a:xfrm>
            <a:off x="471618" y="3772608"/>
            <a:ext cx="2363190" cy="1728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二等辺三角形 71"/>
          <p:cNvSpPr/>
          <p:nvPr/>
        </p:nvSpPr>
        <p:spPr>
          <a:xfrm>
            <a:off x="2067014" y="3972662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/>
          <p:cNvSpPr/>
          <p:nvPr/>
        </p:nvSpPr>
        <p:spPr>
          <a:xfrm>
            <a:off x="1677684" y="2275613"/>
            <a:ext cx="2363190" cy="1728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円/楕円 67"/>
          <p:cNvSpPr/>
          <p:nvPr/>
        </p:nvSpPr>
        <p:spPr>
          <a:xfrm>
            <a:off x="1891173" y="4814941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solidFill>
              <a:schemeClr val="accent2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/>
          <p:cNvSpPr/>
          <p:nvPr/>
        </p:nvSpPr>
        <p:spPr>
          <a:xfrm>
            <a:off x="966560" y="4986551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円/楕円 73"/>
          <p:cNvSpPr/>
          <p:nvPr/>
        </p:nvSpPr>
        <p:spPr>
          <a:xfrm>
            <a:off x="1287555" y="4332702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6" name="直線矢印コネクタ 75"/>
          <p:cNvCxnSpPr/>
          <p:nvPr/>
        </p:nvCxnSpPr>
        <p:spPr>
          <a:xfrm flipV="1">
            <a:off x="1068106" y="4476718"/>
            <a:ext cx="383156" cy="626501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436604">
            <a:off x="1366317" y="4784031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8" name="直線矢印コネクタ 77"/>
          <p:cNvCxnSpPr/>
          <p:nvPr/>
        </p:nvCxnSpPr>
        <p:spPr>
          <a:xfrm flipH="1">
            <a:off x="1431571" y="4176250"/>
            <a:ext cx="781942" cy="300468"/>
          </a:xfrm>
          <a:prstGeom prst="straightConnector1">
            <a:avLst/>
          </a:prstGeom>
          <a:ln w="38100" cap="rnd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二等辺三角形 45"/>
          <p:cNvSpPr/>
          <p:nvPr/>
        </p:nvSpPr>
        <p:spPr>
          <a:xfrm>
            <a:off x="2688309" y="2537048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80" name="正方形/長方形 3079"/>
          <p:cNvSpPr/>
          <p:nvPr/>
        </p:nvSpPr>
        <p:spPr>
          <a:xfrm>
            <a:off x="521535" y="903649"/>
            <a:ext cx="2363190" cy="1728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/楕円 3"/>
          <p:cNvSpPr/>
          <p:nvPr/>
        </p:nvSpPr>
        <p:spPr>
          <a:xfrm>
            <a:off x="1584889" y="1272238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solidFill>
              <a:schemeClr val="accent2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819117" y="1648155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二等辺三角形 5"/>
          <p:cNvSpPr/>
          <p:nvPr/>
        </p:nvSpPr>
        <p:spPr>
          <a:xfrm>
            <a:off x="2338573" y="1623729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1559114" y="1983769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/>
          <p:cNvCxnSpPr/>
          <p:nvPr/>
        </p:nvCxnSpPr>
        <p:spPr>
          <a:xfrm>
            <a:off x="936817" y="1764824"/>
            <a:ext cx="766313" cy="362961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687575" y="1643471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線矢印コネクタ 23"/>
          <p:cNvCxnSpPr/>
          <p:nvPr/>
        </p:nvCxnSpPr>
        <p:spPr>
          <a:xfrm flipH="1">
            <a:off x="1703130" y="1827317"/>
            <a:ext cx="781942" cy="300468"/>
          </a:xfrm>
          <a:prstGeom prst="straightConnector1">
            <a:avLst/>
          </a:prstGeom>
          <a:ln w="38100" cap="rnd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円/楕円 43"/>
          <p:cNvSpPr/>
          <p:nvPr/>
        </p:nvSpPr>
        <p:spPr>
          <a:xfrm>
            <a:off x="2263242" y="3484576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solidFill>
              <a:schemeClr val="accent2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>
            <a:off x="3333868" y="3539271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/>
          <p:nvPr/>
        </p:nvSpPr>
        <p:spPr>
          <a:xfrm>
            <a:off x="1908850" y="2897088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矢印コネクタ 47"/>
          <p:cNvCxnSpPr/>
          <p:nvPr/>
        </p:nvCxnSpPr>
        <p:spPr>
          <a:xfrm flipH="1" flipV="1">
            <a:off x="2052866" y="3041104"/>
            <a:ext cx="1390777" cy="608820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18042">
            <a:off x="1844965" y="3358108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直線矢印コネクタ 57"/>
          <p:cNvCxnSpPr/>
          <p:nvPr/>
        </p:nvCxnSpPr>
        <p:spPr>
          <a:xfrm flipH="1">
            <a:off x="2052866" y="2740636"/>
            <a:ext cx="781942" cy="300468"/>
          </a:xfrm>
          <a:prstGeom prst="straightConnector1">
            <a:avLst/>
          </a:prstGeom>
          <a:ln w="38100" cap="rnd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円/楕円 79"/>
          <p:cNvSpPr/>
          <p:nvPr/>
        </p:nvSpPr>
        <p:spPr>
          <a:xfrm>
            <a:off x="1808223" y="5915239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solidFill>
              <a:schemeClr val="accent2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二等辺三角形 85"/>
          <p:cNvSpPr/>
          <p:nvPr/>
        </p:nvSpPr>
        <p:spPr>
          <a:xfrm>
            <a:off x="3243791" y="5860858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円/楕円 86"/>
          <p:cNvSpPr/>
          <p:nvPr/>
        </p:nvSpPr>
        <p:spPr>
          <a:xfrm>
            <a:off x="2464332" y="6220898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8" name="直線矢印コネクタ 87"/>
          <p:cNvCxnSpPr/>
          <p:nvPr/>
        </p:nvCxnSpPr>
        <p:spPr>
          <a:xfrm flipH="1">
            <a:off x="2608348" y="5338208"/>
            <a:ext cx="335469" cy="1026706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16893">
            <a:off x="2124110" y="5880599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0" name="直線矢印コネクタ 89"/>
          <p:cNvCxnSpPr/>
          <p:nvPr/>
        </p:nvCxnSpPr>
        <p:spPr>
          <a:xfrm flipH="1">
            <a:off x="2608348" y="6064446"/>
            <a:ext cx="781942" cy="300468"/>
          </a:xfrm>
          <a:prstGeom prst="straightConnector1">
            <a:avLst/>
          </a:prstGeom>
          <a:ln w="38100" cap="rnd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二等辺三角形 91"/>
          <p:cNvSpPr/>
          <p:nvPr/>
        </p:nvSpPr>
        <p:spPr>
          <a:xfrm>
            <a:off x="6366946" y="3822653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3" name="直線矢印コネクタ 92"/>
          <p:cNvCxnSpPr/>
          <p:nvPr/>
        </p:nvCxnSpPr>
        <p:spPr>
          <a:xfrm flipH="1">
            <a:off x="5731503" y="4026241"/>
            <a:ext cx="781942" cy="300468"/>
          </a:xfrm>
          <a:prstGeom prst="straightConnector1">
            <a:avLst/>
          </a:prstGeom>
          <a:ln w="38100" cap="rnd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/>
          <p:cNvCxnSpPr/>
          <p:nvPr/>
        </p:nvCxnSpPr>
        <p:spPr>
          <a:xfrm flipH="1">
            <a:off x="5726688" y="4089700"/>
            <a:ext cx="781942" cy="300468"/>
          </a:xfrm>
          <a:prstGeom prst="straightConnector1">
            <a:avLst/>
          </a:prstGeom>
          <a:ln w="38100" cap="rnd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/>
          <p:cNvCxnSpPr/>
          <p:nvPr/>
        </p:nvCxnSpPr>
        <p:spPr>
          <a:xfrm flipH="1">
            <a:off x="5731503" y="4162085"/>
            <a:ext cx="781942" cy="300468"/>
          </a:xfrm>
          <a:prstGeom prst="straightConnector1">
            <a:avLst/>
          </a:prstGeom>
          <a:ln w="38100" cap="rnd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/>
          <p:cNvCxnSpPr/>
          <p:nvPr/>
        </p:nvCxnSpPr>
        <p:spPr>
          <a:xfrm flipH="1">
            <a:off x="5726688" y="4239934"/>
            <a:ext cx="781942" cy="300468"/>
          </a:xfrm>
          <a:prstGeom prst="straightConnector1">
            <a:avLst/>
          </a:prstGeom>
          <a:ln w="38100" cap="rnd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正方形/長方形 96"/>
          <p:cNvSpPr/>
          <p:nvPr/>
        </p:nvSpPr>
        <p:spPr>
          <a:xfrm>
            <a:off x="6412146" y="2502763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8" name="直線矢印コネクタ 97"/>
          <p:cNvCxnSpPr/>
          <p:nvPr/>
        </p:nvCxnSpPr>
        <p:spPr>
          <a:xfrm>
            <a:off x="6529846" y="2619432"/>
            <a:ext cx="766313" cy="362961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/>
          <p:cNvCxnSpPr/>
          <p:nvPr/>
        </p:nvCxnSpPr>
        <p:spPr>
          <a:xfrm flipH="1" flipV="1">
            <a:off x="5131144" y="2001196"/>
            <a:ext cx="1390777" cy="608820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/>
          <p:cNvCxnSpPr/>
          <p:nvPr/>
        </p:nvCxnSpPr>
        <p:spPr>
          <a:xfrm flipV="1">
            <a:off x="6529846" y="1989044"/>
            <a:ext cx="383156" cy="626501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矢印コネクタ 102"/>
          <p:cNvCxnSpPr/>
          <p:nvPr/>
        </p:nvCxnSpPr>
        <p:spPr>
          <a:xfrm flipH="1">
            <a:off x="6194377" y="2643858"/>
            <a:ext cx="335469" cy="1026706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C:\Users\tetsuya\AppData\Local\Microsoft\Windows\INetCache\IE\2BC5JMJI\up-arrow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355976" y="3806601"/>
            <a:ext cx="799748" cy="79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線矢印コネクタ 11"/>
          <p:cNvCxnSpPr/>
          <p:nvPr/>
        </p:nvCxnSpPr>
        <p:spPr>
          <a:xfrm>
            <a:off x="1677684" y="1767745"/>
            <a:ext cx="25446" cy="360040"/>
          </a:xfrm>
          <a:prstGeom prst="straightConnector1">
            <a:avLst/>
          </a:prstGeom>
          <a:ln w="381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矢印コネクタ 104"/>
          <p:cNvCxnSpPr/>
          <p:nvPr/>
        </p:nvCxnSpPr>
        <p:spPr>
          <a:xfrm flipH="1" flipV="1">
            <a:off x="2052866" y="3041104"/>
            <a:ext cx="1078974" cy="138127"/>
          </a:xfrm>
          <a:prstGeom prst="straightConnector1">
            <a:avLst/>
          </a:prstGeom>
          <a:ln w="381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矢印コネクタ 105"/>
          <p:cNvCxnSpPr/>
          <p:nvPr/>
        </p:nvCxnSpPr>
        <p:spPr>
          <a:xfrm flipH="1" flipV="1">
            <a:off x="1431571" y="4476718"/>
            <a:ext cx="301338" cy="265486"/>
          </a:xfrm>
          <a:prstGeom prst="straightConnector1">
            <a:avLst/>
          </a:prstGeom>
          <a:ln w="381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矢印コネクタ 106"/>
          <p:cNvCxnSpPr/>
          <p:nvPr/>
        </p:nvCxnSpPr>
        <p:spPr>
          <a:xfrm flipH="1">
            <a:off x="2634963" y="5799129"/>
            <a:ext cx="496877" cy="565785"/>
          </a:xfrm>
          <a:prstGeom prst="straightConnector1">
            <a:avLst/>
          </a:prstGeom>
          <a:ln w="381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正方形/長方形 108"/>
          <p:cNvSpPr/>
          <p:nvPr/>
        </p:nvSpPr>
        <p:spPr>
          <a:xfrm>
            <a:off x="5714543" y="5274377"/>
            <a:ext cx="219551" cy="23333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二等辺三角形 109"/>
          <p:cNvSpPr/>
          <p:nvPr/>
        </p:nvSpPr>
        <p:spPr>
          <a:xfrm>
            <a:off x="7233999" y="5249951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5" name="直線矢印コネクタ 114"/>
          <p:cNvCxnSpPr/>
          <p:nvPr/>
        </p:nvCxnSpPr>
        <p:spPr>
          <a:xfrm>
            <a:off x="6573110" y="5393967"/>
            <a:ext cx="25446" cy="360040"/>
          </a:xfrm>
          <a:prstGeom prst="straightConnector1">
            <a:avLst/>
          </a:prstGeom>
          <a:ln w="381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二等辺三角形 115"/>
          <p:cNvSpPr/>
          <p:nvPr/>
        </p:nvSpPr>
        <p:spPr>
          <a:xfrm>
            <a:off x="6138139" y="4748906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正方形/長方形 117"/>
          <p:cNvSpPr/>
          <p:nvPr/>
        </p:nvSpPr>
        <p:spPr>
          <a:xfrm>
            <a:off x="6783698" y="5751129"/>
            <a:ext cx="219551" cy="23333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3" name="直線矢印コネクタ 122"/>
          <p:cNvCxnSpPr/>
          <p:nvPr/>
        </p:nvCxnSpPr>
        <p:spPr>
          <a:xfrm flipH="1" flipV="1">
            <a:off x="5502696" y="5252962"/>
            <a:ext cx="1078974" cy="138127"/>
          </a:xfrm>
          <a:prstGeom prst="straightConnector1">
            <a:avLst/>
          </a:prstGeom>
          <a:ln w="381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二等辺三角形 123"/>
          <p:cNvSpPr/>
          <p:nvPr/>
        </p:nvSpPr>
        <p:spPr>
          <a:xfrm>
            <a:off x="6901361" y="4607810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正方形/長方形 125"/>
          <p:cNvSpPr/>
          <p:nvPr/>
        </p:nvSpPr>
        <p:spPr>
          <a:xfrm>
            <a:off x="5800907" y="5621699"/>
            <a:ext cx="219551" cy="23333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1" name="直線矢印コネクタ 130"/>
          <p:cNvCxnSpPr/>
          <p:nvPr/>
        </p:nvCxnSpPr>
        <p:spPr>
          <a:xfrm flipH="1" flipV="1">
            <a:off x="6265918" y="5111866"/>
            <a:ext cx="301338" cy="265486"/>
          </a:xfrm>
          <a:prstGeom prst="straightConnector1">
            <a:avLst/>
          </a:prstGeom>
          <a:ln w="381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正方形/長方形 131"/>
          <p:cNvSpPr/>
          <p:nvPr/>
        </p:nvSpPr>
        <p:spPr>
          <a:xfrm>
            <a:off x="6272182" y="4791401"/>
            <a:ext cx="219551" cy="23333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二等辺三角形 133"/>
          <p:cNvSpPr/>
          <p:nvPr/>
        </p:nvSpPr>
        <p:spPr>
          <a:xfrm>
            <a:off x="6681932" y="5455146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9" name="直線矢印コネクタ 138"/>
          <p:cNvCxnSpPr/>
          <p:nvPr/>
        </p:nvCxnSpPr>
        <p:spPr>
          <a:xfrm flipH="1">
            <a:off x="6073104" y="5393417"/>
            <a:ext cx="496877" cy="565785"/>
          </a:xfrm>
          <a:prstGeom prst="straightConnector1">
            <a:avLst/>
          </a:prstGeom>
          <a:ln w="381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4427984" y="1272238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Teaching phase</a:t>
            </a:r>
            <a:endParaRPr kumimoji="1" lang="ja-JP" altLang="en-US" sz="2400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216012" y="2519436"/>
            <a:ext cx="2156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For the square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068461" y="3813406"/>
            <a:ext cx="189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For the triangle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508630" y="6063728"/>
            <a:ext cx="2416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For the point of gravity of the two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358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二等辺三角形 107"/>
          <p:cNvSpPr/>
          <p:nvPr/>
        </p:nvSpPr>
        <p:spPr>
          <a:xfrm>
            <a:off x="1559330" y="3239160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9" name="直線矢印コネクタ 108"/>
          <p:cNvCxnSpPr/>
          <p:nvPr/>
        </p:nvCxnSpPr>
        <p:spPr>
          <a:xfrm flipH="1">
            <a:off x="923887" y="3442748"/>
            <a:ext cx="781942" cy="300468"/>
          </a:xfrm>
          <a:prstGeom prst="straightConnector1">
            <a:avLst/>
          </a:prstGeom>
          <a:ln w="38100" cap="rnd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109"/>
          <p:cNvCxnSpPr/>
          <p:nvPr/>
        </p:nvCxnSpPr>
        <p:spPr>
          <a:xfrm flipH="1">
            <a:off x="919072" y="3506207"/>
            <a:ext cx="781942" cy="300468"/>
          </a:xfrm>
          <a:prstGeom prst="straightConnector1">
            <a:avLst/>
          </a:prstGeom>
          <a:ln w="38100" cap="rnd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矢印コネクタ 110"/>
          <p:cNvCxnSpPr/>
          <p:nvPr/>
        </p:nvCxnSpPr>
        <p:spPr>
          <a:xfrm flipH="1">
            <a:off x="923887" y="3578592"/>
            <a:ext cx="781942" cy="300468"/>
          </a:xfrm>
          <a:prstGeom prst="straightConnector1">
            <a:avLst/>
          </a:prstGeom>
          <a:ln w="38100" cap="rnd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矢印コネクタ 111"/>
          <p:cNvCxnSpPr/>
          <p:nvPr/>
        </p:nvCxnSpPr>
        <p:spPr>
          <a:xfrm flipH="1">
            <a:off x="919072" y="3656441"/>
            <a:ext cx="781942" cy="300468"/>
          </a:xfrm>
          <a:prstGeom prst="straightConnector1">
            <a:avLst/>
          </a:prstGeom>
          <a:ln w="38100" cap="rnd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正方形/長方形 112"/>
          <p:cNvSpPr/>
          <p:nvPr/>
        </p:nvSpPr>
        <p:spPr>
          <a:xfrm>
            <a:off x="1604530" y="1919270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4" name="直線矢印コネクタ 113"/>
          <p:cNvCxnSpPr/>
          <p:nvPr/>
        </p:nvCxnSpPr>
        <p:spPr>
          <a:xfrm>
            <a:off x="1722230" y="2035939"/>
            <a:ext cx="766313" cy="362961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114"/>
          <p:cNvCxnSpPr/>
          <p:nvPr/>
        </p:nvCxnSpPr>
        <p:spPr>
          <a:xfrm flipH="1" flipV="1">
            <a:off x="323528" y="1417703"/>
            <a:ext cx="1390777" cy="608820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115"/>
          <p:cNvCxnSpPr/>
          <p:nvPr/>
        </p:nvCxnSpPr>
        <p:spPr>
          <a:xfrm flipV="1">
            <a:off x="1722230" y="1405551"/>
            <a:ext cx="383156" cy="626501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6"/>
          <p:cNvCxnSpPr/>
          <p:nvPr/>
        </p:nvCxnSpPr>
        <p:spPr>
          <a:xfrm flipH="1">
            <a:off x="1386761" y="2060365"/>
            <a:ext cx="335469" cy="1026706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正方形/長方形 122"/>
          <p:cNvSpPr/>
          <p:nvPr/>
        </p:nvSpPr>
        <p:spPr>
          <a:xfrm>
            <a:off x="906927" y="4690884"/>
            <a:ext cx="219551" cy="23333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二等辺三角形 123"/>
          <p:cNvSpPr/>
          <p:nvPr/>
        </p:nvSpPr>
        <p:spPr>
          <a:xfrm>
            <a:off x="2426383" y="4666458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5" name="直線矢印コネクタ 124"/>
          <p:cNvCxnSpPr/>
          <p:nvPr/>
        </p:nvCxnSpPr>
        <p:spPr>
          <a:xfrm>
            <a:off x="1765494" y="4810474"/>
            <a:ext cx="25446" cy="360040"/>
          </a:xfrm>
          <a:prstGeom prst="straightConnector1">
            <a:avLst/>
          </a:prstGeom>
          <a:ln w="381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二等辺三角形 125"/>
          <p:cNvSpPr/>
          <p:nvPr/>
        </p:nvSpPr>
        <p:spPr>
          <a:xfrm>
            <a:off x="1330523" y="4165413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7" name="正方形/長方形 126"/>
          <p:cNvSpPr/>
          <p:nvPr/>
        </p:nvSpPr>
        <p:spPr>
          <a:xfrm>
            <a:off x="1976082" y="5167636"/>
            <a:ext cx="219551" cy="23333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8" name="直線矢印コネクタ 127"/>
          <p:cNvCxnSpPr/>
          <p:nvPr/>
        </p:nvCxnSpPr>
        <p:spPr>
          <a:xfrm flipH="1" flipV="1">
            <a:off x="695080" y="4669469"/>
            <a:ext cx="1078974" cy="138127"/>
          </a:xfrm>
          <a:prstGeom prst="straightConnector1">
            <a:avLst/>
          </a:prstGeom>
          <a:ln w="381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二等辺三角形 128"/>
          <p:cNvSpPr/>
          <p:nvPr/>
        </p:nvSpPr>
        <p:spPr>
          <a:xfrm>
            <a:off x="2093745" y="4024317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正方形/長方形 129"/>
          <p:cNvSpPr/>
          <p:nvPr/>
        </p:nvSpPr>
        <p:spPr>
          <a:xfrm>
            <a:off x="993291" y="5038206"/>
            <a:ext cx="219551" cy="23333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1" name="直線矢印コネクタ 130"/>
          <p:cNvCxnSpPr/>
          <p:nvPr/>
        </p:nvCxnSpPr>
        <p:spPr>
          <a:xfrm flipH="1" flipV="1">
            <a:off x="1458302" y="4528373"/>
            <a:ext cx="301338" cy="265486"/>
          </a:xfrm>
          <a:prstGeom prst="straightConnector1">
            <a:avLst/>
          </a:prstGeom>
          <a:ln w="381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正方形/長方形 131"/>
          <p:cNvSpPr/>
          <p:nvPr/>
        </p:nvSpPr>
        <p:spPr>
          <a:xfrm>
            <a:off x="1464566" y="4207908"/>
            <a:ext cx="219551" cy="23333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二等辺三角形 132"/>
          <p:cNvSpPr/>
          <p:nvPr/>
        </p:nvSpPr>
        <p:spPr>
          <a:xfrm>
            <a:off x="1874316" y="4871653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4" name="直線矢印コネクタ 133"/>
          <p:cNvCxnSpPr/>
          <p:nvPr/>
        </p:nvCxnSpPr>
        <p:spPr>
          <a:xfrm flipH="1">
            <a:off x="1265488" y="4809924"/>
            <a:ext cx="496877" cy="565785"/>
          </a:xfrm>
          <a:prstGeom prst="straightConnector1">
            <a:avLst/>
          </a:prstGeom>
          <a:ln w="381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正方形/長方形 134"/>
          <p:cNvSpPr/>
          <p:nvPr/>
        </p:nvSpPr>
        <p:spPr>
          <a:xfrm>
            <a:off x="2949732" y="3087071"/>
            <a:ext cx="1368152" cy="1120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正方形/長方形 135"/>
          <p:cNvSpPr/>
          <p:nvPr/>
        </p:nvSpPr>
        <p:spPr>
          <a:xfrm>
            <a:off x="4788024" y="3087071"/>
            <a:ext cx="1368152" cy="1120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latin typeface="Adobe Arabic" pitchFamily="18" charset="-78"/>
                <a:cs typeface="Adobe Arabic" pitchFamily="18" charset="-78"/>
              </a:rPr>
              <a:t>Normalize</a:t>
            </a:r>
            <a:endParaRPr kumimoji="1" lang="ja-JP" altLang="en-US" sz="2800" dirty="0">
              <a:latin typeface="Adobe Arabic" pitchFamily="18" charset="-78"/>
              <a:cs typeface="Adobe Arabic" pitchFamily="18" charset="-78"/>
            </a:endParaRPr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2987824" y="3179387"/>
            <a:ext cx="14380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bg1"/>
                </a:solidFill>
                <a:latin typeface="Adobe Arabic" pitchFamily="18" charset="-78"/>
                <a:ea typeface="Segoe UI Black" panose="020B0A02040204020203" pitchFamily="34" charset="0"/>
                <a:cs typeface="Adobe Arabic" pitchFamily="18" charset="-78"/>
              </a:rPr>
              <a:t>Affine</a:t>
            </a:r>
          </a:p>
          <a:p>
            <a:r>
              <a:rPr kumimoji="1" lang="en-US" altLang="ja-JP" sz="2800" dirty="0" smtClean="0">
                <a:solidFill>
                  <a:schemeClr val="bg1"/>
                </a:solidFill>
                <a:latin typeface="Adobe Arabic" pitchFamily="18" charset="-78"/>
                <a:ea typeface="Segoe UI Black" panose="020B0A02040204020203" pitchFamily="34" charset="0"/>
                <a:cs typeface="Adobe Arabic" pitchFamily="18" charset="-78"/>
              </a:rPr>
              <a:t>transform</a:t>
            </a:r>
            <a:endParaRPr kumimoji="1" lang="ja-JP" altLang="en-US" sz="2800" dirty="0">
              <a:solidFill>
                <a:schemeClr val="bg1"/>
              </a:solidFill>
              <a:latin typeface="Adobe Arabic" pitchFamily="18" charset="-78"/>
              <a:cs typeface="Adobe Arabic" pitchFamily="18" charset="-78"/>
            </a:endParaRPr>
          </a:p>
        </p:txBody>
      </p:sp>
      <p:sp>
        <p:nvSpPr>
          <p:cNvPr id="138" name="右矢印 137"/>
          <p:cNvSpPr/>
          <p:nvPr/>
        </p:nvSpPr>
        <p:spPr>
          <a:xfrm>
            <a:off x="4425896" y="3594611"/>
            <a:ext cx="290120" cy="1486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右矢印 138"/>
          <p:cNvSpPr/>
          <p:nvPr/>
        </p:nvSpPr>
        <p:spPr>
          <a:xfrm>
            <a:off x="2596309" y="3582137"/>
            <a:ext cx="290120" cy="1486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右矢印 139"/>
          <p:cNvSpPr/>
          <p:nvPr/>
        </p:nvSpPr>
        <p:spPr>
          <a:xfrm>
            <a:off x="6228184" y="3582136"/>
            <a:ext cx="290120" cy="1486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8" name="図 1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1053206"/>
            <a:ext cx="1957652" cy="1442242"/>
          </a:xfrm>
          <a:prstGeom prst="rect">
            <a:avLst/>
          </a:prstGeom>
        </p:spPr>
      </p:pic>
      <p:pic>
        <p:nvPicPr>
          <p:cNvPr id="149" name="図 1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417" y="2588322"/>
            <a:ext cx="2135886" cy="1499019"/>
          </a:xfrm>
          <a:prstGeom prst="rect">
            <a:avLst/>
          </a:prstGeom>
        </p:spPr>
      </p:pic>
      <p:pic>
        <p:nvPicPr>
          <p:cNvPr id="150" name="図 14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4269782"/>
            <a:ext cx="2016224" cy="144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77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Model</a:t>
            </a:r>
            <a:endParaRPr kumimoji="1" lang="ja-JP" altLang="en-US" dirty="0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340768"/>
            <a:ext cx="8424936" cy="5118314"/>
          </a:xfrm>
        </p:spPr>
      </p:pic>
    </p:spTree>
    <p:extLst>
      <p:ext uri="{BB962C8B-B14F-4D97-AF65-F5344CB8AC3E}">
        <p14:creationId xmlns:p14="http://schemas.microsoft.com/office/powerpoint/2010/main" val="802575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179512" y="1481330"/>
            <a:ext cx="8229600" cy="4525963"/>
          </a:xfrm>
        </p:spPr>
        <p:txBody>
          <a:bodyPr/>
          <a:lstStyle/>
          <a:p>
            <a:r>
              <a:rPr kumimoji="1" lang="en-US" altLang="ja-JP" dirty="0" smtClean="0"/>
              <a:t>Environments</a:t>
            </a:r>
          </a:p>
          <a:p>
            <a:pPr lvl="1"/>
            <a:r>
              <a:rPr lang="en-US" altLang="ja-JP" dirty="0" smtClean="0"/>
              <a:t>Serial-2D map.</a:t>
            </a:r>
          </a:p>
          <a:p>
            <a:pPr lvl="1"/>
            <a:r>
              <a:rPr lang="en-US" altLang="ja-JP" dirty="0" smtClean="0"/>
              <a:t>There are a </a:t>
            </a:r>
            <a:r>
              <a:rPr lang="en-US" altLang="ja-JP" dirty="0" err="1" smtClean="0"/>
              <a:t>trajector</a:t>
            </a:r>
            <a:r>
              <a:rPr lang="en-US" altLang="ja-JP" dirty="0" smtClean="0"/>
              <a:t> </a:t>
            </a:r>
            <a:endParaRPr lang="en-US" altLang="ja-JP" dirty="0"/>
          </a:p>
          <a:p>
            <a:pPr marL="393192" lvl="1" indent="0">
              <a:buNone/>
            </a:pPr>
            <a:r>
              <a:rPr lang="en-US" altLang="ja-JP" dirty="0"/>
              <a:t>a</a:t>
            </a:r>
            <a:r>
              <a:rPr lang="en-US" altLang="ja-JP" dirty="0" smtClean="0"/>
              <a:t>nd 4 objects.</a:t>
            </a:r>
          </a:p>
          <a:p>
            <a:pPr lvl="1"/>
            <a:r>
              <a:rPr lang="en-US" altLang="ja-JP" dirty="0" smtClean="0"/>
              <a:t>For the computer,</a:t>
            </a:r>
          </a:p>
          <a:p>
            <a:pPr lvl="2"/>
            <a:r>
              <a:rPr lang="en-US" altLang="ja-JP" dirty="0" smtClean="0"/>
              <a:t>Known:</a:t>
            </a:r>
          </a:p>
          <a:p>
            <a:pPr lvl="3"/>
            <a:r>
              <a:rPr lang="en-US" altLang="ja-JP" dirty="0" smtClean="0"/>
              <a:t>Map range, the number of objects,</a:t>
            </a:r>
          </a:p>
          <a:p>
            <a:pPr marL="914400" lvl="3" indent="0">
              <a:buNone/>
            </a:pPr>
            <a:r>
              <a:rPr lang="en-US" altLang="ja-JP" dirty="0" smtClean="0"/>
              <a:t>These positions, </a:t>
            </a:r>
            <a:r>
              <a:rPr lang="en-US" altLang="ja-JP" dirty="0" smtClean="0">
                <a:solidFill>
                  <a:srgbClr val="FF0000"/>
                </a:solidFill>
              </a:rPr>
              <a:t>the kind of viewpoints</a:t>
            </a:r>
            <a:endParaRPr lang="en-US" altLang="ja-JP" dirty="0">
              <a:solidFill>
                <a:srgbClr val="FF0000"/>
              </a:solidFill>
            </a:endParaRPr>
          </a:p>
          <a:p>
            <a:pPr lvl="2"/>
            <a:r>
              <a:rPr lang="en-US" altLang="ja-JP" dirty="0" smtClean="0"/>
              <a:t>Unknown:</a:t>
            </a:r>
          </a:p>
          <a:p>
            <a:pPr lvl="3"/>
            <a:r>
              <a:rPr lang="en-US" altLang="ja-JP" dirty="0" smtClean="0">
                <a:solidFill>
                  <a:srgbClr val="FF0000"/>
                </a:solidFill>
              </a:rPr>
              <a:t>The true viewpoint</a:t>
            </a:r>
            <a:r>
              <a:rPr lang="en-US" altLang="ja-JP" dirty="0" smtClean="0"/>
              <a:t> for the task.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Experiments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916832"/>
            <a:ext cx="3337187" cy="335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42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The tasks learned by the computer are the following</a:t>
            </a:r>
            <a:r>
              <a:rPr lang="en-US" altLang="ja-JP" dirty="0" smtClean="0"/>
              <a:t>.</a:t>
            </a:r>
          </a:p>
          <a:p>
            <a:pPr lvl="1"/>
            <a:r>
              <a:rPr lang="en-US" altLang="ja-JP" sz="2200" dirty="0" smtClean="0"/>
              <a:t>1.Move the red to the center.</a:t>
            </a:r>
            <a:endParaRPr lang="en-US" altLang="ja-JP" sz="2200" dirty="0"/>
          </a:p>
          <a:p>
            <a:pPr lvl="1"/>
            <a:r>
              <a:rPr lang="en-US" altLang="ja-JP" sz="2200" dirty="0" smtClean="0"/>
              <a:t>2.Move the red to right of the blue.</a:t>
            </a:r>
          </a:p>
          <a:p>
            <a:pPr lvl="1"/>
            <a:r>
              <a:rPr lang="en-US" altLang="ja-JP" sz="2200" dirty="0" smtClean="0"/>
              <a:t>3.Move the red to the near of the orange.</a:t>
            </a:r>
            <a:endParaRPr lang="en-US" altLang="ja-JP" sz="2200" dirty="0"/>
          </a:p>
          <a:p>
            <a:pPr lvl="1"/>
            <a:r>
              <a:rPr lang="en-US" altLang="ja-JP" sz="2200" dirty="0" smtClean="0"/>
              <a:t>4.Move the red away from the green.</a:t>
            </a:r>
          </a:p>
          <a:p>
            <a:pPr lvl="1"/>
            <a:r>
              <a:rPr lang="en-US" altLang="ja-JP" sz="2200" dirty="0" smtClean="0"/>
              <a:t>5.Move </a:t>
            </a:r>
            <a:r>
              <a:rPr lang="en-US" altLang="ja-JP" sz="2200" dirty="0"/>
              <a:t>the red to line up the </a:t>
            </a:r>
            <a:r>
              <a:rPr lang="en-US" altLang="ja-JP" sz="2200" dirty="0" smtClean="0"/>
              <a:t>red ,yellow </a:t>
            </a:r>
            <a:r>
              <a:rPr lang="en-US" altLang="ja-JP" sz="2200" dirty="0"/>
              <a:t>and blue equidistantly</a:t>
            </a:r>
            <a:r>
              <a:rPr lang="en-US" altLang="ja-JP" sz="2200" dirty="0" smtClean="0"/>
              <a:t>.</a:t>
            </a:r>
          </a:p>
          <a:p>
            <a:pPr lvl="1"/>
            <a:r>
              <a:rPr lang="en-US" altLang="ja-JP" sz="2200" dirty="0" smtClean="0"/>
              <a:t>6</a:t>
            </a:r>
            <a:r>
              <a:rPr lang="en-US" altLang="ja-JP" sz="2200" dirty="0"/>
              <a:t>. </a:t>
            </a:r>
            <a:r>
              <a:rPr lang="en-US" altLang="ja-JP" sz="2200" dirty="0" smtClean="0"/>
              <a:t>Move </a:t>
            </a:r>
            <a:r>
              <a:rPr lang="en-US" altLang="ja-JP" sz="2200" dirty="0"/>
              <a:t>the red to line up the red , green and blue clockwise</a:t>
            </a:r>
            <a:r>
              <a:rPr lang="en-US" altLang="ja-JP" sz="2200" dirty="0" smtClean="0"/>
              <a:t>.</a:t>
            </a:r>
          </a:p>
          <a:p>
            <a:pPr lvl="1"/>
            <a:endParaRPr lang="en-US" altLang="ja-JP" sz="2200" dirty="0"/>
          </a:p>
          <a:p>
            <a:r>
              <a:rPr lang="en-US" altLang="ja-JP" sz="2600" dirty="0" smtClean="0"/>
              <a:t>Success	: </a:t>
            </a:r>
            <a:r>
              <a:rPr lang="en-US" altLang="ja-JP" sz="2600" dirty="0">
                <a:solidFill>
                  <a:srgbClr val="FF0000"/>
                </a:solidFill>
              </a:rPr>
              <a:t>A</a:t>
            </a:r>
            <a:r>
              <a:rPr lang="en-US" altLang="ja-JP" sz="2600" dirty="0" smtClean="0">
                <a:solidFill>
                  <a:srgbClr val="FF0000"/>
                </a:solidFill>
              </a:rPr>
              <a:t>ppropriate viewpoints</a:t>
            </a:r>
            <a:r>
              <a:rPr lang="en-US" altLang="ja-JP" sz="2600" dirty="0" smtClean="0"/>
              <a:t> was chosen.</a:t>
            </a:r>
            <a:endParaRPr lang="en-US" altLang="ja-JP" sz="2600" dirty="0"/>
          </a:p>
          <a:p>
            <a:pPr lvl="1"/>
            <a:endParaRPr lang="en-US" altLang="ja-JP" sz="2200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Experiments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1412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Results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9065257"/>
              </p:ext>
            </p:extLst>
          </p:nvPr>
        </p:nvGraphicFramePr>
        <p:xfrm>
          <a:off x="467544" y="1268760"/>
          <a:ext cx="8229600" cy="40360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1259632" y="5301208"/>
            <a:ext cx="6696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When you do a </a:t>
            </a:r>
            <a:r>
              <a:rPr lang="en-US" altLang="ja-JP" sz="2400" dirty="0">
                <a:solidFill>
                  <a:srgbClr val="FF0000"/>
                </a:solidFill>
              </a:rPr>
              <a:t>poor teaching</a:t>
            </a:r>
            <a:r>
              <a:rPr lang="en-US" altLang="ja-JP" sz="2400" dirty="0"/>
              <a:t> , it </a:t>
            </a:r>
            <a:r>
              <a:rPr lang="en-US" altLang="ja-JP" sz="2400" dirty="0" smtClean="0"/>
              <a:t>can’t guess the intention </a:t>
            </a:r>
            <a:r>
              <a:rPr lang="en-US" altLang="ja-JP" sz="2400" dirty="0"/>
              <a:t>accurately</a:t>
            </a:r>
            <a:r>
              <a:rPr lang="en-US" altLang="ja-JP" sz="2400" dirty="0" smtClean="0"/>
              <a:t>.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731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It is expected to realize a </a:t>
            </a:r>
            <a:r>
              <a:rPr lang="en-US" altLang="ja-JP" dirty="0">
                <a:solidFill>
                  <a:srgbClr val="FF0000"/>
                </a:solidFill>
              </a:rPr>
              <a:t>general-purpose robot </a:t>
            </a:r>
            <a:r>
              <a:rPr lang="en-US" altLang="ja-JP" dirty="0" smtClean="0"/>
              <a:t>which </a:t>
            </a:r>
            <a:r>
              <a:rPr lang="en-US" altLang="ja-JP" dirty="0"/>
              <a:t>are able to do task in the human living environment</a:t>
            </a:r>
            <a:r>
              <a:rPr lang="en-US" altLang="ja-JP" dirty="0" smtClean="0"/>
              <a:t>.</a:t>
            </a:r>
            <a:endParaRPr lang="en-US" altLang="ja-JP" dirty="0"/>
          </a:p>
          <a:p>
            <a:r>
              <a:rPr lang="en-US" altLang="ja-JP" dirty="0"/>
              <a:t>G</a:t>
            </a:r>
            <a:r>
              <a:rPr lang="en-US" altLang="ja-JP" dirty="0" smtClean="0"/>
              <a:t>eneral-purpose robot</a:t>
            </a:r>
            <a:r>
              <a:rPr lang="en-US" altLang="ja-JP" dirty="0"/>
              <a:t>s</a:t>
            </a:r>
            <a:r>
              <a:rPr lang="en-US" altLang="ja-JP" dirty="0" smtClean="0"/>
              <a:t> </a:t>
            </a:r>
            <a:r>
              <a:rPr lang="en-US" altLang="ja-JP" dirty="0"/>
              <a:t>need </a:t>
            </a:r>
            <a:r>
              <a:rPr lang="en-US" altLang="ja-JP" dirty="0">
                <a:solidFill>
                  <a:srgbClr val="FF0000"/>
                </a:solidFill>
              </a:rPr>
              <a:t>the ability to learn the behavior from the interaction</a:t>
            </a:r>
            <a:r>
              <a:rPr lang="en-US" altLang="ja-JP" dirty="0"/>
              <a:t> with humans.</a:t>
            </a:r>
          </a:p>
          <a:p>
            <a:pPr marL="109728" indent="0"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→</a:t>
            </a:r>
            <a:r>
              <a:rPr lang="en-US" altLang="ja-JP" dirty="0" smtClean="0"/>
              <a:t>It is </a:t>
            </a:r>
            <a:r>
              <a:rPr lang="en-US" altLang="ja-JP" dirty="0" smtClean="0">
                <a:solidFill>
                  <a:srgbClr val="FF0000"/>
                </a:solidFill>
              </a:rPr>
              <a:t>NOT</a:t>
            </a:r>
            <a:r>
              <a:rPr lang="en-US" altLang="ja-JP" dirty="0" smtClean="0"/>
              <a:t> </a:t>
            </a:r>
            <a:r>
              <a:rPr lang="en-US" altLang="ja-JP" b="1" dirty="0" smtClean="0"/>
              <a:t>just</a:t>
            </a:r>
            <a:r>
              <a:rPr lang="en-US" altLang="ja-JP" dirty="0" smtClean="0"/>
              <a:t> “imitation”.</a:t>
            </a:r>
            <a:endParaRPr kumimoji="1" lang="en-US" altLang="ja-JP" dirty="0" smtClean="0"/>
          </a:p>
          <a:p>
            <a:r>
              <a:rPr lang="en-US" altLang="ja-JP" dirty="0" smtClean="0"/>
              <a:t>The </a:t>
            </a:r>
            <a:r>
              <a:rPr lang="en-US" altLang="ja-JP" dirty="0"/>
              <a:t>ability to learn the human intentions from the human motions is </a:t>
            </a:r>
            <a:r>
              <a:rPr lang="en-US" altLang="ja-JP" dirty="0" smtClean="0"/>
              <a:t>necessary.</a:t>
            </a:r>
          </a:p>
          <a:p>
            <a:r>
              <a:rPr lang="en-US" altLang="ja-JP" dirty="0"/>
              <a:t>It enables robots to </a:t>
            </a:r>
            <a:r>
              <a:rPr lang="en-US" altLang="ja-JP" dirty="0">
                <a:solidFill>
                  <a:srgbClr val="FF0000"/>
                </a:solidFill>
              </a:rPr>
              <a:t>predict the task goal</a:t>
            </a:r>
            <a:r>
              <a:rPr lang="en-US" altLang="ja-JP" dirty="0"/>
              <a:t>.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Background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344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Identification Experiments</a:t>
            </a:r>
            <a:endParaRPr kumimoji="1" lang="ja-JP" altLang="en-US" dirty="0"/>
          </a:p>
        </p:txBody>
      </p:sp>
      <p:pic>
        <p:nvPicPr>
          <p:cNvPr id="12" name="Picture 2" descr="C:\Users\tetsuya\AppData\Local\Microsoft\Windows\INetCache\IE\9PQUV042\man-146843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048" y="3886923"/>
            <a:ext cx="642095" cy="1284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正方形/長方形 12"/>
          <p:cNvSpPr/>
          <p:nvPr/>
        </p:nvSpPr>
        <p:spPr>
          <a:xfrm>
            <a:off x="467544" y="2348880"/>
            <a:ext cx="4104456" cy="3396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44" y="4609728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186" y="2940664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385861" flipH="1">
            <a:off x="1985518" y="3855218"/>
            <a:ext cx="1098792" cy="55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PubOvalCallout"/>
          <p:cNvSpPr>
            <a:spLocks noEditPoints="1" noChangeArrowheads="1"/>
          </p:cNvSpPr>
          <p:nvPr/>
        </p:nvSpPr>
        <p:spPr bwMode="auto">
          <a:xfrm>
            <a:off x="5465242" y="2600916"/>
            <a:ext cx="2016224" cy="1765481"/>
          </a:xfrm>
          <a:custGeom>
            <a:avLst/>
            <a:gdLst>
              <a:gd name="G0" fmla="+- 0 0 0"/>
              <a:gd name="G1" fmla="+- 10766 0 0"/>
              <a:gd name="T0" fmla="*/ 10800 w 21600"/>
              <a:gd name="T1" fmla="*/ 0 h 21600"/>
              <a:gd name="T2" fmla="*/ 0 w 21600"/>
              <a:gd name="T3" fmla="*/ 8105 h 21600"/>
              <a:gd name="T4" fmla="*/ 10766 w 21600"/>
              <a:gd name="T5" fmla="*/ 21600 h 21600"/>
              <a:gd name="T6" fmla="*/ 10800 w 21600"/>
              <a:gd name="T7" fmla="*/ 16210 h 21600"/>
              <a:gd name="T8" fmla="*/ 21600 w 21600"/>
              <a:gd name="T9" fmla="*/ 8105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3163 w 21600"/>
              <a:gd name="T16" fmla="*/ 2374 h 21600"/>
              <a:gd name="T17" fmla="*/ 18437 w 21600"/>
              <a:gd name="T18" fmla="*/ 1383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10766" y="21600"/>
                </a:moveTo>
                <a:lnTo>
                  <a:pt x="9590" y="16158"/>
                </a:lnTo>
                <a:cubicBezTo>
                  <a:pt x="9991" y="16192"/>
                  <a:pt x="10395" y="16210"/>
                  <a:pt x="10800" y="16210"/>
                </a:cubicBezTo>
                <a:cubicBezTo>
                  <a:pt x="16764" y="16210"/>
                  <a:pt x="21600" y="12581"/>
                  <a:pt x="21600" y="8105"/>
                </a:cubicBezTo>
                <a:cubicBezTo>
                  <a:pt x="21600" y="3628"/>
                  <a:pt x="16764" y="0"/>
                  <a:pt x="10800" y="0"/>
                </a:cubicBezTo>
                <a:cubicBezTo>
                  <a:pt x="4835" y="0"/>
                  <a:pt x="0" y="3628"/>
                  <a:pt x="0" y="8105"/>
                </a:cubicBezTo>
                <a:cubicBezTo>
                  <a:pt x="-1" y="10568"/>
                  <a:pt x="1493" y="12898"/>
                  <a:pt x="4057" y="14436"/>
                </a:cubicBezTo>
                <a:close/>
              </a:path>
            </a:pathLst>
          </a:cu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652120" y="2953219"/>
            <a:ext cx="2666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He did </a:t>
            </a:r>
          </a:p>
          <a:p>
            <a:r>
              <a:rPr kumimoji="1" lang="en-US" altLang="ja-JP" dirty="0" smtClean="0"/>
              <a:t>“Take the cup.”</a:t>
            </a:r>
            <a:endParaRPr kumimoji="1" lang="ja-JP" altLang="en-US" dirty="0"/>
          </a:p>
        </p:txBody>
      </p:sp>
      <p:pic>
        <p:nvPicPr>
          <p:cNvPr id="19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838" y="4146239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362" y="4206456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tetsuya\AppData\Local\Microsoft\Windows\INetCache\IE\2BC5JMJI\up-arrow-silhouette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989330" y="3810601"/>
            <a:ext cx="609660" cy="60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803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The tasks learned by the computer are the following.</a:t>
            </a:r>
          </a:p>
          <a:p>
            <a:pPr lvl="1"/>
            <a:r>
              <a:rPr lang="en-US" altLang="ja-JP" sz="2200" dirty="0"/>
              <a:t>1.Move the red to the center.</a:t>
            </a:r>
          </a:p>
          <a:p>
            <a:pPr lvl="1"/>
            <a:r>
              <a:rPr lang="en-US" altLang="ja-JP" sz="2200" dirty="0"/>
              <a:t>2.Move the red to right </a:t>
            </a:r>
            <a:r>
              <a:rPr lang="en-US" altLang="ja-JP" sz="2200" dirty="0" smtClean="0"/>
              <a:t>of (each </a:t>
            </a:r>
            <a:r>
              <a:rPr lang="en-US" altLang="ja-JP" sz="2200" dirty="0" smtClean="0"/>
              <a:t>4 object</a:t>
            </a:r>
            <a:r>
              <a:rPr lang="en-US" altLang="ja-JP" sz="2200" dirty="0" smtClean="0"/>
              <a:t>).</a:t>
            </a:r>
            <a:endParaRPr lang="en-US" altLang="ja-JP" sz="2200" dirty="0"/>
          </a:p>
          <a:p>
            <a:pPr lvl="1"/>
            <a:r>
              <a:rPr lang="en-US" altLang="ja-JP" sz="2200" dirty="0"/>
              <a:t>3.Move the red to the near of </a:t>
            </a:r>
            <a:r>
              <a:rPr lang="en-US" altLang="ja-JP" sz="2200" dirty="0" smtClean="0"/>
              <a:t>(each </a:t>
            </a:r>
            <a:r>
              <a:rPr lang="en-US" altLang="ja-JP" sz="2200" dirty="0" smtClean="0"/>
              <a:t>4 object</a:t>
            </a:r>
            <a:r>
              <a:rPr lang="en-US" altLang="ja-JP" sz="2200" dirty="0" smtClean="0"/>
              <a:t>).</a:t>
            </a:r>
            <a:endParaRPr lang="en-US" altLang="ja-JP" sz="2200" dirty="0"/>
          </a:p>
          <a:p>
            <a:pPr lvl="1"/>
            <a:r>
              <a:rPr lang="en-US" altLang="ja-JP" sz="2200" dirty="0"/>
              <a:t>4.Move the red away from </a:t>
            </a:r>
            <a:r>
              <a:rPr lang="en-US" altLang="ja-JP" sz="2200" dirty="0" smtClean="0"/>
              <a:t>(each </a:t>
            </a:r>
            <a:r>
              <a:rPr lang="en-US" altLang="ja-JP" sz="2200" dirty="0" smtClean="0"/>
              <a:t>4 object</a:t>
            </a:r>
            <a:r>
              <a:rPr lang="en-US" altLang="ja-JP" sz="2200" dirty="0" smtClean="0"/>
              <a:t>).</a:t>
            </a:r>
            <a:endParaRPr lang="en-US" altLang="ja-JP" sz="2200" dirty="0"/>
          </a:p>
          <a:p>
            <a:pPr lvl="1"/>
            <a:r>
              <a:rPr lang="en-US" altLang="ja-JP" sz="2200" dirty="0"/>
              <a:t>5.Move the red to line up the red ,yellow and blue equidistantly.</a:t>
            </a:r>
          </a:p>
          <a:p>
            <a:pPr lvl="1"/>
            <a:r>
              <a:rPr lang="en-US" altLang="ja-JP" sz="2200" dirty="0"/>
              <a:t>6. Move the red to line up the red , green and blue clockwise.</a:t>
            </a:r>
          </a:p>
          <a:p>
            <a:pPr lvl="1"/>
            <a:endParaRPr lang="en-US" altLang="ja-JP" sz="2200" dirty="0"/>
          </a:p>
          <a:p>
            <a:r>
              <a:rPr lang="en-US" altLang="ja-JP" sz="2600" dirty="0" smtClean="0"/>
              <a:t>The computer answers the best likely Task.</a:t>
            </a:r>
          </a:p>
          <a:p>
            <a:r>
              <a:rPr lang="en-US" altLang="ja-JP" sz="2600" dirty="0" smtClean="0"/>
              <a:t>Success	: </a:t>
            </a:r>
            <a:r>
              <a:rPr lang="en-US" altLang="ja-JP" sz="2600" dirty="0" smtClean="0">
                <a:solidFill>
                  <a:srgbClr val="FF0000"/>
                </a:solidFill>
              </a:rPr>
              <a:t>Appropriate task</a:t>
            </a:r>
            <a:r>
              <a:rPr lang="en-US" altLang="ja-JP" sz="2600" dirty="0" smtClean="0"/>
              <a:t> was chosen.</a:t>
            </a:r>
            <a:endParaRPr lang="en-US" altLang="ja-JP" sz="2600" dirty="0"/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Identification Experiments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5030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Results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9533225"/>
              </p:ext>
            </p:extLst>
          </p:nvPr>
        </p:nvGraphicFramePr>
        <p:xfrm>
          <a:off x="827584" y="1556793"/>
          <a:ext cx="6984775" cy="45060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09168"/>
                <a:gridCol w="1553636"/>
                <a:gridCol w="1421971"/>
              </a:tblGrid>
              <a:tr h="627498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Task</a:t>
                      </a:r>
                      <a:r>
                        <a:rPr lang="en-US" altLang="ja-JP" sz="24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name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Count</a:t>
                      </a:r>
                      <a:r>
                        <a:rPr lang="en-US" altLang="ja-JP" sz="24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of error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2400" u="none" strike="noStrike" dirty="0" smtClean="0">
                          <a:effectLst/>
                        </a:rPr>
                        <a:t>Success rate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</a:tr>
              <a:tr h="627498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800" u="none" strike="noStrike" dirty="0" smtClean="0">
                          <a:effectLst/>
                        </a:rPr>
                        <a:t>Move the red to the center.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u="none" strike="noStrike">
                          <a:effectLst/>
                        </a:rPr>
                        <a:t>4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u="none" strike="noStrike">
                          <a:effectLst/>
                        </a:rPr>
                        <a:t>0.96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</a:tr>
              <a:tr h="627498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800" u="none" strike="noStrike" dirty="0" smtClean="0">
                          <a:effectLst/>
                        </a:rPr>
                        <a:t>Move the red to the right of the blue.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u="none" strike="noStrike" dirty="0">
                          <a:effectLst/>
                        </a:rPr>
                        <a:t>2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u="none" strike="noStrike">
                          <a:effectLst/>
                        </a:rPr>
                        <a:t>0.98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</a:tr>
              <a:tr h="627498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800" u="none" strike="noStrike" dirty="0" smtClean="0">
                          <a:effectLst/>
                        </a:rPr>
                        <a:t>Move the red to the near of the orange.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u="none" strike="noStrike" dirty="0">
                          <a:effectLst/>
                        </a:rPr>
                        <a:t>3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u="none" strike="noStrike" dirty="0">
                          <a:effectLst/>
                        </a:rPr>
                        <a:t>0.97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</a:tr>
              <a:tr h="627498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Move</a:t>
                      </a:r>
                      <a:r>
                        <a:rPr lang="en-US" altLang="ja-JP" sz="18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the red away from the green.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u="none" strike="noStrike" dirty="0">
                          <a:effectLst/>
                        </a:rPr>
                        <a:t>3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u="none" strike="noStrike" dirty="0">
                          <a:effectLst/>
                        </a:rPr>
                        <a:t>0.97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</a:tr>
              <a:tr h="627498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Move</a:t>
                      </a:r>
                      <a:r>
                        <a:rPr lang="en-US" altLang="ja-JP" sz="18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to line up equidistantly.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u="none" strike="noStrike" dirty="0">
                          <a:effectLst/>
                        </a:rPr>
                        <a:t>0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u="none" strike="noStrike" dirty="0">
                          <a:effectLst/>
                        </a:rPr>
                        <a:t>1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</a:tr>
              <a:tr h="627498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Move</a:t>
                      </a:r>
                      <a:r>
                        <a:rPr lang="en-US" altLang="ja-JP" sz="18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 to line up clockwise.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u="none" strike="noStrike">
                          <a:effectLst/>
                        </a:rPr>
                        <a:t>4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1800" u="none" strike="noStrike" dirty="0">
                          <a:effectLst/>
                        </a:rPr>
                        <a:t>0.96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591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The examples of false identification.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Results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060848"/>
            <a:ext cx="3050854" cy="306896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060848"/>
            <a:ext cx="3112054" cy="306896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971600" y="5221438"/>
            <a:ext cx="34307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True	: away from the green</a:t>
            </a:r>
          </a:p>
          <a:p>
            <a:r>
              <a:rPr kumimoji="1" lang="en-US" altLang="ja-JP" sz="2000" dirty="0" smtClean="0"/>
              <a:t>Answer 	: near of the orange</a:t>
            </a:r>
            <a:endParaRPr kumimoji="1" lang="ja-JP" altLang="en-US" sz="20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920147" y="5221438"/>
            <a:ext cx="30444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True	: right of the blue</a:t>
            </a:r>
          </a:p>
          <a:p>
            <a:r>
              <a:rPr kumimoji="1" lang="en-US" altLang="ja-JP" sz="2000" dirty="0" smtClean="0"/>
              <a:t>Answer	: line up clockwise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4064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I </a:t>
            </a:r>
            <a:r>
              <a:rPr lang="en-US" altLang="ja-JP" dirty="0"/>
              <a:t>aimed to </a:t>
            </a:r>
            <a:r>
              <a:rPr lang="en-US" altLang="ja-JP" dirty="0" smtClean="0"/>
              <a:t>enable the computer to </a:t>
            </a:r>
            <a:r>
              <a:rPr lang="en-US" altLang="ja-JP" dirty="0" smtClean="0">
                <a:solidFill>
                  <a:srgbClr val="FF0000"/>
                </a:solidFill>
              </a:rPr>
              <a:t>understand </a:t>
            </a:r>
            <a:r>
              <a:rPr lang="en-US" altLang="ja-JP" dirty="0">
                <a:solidFill>
                  <a:srgbClr val="FF0000"/>
                </a:solidFill>
              </a:rPr>
              <a:t>the human intention from the human motion</a:t>
            </a:r>
            <a:r>
              <a:rPr lang="en-US" altLang="ja-JP" dirty="0"/>
              <a:t> and to reproduce the task in consideration of the human intention.</a:t>
            </a:r>
          </a:p>
          <a:p>
            <a:r>
              <a:rPr lang="en-US" altLang="ja-JP" dirty="0" smtClean="0"/>
              <a:t>The </a:t>
            </a:r>
            <a:r>
              <a:rPr lang="en-US" altLang="ja-JP" dirty="0"/>
              <a:t>proposed method enable to </a:t>
            </a:r>
            <a:r>
              <a:rPr lang="en-US" altLang="ja-JP" dirty="0" smtClean="0"/>
              <a:t>recognize </a:t>
            </a:r>
            <a:r>
              <a:rPr lang="en-US" altLang="ja-JP" dirty="0"/>
              <a:t>the motion in consideration of the positions of </a:t>
            </a:r>
            <a:r>
              <a:rPr lang="en-US" altLang="ja-JP" dirty="0">
                <a:solidFill>
                  <a:srgbClr val="FF0000"/>
                </a:solidFill>
              </a:rPr>
              <a:t>multi objects</a:t>
            </a:r>
            <a:r>
              <a:rPr lang="en-US" altLang="ja-JP" dirty="0"/>
              <a:t>.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Conclusion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376475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More Highly</a:t>
            </a:r>
          </a:p>
          <a:p>
            <a:pPr lvl="1"/>
            <a:r>
              <a:rPr lang="en-US" altLang="ja-JP" dirty="0" smtClean="0"/>
              <a:t>1. Learning the </a:t>
            </a:r>
            <a:r>
              <a:rPr lang="en-US" altLang="ja-JP" dirty="0" smtClean="0">
                <a:solidFill>
                  <a:srgbClr val="FF0000"/>
                </a:solidFill>
              </a:rPr>
              <a:t>sequence of the task primitives</a:t>
            </a:r>
            <a:r>
              <a:rPr lang="en-US" altLang="ja-JP" dirty="0" smtClean="0"/>
              <a:t>.</a:t>
            </a:r>
            <a:endParaRPr lang="en-US" altLang="ja-JP" dirty="0"/>
          </a:p>
          <a:p>
            <a:pPr lvl="1"/>
            <a:r>
              <a:rPr kumimoji="1" lang="en-US" altLang="ja-JP" dirty="0" smtClean="0"/>
              <a:t>2. Limitation the range to attention.</a:t>
            </a:r>
          </a:p>
          <a:p>
            <a:pPr lvl="1"/>
            <a:r>
              <a:rPr lang="en-US" altLang="ja-JP" dirty="0" smtClean="0"/>
              <a:t>3. Test other learning models.</a:t>
            </a:r>
          </a:p>
          <a:p>
            <a:r>
              <a:rPr kumimoji="1" lang="en-US" altLang="ja-JP" dirty="0" smtClean="0"/>
              <a:t>More General</a:t>
            </a:r>
          </a:p>
          <a:p>
            <a:pPr lvl="1"/>
            <a:r>
              <a:rPr lang="en-US" altLang="ja-JP" dirty="0" smtClean="0"/>
              <a:t>1. </a:t>
            </a:r>
            <a:r>
              <a:rPr lang="en-US" altLang="ja-JP" dirty="0"/>
              <a:t>U</a:t>
            </a:r>
            <a:r>
              <a:rPr lang="en-US" altLang="ja-JP" dirty="0" smtClean="0"/>
              <a:t>sing </a:t>
            </a:r>
            <a:r>
              <a:rPr lang="en-US" altLang="ja-JP" dirty="0" smtClean="0">
                <a:solidFill>
                  <a:srgbClr val="FF0000"/>
                </a:solidFill>
              </a:rPr>
              <a:t>general features</a:t>
            </a:r>
            <a:r>
              <a:rPr lang="en-US" altLang="ja-JP" dirty="0" smtClean="0"/>
              <a:t> to recognize intention.</a:t>
            </a:r>
            <a:endParaRPr lang="en-US" altLang="ja-JP" dirty="0"/>
          </a:p>
          <a:p>
            <a:pPr lvl="1"/>
            <a:r>
              <a:rPr kumimoji="1" lang="en-US" altLang="ja-JP" dirty="0" smtClean="0"/>
              <a:t>2. Learning the </a:t>
            </a:r>
            <a:r>
              <a:rPr kumimoji="1" lang="en-US" altLang="ja-JP" dirty="0" smtClean="0">
                <a:solidFill>
                  <a:srgbClr val="FF0000"/>
                </a:solidFill>
              </a:rPr>
              <a:t>multi-goal tasks</a:t>
            </a:r>
            <a:r>
              <a:rPr kumimoji="1" lang="en-US" altLang="ja-JP" dirty="0" smtClean="0"/>
              <a:t>.</a:t>
            </a:r>
            <a:endParaRPr lang="en-US" altLang="ja-JP" dirty="0"/>
          </a:p>
          <a:p>
            <a:r>
              <a:rPr kumimoji="1" lang="en-US" altLang="ja-JP" dirty="0" smtClean="0"/>
              <a:t>More Useful</a:t>
            </a:r>
          </a:p>
          <a:p>
            <a:pPr lvl="1"/>
            <a:r>
              <a:rPr lang="en-US" altLang="ja-JP" dirty="0" smtClean="0"/>
              <a:t>1. Neglect the false teaching motion. </a:t>
            </a:r>
            <a:endParaRPr lang="en-US" altLang="ja-JP" dirty="0"/>
          </a:p>
          <a:p>
            <a:pPr lvl="1"/>
            <a:r>
              <a:rPr kumimoji="1" lang="en-US" altLang="ja-JP" dirty="0" smtClean="0"/>
              <a:t>2. Combination of NLP.</a:t>
            </a:r>
          </a:p>
          <a:p>
            <a:pPr lvl="1"/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Future works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18782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ja-JP" sz="2800" dirty="0"/>
              <a:t>[1]</a:t>
            </a:r>
            <a:r>
              <a:rPr lang="ja-JP" altLang="en-US" sz="2800" dirty="0"/>
              <a:t>中岡慎一郎</a:t>
            </a:r>
            <a:r>
              <a:rPr lang="en-US" altLang="ja-JP" sz="2800" dirty="0"/>
              <a:t>, et al. "</a:t>
            </a:r>
            <a:r>
              <a:rPr lang="ja-JP" altLang="en-US" sz="2800" dirty="0"/>
              <a:t>シンボリックな動作記述を用いた舞踊動作模倣ロボットの実現</a:t>
            </a:r>
            <a:r>
              <a:rPr lang="en-US" altLang="ja-JP" sz="2800" dirty="0"/>
              <a:t>." </a:t>
            </a:r>
            <a:r>
              <a:rPr lang="ja-JP" altLang="en-US" sz="2800" i="1" dirty="0"/>
              <a:t>電子情報通信学会技術研究報告</a:t>
            </a:r>
            <a:r>
              <a:rPr lang="en-US" altLang="ja-JP" sz="2800" i="1" dirty="0"/>
              <a:t>. PRMU </a:t>
            </a:r>
            <a:r>
              <a:rPr lang="ja-JP" altLang="en-US" sz="2800" i="1" dirty="0"/>
              <a:t>パターン認識・メディア理解</a:t>
            </a:r>
            <a:r>
              <a:rPr lang="ja-JP" altLang="en-US" sz="2800" dirty="0"/>
              <a:t> </a:t>
            </a:r>
            <a:r>
              <a:rPr lang="en-US" altLang="ja-JP" sz="2800" dirty="0"/>
              <a:t>103.390 (2003): 55-60.</a:t>
            </a:r>
          </a:p>
          <a:p>
            <a:r>
              <a:rPr lang="en-US" altLang="ja-JP" sz="2800" dirty="0"/>
              <a:t>[2]</a:t>
            </a:r>
            <a:r>
              <a:rPr lang="en-US" altLang="ja-JP" sz="2800" dirty="0" err="1"/>
              <a:t>Schaal</a:t>
            </a:r>
            <a:r>
              <a:rPr lang="en-US" altLang="ja-JP" sz="2800" dirty="0"/>
              <a:t>, Stefan. "Dynamic movement primitives-a framework for motor control in humans and humanoid robotics." </a:t>
            </a:r>
            <a:r>
              <a:rPr lang="en-US" altLang="ja-JP" sz="2800" i="1" dirty="0"/>
              <a:t>Adaptive Motion of Animals and Machines</a:t>
            </a:r>
            <a:r>
              <a:rPr lang="en-US" altLang="ja-JP" sz="2800" dirty="0"/>
              <a:t>. Springer Tokyo, 2006. 261-280.</a:t>
            </a:r>
          </a:p>
          <a:p>
            <a:r>
              <a:rPr lang="en-US" altLang="ja-JP" sz="2800" dirty="0"/>
              <a:t>[3]</a:t>
            </a:r>
            <a:r>
              <a:rPr lang="ja-JP" altLang="en-US" sz="2800" dirty="0"/>
              <a:t>杉浦孔明</a:t>
            </a:r>
            <a:r>
              <a:rPr lang="en-US" altLang="ja-JP" sz="2800" dirty="0"/>
              <a:t>, et al. "Learning, generation and recognition of motions by reference-point-dependent probabilistic models." </a:t>
            </a:r>
            <a:r>
              <a:rPr lang="en-US" altLang="ja-JP" sz="2800" i="1" dirty="0"/>
              <a:t>Advanced Robotics</a:t>
            </a:r>
            <a:r>
              <a:rPr lang="en-US" altLang="ja-JP" sz="2800" dirty="0"/>
              <a:t> 25.6-7 (2011): 825-848.</a:t>
            </a:r>
          </a:p>
          <a:p>
            <a:r>
              <a:rPr lang="en-US" altLang="ja-JP" sz="2800" dirty="0"/>
              <a:t>[4]Dong, </a:t>
            </a:r>
            <a:r>
              <a:rPr lang="en-US" altLang="ja-JP" sz="2800" dirty="0" err="1"/>
              <a:t>Shuonan</a:t>
            </a:r>
            <a:r>
              <a:rPr lang="en-US" altLang="ja-JP" sz="2800" dirty="0"/>
              <a:t>, and Brian Williams. "Learning and recognition of hybrid manipulation motions in variable environments using probabilistic flow tubes." </a:t>
            </a:r>
            <a:r>
              <a:rPr lang="en-US" altLang="ja-JP" sz="2800" i="1" dirty="0"/>
              <a:t>International Journal of Social Robotics</a:t>
            </a:r>
            <a:r>
              <a:rPr lang="en-US" altLang="ja-JP" sz="2800" dirty="0"/>
              <a:t> 4.4 (2012): 357-368.</a:t>
            </a:r>
          </a:p>
          <a:p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References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4856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Results</a:t>
            </a:r>
            <a:endParaRPr kumimoji="1" lang="ja-JP" altLang="en-US" dirty="0"/>
          </a:p>
        </p:txBody>
      </p:sp>
      <p:graphicFrame>
        <p:nvGraphicFramePr>
          <p:cNvPr id="6" name="グラフ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985713"/>
              </p:ext>
            </p:extLst>
          </p:nvPr>
        </p:nvGraphicFramePr>
        <p:xfrm>
          <a:off x="4572000" y="1481138"/>
          <a:ext cx="41148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コンテンツ プレースホルダー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4804275"/>
              </p:ext>
            </p:extLst>
          </p:nvPr>
        </p:nvGraphicFramePr>
        <p:xfrm>
          <a:off x="457200" y="1481138"/>
          <a:ext cx="41148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2771800" y="94199"/>
            <a:ext cx="5915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The unit = length of the object/10</a:t>
            </a:r>
          </a:p>
          <a:p>
            <a:r>
              <a:rPr kumimoji="1" lang="en-US" altLang="ja-JP" sz="2000" dirty="0" smtClean="0"/>
              <a:t>Teaching error = the variance of the teaching motion.</a:t>
            </a:r>
          </a:p>
          <a:p>
            <a:r>
              <a:rPr kumimoji="1" lang="en-US" altLang="ja-JP" sz="2000" dirty="0" smtClean="0"/>
              <a:t>Reproduction error = the standard deviation of the reproduced motion.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601068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Results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782144" y="94199"/>
            <a:ext cx="59046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The unit = length of the object/10</a:t>
            </a:r>
          </a:p>
          <a:p>
            <a:r>
              <a:rPr kumimoji="1" lang="en-US" altLang="ja-JP" sz="2000" dirty="0"/>
              <a:t>Teaching error = the variance of the teaching motion.</a:t>
            </a:r>
          </a:p>
          <a:p>
            <a:r>
              <a:rPr kumimoji="1" lang="en-US" altLang="ja-JP" sz="2000" dirty="0"/>
              <a:t>Reproduction error = the standard deviation of the reproduced motion.</a:t>
            </a:r>
            <a:endParaRPr kumimoji="1" lang="ja-JP" altLang="en-US" sz="2000" dirty="0"/>
          </a:p>
        </p:txBody>
      </p:sp>
      <p:graphicFrame>
        <p:nvGraphicFramePr>
          <p:cNvPr id="7" name="コンテンツ プレースホルダー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4573292"/>
              </p:ext>
            </p:extLst>
          </p:nvPr>
        </p:nvGraphicFramePr>
        <p:xfrm>
          <a:off x="457200" y="1481138"/>
          <a:ext cx="41148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グラフ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0682793"/>
              </p:ext>
            </p:extLst>
          </p:nvPr>
        </p:nvGraphicFramePr>
        <p:xfrm>
          <a:off x="4572000" y="1481713"/>
          <a:ext cx="4114800" cy="45253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765046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Results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782144" y="125949"/>
            <a:ext cx="59046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The unit = length of the object/10</a:t>
            </a:r>
          </a:p>
          <a:p>
            <a:r>
              <a:rPr kumimoji="1" lang="en-US" altLang="ja-JP" sz="2000" dirty="0"/>
              <a:t>Teaching error = the variance of the teaching motion.</a:t>
            </a:r>
          </a:p>
          <a:p>
            <a:r>
              <a:rPr kumimoji="1" lang="en-US" altLang="ja-JP" sz="2000" dirty="0"/>
              <a:t>Reproduction error = the standard deviation of the reproduced motion.</a:t>
            </a:r>
            <a:endParaRPr kumimoji="1" lang="ja-JP" altLang="en-US" sz="2000" dirty="0"/>
          </a:p>
        </p:txBody>
      </p:sp>
      <p:graphicFrame>
        <p:nvGraphicFramePr>
          <p:cNvPr id="7" name="コンテンツ プレースホルダー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7336342"/>
              </p:ext>
            </p:extLst>
          </p:nvPr>
        </p:nvGraphicFramePr>
        <p:xfrm>
          <a:off x="457200" y="1481138"/>
          <a:ext cx="41148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グラフ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9741895"/>
              </p:ext>
            </p:extLst>
          </p:nvPr>
        </p:nvGraphicFramePr>
        <p:xfrm>
          <a:off x="4572000" y="1481138"/>
          <a:ext cx="41148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77053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Ex) The task “Take the cup.”</a:t>
            </a:r>
          </a:p>
          <a:p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Background</a:t>
            </a:r>
            <a:endParaRPr kumimoji="1" lang="ja-JP" altLang="en-US" dirty="0"/>
          </a:p>
        </p:txBody>
      </p:sp>
      <p:pic>
        <p:nvPicPr>
          <p:cNvPr id="1026" name="Picture 2" descr="C:\Users\tetsuya\AppData\Local\Microsoft\Windows\INetCache\IE\9PQUV042\man-146843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886923"/>
            <a:ext cx="642095" cy="1284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185352" y="2348880"/>
            <a:ext cx="4104456" cy="3396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7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609728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994" y="2940664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385861" flipH="1">
            <a:off x="1703326" y="3855218"/>
            <a:ext cx="1098792" cy="55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ubOvalCallout"/>
          <p:cNvSpPr>
            <a:spLocks noEditPoints="1" noChangeArrowheads="1"/>
          </p:cNvSpPr>
          <p:nvPr/>
        </p:nvSpPr>
        <p:spPr bwMode="auto">
          <a:xfrm>
            <a:off x="2552428" y="2687147"/>
            <a:ext cx="1363215" cy="1213415"/>
          </a:xfrm>
          <a:custGeom>
            <a:avLst/>
            <a:gdLst>
              <a:gd name="G0" fmla="+- 0 0 0"/>
              <a:gd name="G1" fmla="+- 10766 0 0"/>
              <a:gd name="T0" fmla="*/ 10800 w 21600"/>
              <a:gd name="T1" fmla="*/ 0 h 21600"/>
              <a:gd name="T2" fmla="*/ 0 w 21600"/>
              <a:gd name="T3" fmla="*/ 8105 h 21600"/>
              <a:gd name="T4" fmla="*/ 10766 w 21600"/>
              <a:gd name="T5" fmla="*/ 21600 h 21600"/>
              <a:gd name="T6" fmla="*/ 10800 w 21600"/>
              <a:gd name="T7" fmla="*/ 16210 h 21600"/>
              <a:gd name="T8" fmla="*/ 21600 w 21600"/>
              <a:gd name="T9" fmla="*/ 8105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3163 w 21600"/>
              <a:gd name="T16" fmla="*/ 2374 h 21600"/>
              <a:gd name="T17" fmla="*/ 18437 w 21600"/>
              <a:gd name="T18" fmla="*/ 1383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10766" y="21600"/>
                </a:moveTo>
                <a:lnTo>
                  <a:pt x="9590" y="16158"/>
                </a:lnTo>
                <a:cubicBezTo>
                  <a:pt x="9991" y="16192"/>
                  <a:pt x="10395" y="16210"/>
                  <a:pt x="10800" y="16210"/>
                </a:cubicBezTo>
                <a:cubicBezTo>
                  <a:pt x="16764" y="16210"/>
                  <a:pt x="21600" y="12581"/>
                  <a:pt x="21600" y="8105"/>
                </a:cubicBezTo>
                <a:cubicBezTo>
                  <a:pt x="21600" y="3628"/>
                  <a:pt x="16764" y="0"/>
                  <a:pt x="10800" y="0"/>
                </a:cubicBezTo>
                <a:cubicBezTo>
                  <a:pt x="4835" y="0"/>
                  <a:pt x="0" y="3628"/>
                  <a:pt x="0" y="8105"/>
                </a:cubicBezTo>
                <a:cubicBezTo>
                  <a:pt x="-1" y="10568"/>
                  <a:pt x="1493" y="12898"/>
                  <a:pt x="4057" y="14436"/>
                </a:cubicBezTo>
                <a:close/>
              </a:path>
            </a:pathLst>
          </a:cu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765983" y="2849242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Take the cup.</a:t>
            </a:r>
            <a:endParaRPr kumimoji="1" lang="ja-JP" altLang="en-US" dirty="0"/>
          </a:p>
        </p:txBody>
      </p:sp>
      <p:pic>
        <p:nvPicPr>
          <p:cNvPr id="14" name="Picture 2" descr="C:\Users\tetsuya\AppData\Local\Microsoft\Windows\INetCache\IE\9PQUV042\man-146843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022" y="4168288"/>
            <a:ext cx="642095" cy="1284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正方形/長方形 14"/>
          <p:cNvSpPr/>
          <p:nvPr/>
        </p:nvSpPr>
        <p:spPr>
          <a:xfrm>
            <a:off x="4572000" y="2335185"/>
            <a:ext cx="4104456" cy="3396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768" y="2825802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642" y="2926969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385861" flipH="1">
            <a:off x="6089974" y="3841523"/>
            <a:ext cx="1098792" cy="55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PubOvalCallout"/>
          <p:cNvSpPr>
            <a:spLocks noEditPoints="1" noChangeArrowheads="1"/>
          </p:cNvSpPr>
          <p:nvPr/>
        </p:nvSpPr>
        <p:spPr bwMode="auto">
          <a:xfrm>
            <a:off x="4667153" y="2904179"/>
            <a:ext cx="1363215" cy="1213415"/>
          </a:xfrm>
          <a:custGeom>
            <a:avLst/>
            <a:gdLst>
              <a:gd name="G0" fmla="+- 0 0 0"/>
              <a:gd name="G1" fmla="+- 10766 0 0"/>
              <a:gd name="T0" fmla="*/ 10800 w 21600"/>
              <a:gd name="T1" fmla="*/ 0 h 21600"/>
              <a:gd name="T2" fmla="*/ 0 w 21600"/>
              <a:gd name="T3" fmla="*/ 8105 h 21600"/>
              <a:gd name="T4" fmla="*/ 10766 w 21600"/>
              <a:gd name="T5" fmla="*/ 21600 h 21600"/>
              <a:gd name="T6" fmla="*/ 10800 w 21600"/>
              <a:gd name="T7" fmla="*/ 16210 h 21600"/>
              <a:gd name="T8" fmla="*/ 21600 w 21600"/>
              <a:gd name="T9" fmla="*/ 8105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3163 w 21600"/>
              <a:gd name="T16" fmla="*/ 2374 h 21600"/>
              <a:gd name="T17" fmla="*/ 18437 w 21600"/>
              <a:gd name="T18" fmla="*/ 1383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10766" y="21600"/>
                </a:moveTo>
                <a:lnTo>
                  <a:pt x="9590" y="16158"/>
                </a:lnTo>
                <a:cubicBezTo>
                  <a:pt x="9991" y="16192"/>
                  <a:pt x="10395" y="16210"/>
                  <a:pt x="10800" y="16210"/>
                </a:cubicBezTo>
                <a:cubicBezTo>
                  <a:pt x="16764" y="16210"/>
                  <a:pt x="21600" y="12581"/>
                  <a:pt x="21600" y="8105"/>
                </a:cubicBezTo>
                <a:cubicBezTo>
                  <a:pt x="21600" y="3628"/>
                  <a:pt x="16764" y="0"/>
                  <a:pt x="10800" y="0"/>
                </a:cubicBezTo>
                <a:cubicBezTo>
                  <a:pt x="4835" y="0"/>
                  <a:pt x="0" y="3628"/>
                  <a:pt x="0" y="8105"/>
                </a:cubicBezTo>
                <a:cubicBezTo>
                  <a:pt x="-1" y="10568"/>
                  <a:pt x="1493" y="12898"/>
                  <a:pt x="4057" y="14436"/>
                </a:cubicBezTo>
                <a:close/>
              </a:path>
            </a:pathLst>
          </a:cu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880708" y="3066274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Take the cup.</a:t>
            </a:r>
            <a:endParaRPr kumimoji="1" lang="ja-JP" altLang="en-US" dirty="0"/>
          </a:p>
        </p:txBody>
      </p:sp>
      <p:pic>
        <p:nvPicPr>
          <p:cNvPr id="21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507" y="4047046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381" y="4148213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646" y="4146239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185352" y="1988406"/>
            <a:ext cx="2478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Teaching the task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572000" y="197954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Just imitation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1475656" y="2825802"/>
            <a:ext cx="936104" cy="66977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6195582" y="2553726"/>
            <a:ext cx="1237205" cy="96473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6596685" y="3516948"/>
            <a:ext cx="1143668" cy="48236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302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正方形/長方形 80"/>
          <p:cNvSpPr/>
          <p:nvPr/>
        </p:nvSpPr>
        <p:spPr>
          <a:xfrm>
            <a:off x="2618017" y="4613620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/>
          <p:cNvSpPr/>
          <p:nvPr/>
        </p:nvSpPr>
        <p:spPr>
          <a:xfrm>
            <a:off x="1448183" y="4403058"/>
            <a:ext cx="2363190" cy="172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/>
        </p:nvSpPr>
        <p:spPr>
          <a:xfrm>
            <a:off x="255594" y="3189115"/>
            <a:ext cx="2363190" cy="1728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二等辺三角形 71"/>
          <p:cNvSpPr/>
          <p:nvPr/>
        </p:nvSpPr>
        <p:spPr>
          <a:xfrm>
            <a:off x="1850990" y="3389169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/>
          <p:cNvSpPr/>
          <p:nvPr/>
        </p:nvSpPr>
        <p:spPr>
          <a:xfrm>
            <a:off x="1461660" y="1692120"/>
            <a:ext cx="2363190" cy="1728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円/楕円 67"/>
          <p:cNvSpPr/>
          <p:nvPr/>
        </p:nvSpPr>
        <p:spPr>
          <a:xfrm>
            <a:off x="1675149" y="4231448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solidFill>
              <a:schemeClr val="accent2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/>
          <p:cNvSpPr/>
          <p:nvPr/>
        </p:nvSpPr>
        <p:spPr>
          <a:xfrm>
            <a:off x="750536" y="4403058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円/楕円 73"/>
          <p:cNvSpPr/>
          <p:nvPr/>
        </p:nvSpPr>
        <p:spPr>
          <a:xfrm>
            <a:off x="1071531" y="3749209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6" name="直線矢印コネクタ 75"/>
          <p:cNvCxnSpPr/>
          <p:nvPr/>
        </p:nvCxnSpPr>
        <p:spPr>
          <a:xfrm flipV="1">
            <a:off x="852082" y="3893225"/>
            <a:ext cx="383156" cy="626501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436604">
            <a:off x="1150293" y="4200538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8" name="直線矢印コネクタ 77"/>
          <p:cNvCxnSpPr/>
          <p:nvPr/>
        </p:nvCxnSpPr>
        <p:spPr>
          <a:xfrm flipH="1">
            <a:off x="1215547" y="3592757"/>
            <a:ext cx="781942" cy="300468"/>
          </a:xfrm>
          <a:prstGeom prst="straightConnector1">
            <a:avLst/>
          </a:prstGeom>
          <a:ln w="38100" cap="rnd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二等辺三角形 45"/>
          <p:cNvSpPr/>
          <p:nvPr/>
        </p:nvSpPr>
        <p:spPr>
          <a:xfrm>
            <a:off x="2472285" y="1953555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80" name="正方形/長方形 3079"/>
          <p:cNvSpPr/>
          <p:nvPr/>
        </p:nvSpPr>
        <p:spPr>
          <a:xfrm>
            <a:off x="305511" y="320156"/>
            <a:ext cx="2363190" cy="1728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/楕円 3"/>
          <p:cNvSpPr/>
          <p:nvPr/>
        </p:nvSpPr>
        <p:spPr>
          <a:xfrm>
            <a:off x="1368865" y="688745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solidFill>
              <a:schemeClr val="accent2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603093" y="1064662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二等辺三角形 5"/>
          <p:cNvSpPr/>
          <p:nvPr/>
        </p:nvSpPr>
        <p:spPr>
          <a:xfrm>
            <a:off x="2122549" y="1040236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1343090" y="1400276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/>
          <p:cNvCxnSpPr/>
          <p:nvPr/>
        </p:nvCxnSpPr>
        <p:spPr>
          <a:xfrm>
            <a:off x="720793" y="1181331"/>
            <a:ext cx="766313" cy="362961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471551" y="1059978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線矢印コネクタ 23"/>
          <p:cNvCxnSpPr/>
          <p:nvPr/>
        </p:nvCxnSpPr>
        <p:spPr>
          <a:xfrm flipH="1">
            <a:off x="1487106" y="1243824"/>
            <a:ext cx="781942" cy="300468"/>
          </a:xfrm>
          <a:prstGeom prst="straightConnector1">
            <a:avLst/>
          </a:prstGeom>
          <a:ln w="38100" cap="rnd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円/楕円 43"/>
          <p:cNvSpPr/>
          <p:nvPr/>
        </p:nvSpPr>
        <p:spPr>
          <a:xfrm>
            <a:off x="2047218" y="2901083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solidFill>
              <a:schemeClr val="accent2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>
            <a:off x="3117844" y="2955778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/>
          <p:nvPr/>
        </p:nvSpPr>
        <p:spPr>
          <a:xfrm>
            <a:off x="1692826" y="2313595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矢印コネクタ 47"/>
          <p:cNvCxnSpPr/>
          <p:nvPr/>
        </p:nvCxnSpPr>
        <p:spPr>
          <a:xfrm flipH="1" flipV="1">
            <a:off x="1836842" y="2457611"/>
            <a:ext cx="1390777" cy="608820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18042">
            <a:off x="1628941" y="2774615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直線矢印コネクタ 57"/>
          <p:cNvCxnSpPr/>
          <p:nvPr/>
        </p:nvCxnSpPr>
        <p:spPr>
          <a:xfrm flipH="1">
            <a:off x="1836842" y="2157143"/>
            <a:ext cx="781942" cy="300468"/>
          </a:xfrm>
          <a:prstGeom prst="straightConnector1">
            <a:avLst/>
          </a:prstGeom>
          <a:ln w="38100" cap="rnd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円/楕円 79"/>
          <p:cNvSpPr/>
          <p:nvPr/>
        </p:nvSpPr>
        <p:spPr>
          <a:xfrm>
            <a:off x="1592199" y="5331746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solidFill>
              <a:schemeClr val="accent2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二等辺三角形 85"/>
          <p:cNvSpPr/>
          <p:nvPr/>
        </p:nvSpPr>
        <p:spPr>
          <a:xfrm>
            <a:off x="3027767" y="5277365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円/楕円 86"/>
          <p:cNvSpPr/>
          <p:nvPr/>
        </p:nvSpPr>
        <p:spPr>
          <a:xfrm>
            <a:off x="2248308" y="5637405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8" name="直線矢印コネクタ 87"/>
          <p:cNvCxnSpPr/>
          <p:nvPr/>
        </p:nvCxnSpPr>
        <p:spPr>
          <a:xfrm flipH="1">
            <a:off x="2392324" y="4754715"/>
            <a:ext cx="335469" cy="1026706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16893">
            <a:off x="1908086" y="5297106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0" name="直線矢印コネクタ 89"/>
          <p:cNvCxnSpPr/>
          <p:nvPr/>
        </p:nvCxnSpPr>
        <p:spPr>
          <a:xfrm flipH="1">
            <a:off x="2392324" y="5480953"/>
            <a:ext cx="781942" cy="300468"/>
          </a:xfrm>
          <a:prstGeom prst="straightConnector1">
            <a:avLst/>
          </a:prstGeom>
          <a:ln w="38100" cap="rnd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二等辺三角形 91"/>
          <p:cNvSpPr/>
          <p:nvPr/>
        </p:nvSpPr>
        <p:spPr>
          <a:xfrm>
            <a:off x="6150922" y="3239160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3" name="直線矢印コネクタ 92"/>
          <p:cNvCxnSpPr/>
          <p:nvPr/>
        </p:nvCxnSpPr>
        <p:spPr>
          <a:xfrm flipH="1">
            <a:off x="5515479" y="3442748"/>
            <a:ext cx="781942" cy="300468"/>
          </a:xfrm>
          <a:prstGeom prst="straightConnector1">
            <a:avLst/>
          </a:prstGeom>
          <a:ln w="38100" cap="rnd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/>
          <p:cNvCxnSpPr/>
          <p:nvPr/>
        </p:nvCxnSpPr>
        <p:spPr>
          <a:xfrm flipH="1">
            <a:off x="5510664" y="3506207"/>
            <a:ext cx="781942" cy="300468"/>
          </a:xfrm>
          <a:prstGeom prst="straightConnector1">
            <a:avLst/>
          </a:prstGeom>
          <a:ln w="38100" cap="rnd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/>
          <p:cNvCxnSpPr/>
          <p:nvPr/>
        </p:nvCxnSpPr>
        <p:spPr>
          <a:xfrm flipH="1">
            <a:off x="5515479" y="3578592"/>
            <a:ext cx="781942" cy="300468"/>
          </a:xfrm>
          <a:prstGeom prst="straightConnector1">
            <a:avLst/>
          </a:prstGeom>
          <a:ln w="38100" cap="rnd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/>
          <p:cNvCxnSpPr/>
          <p:nvPr/>
        </p:nvCxnSpPr>
        <p:spPr>
          <a:xfrm flipH="1">
            <a:off x="5510664" y="3656441"/>
            <a:ext cx="781942" cy="300468"/>
          </a:xfrm>
          <a:prstGeom prst="straightConnector1">
            <a:avLst/>
          </a:prstGeom>
          <a:ln w="38100" cap="rnd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正方形/長方形 96"/>
          <p:cNvSpPr/>
          <p:nvPr/>
        </p:nvSpPr>
        <p:spPr>
          <a:xfrm>
            <a:off x="6196122" y="1919270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8" name="直線矢印コネクタ 97"/>
          <p:cNvCxnSpPr/>
          <p:nvPr/>
        </p:nvCxnSpPr>
        <p:spPr>
          <a:xfrm>
            <a:off x="6313822" y="2035939"/>
            <a:ext cx="766313" cy="362961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/>
          <p:cNvCxnSpPr/>
          <p:nvPr/>
        </p:nvCxnSpPr>
        <p:spPr>
          <a:xfrm flipH="1" flipV="1">
            <a:off x="4915120" y="1417703"/>
            <a:ext cx="1390777" cy="608820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/>
          <p:cNvCxnSpPr/>
          <p:nvPr/>
        </p:nvCxnSpPr>
        <p:spPr>
          <a:xfrm flipV="1">
            <a:off x="6313822" y="1405551"/>
            <a:ext cx="383156" cy="626501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矢印コネクタ 102"/>
          <p:cNvCxnSpPr/>
          <p:nvPr/>
        </p:nvCxnSpPr>
        <p:spPr>
          <a:xfrm flipH="1">
            <a:off x="5978353" y="2060365"/>
            <a:ext cx="335469" cy="1026706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C:\Users\tetsuya\AppData\Local\Microsoft\Windows\INetCache\IE\2BC5JMJI\up-arrow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139952" y="3223108"/>
            <a:ext cx="799748" cy="79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線矢印コネクタ 11"/>
          <p:cNvCxnSpPr/>
          <p:nvPr/>
        </p:nvCxnSpPr>
        <p:spPr>
          <a:xfrm>
            <a:off x="1461660" y="1184252"/>
            <a:ext cx="25446" cy="360040"/>
          </a:xfrm>
          <a:prstGeom prst="straightConnector1">
            <a:avLst/>
          </a:prstGeom>
          <a:ln w="381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矢印コネクタ 104"/>
          <p:cNvCxnSpPr/>
          <p:nvPr/>
        </p:nvCxnSpPr>
        <p:spPr>
          <a:xfrm flipH="1" flipV="1">
            <a:off x="1836842" y="2457611"/>
            <a:ext cx="1078974" cy="138127"/>
          </a:xfrm>
          <a:prstGeom prst="straightConnector1">
            <a:avLst/>
          </a:prstGeom>
          <a:ln w="381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矢印コネクタ 105"/>
          <p:cNvCxnSpPr/>
          <p:nvPr/>
        </p:nvCxnSpPr>
        <p:spPr>
          <a:xfrm flipH="1" flipV="1">
            <a:off x="1215547" y="3893225"/>
            <a:ext cx="301338" cy="265486"/>
          </a:xfrm>
          <a:prstGeom prst="straightConnector1">
            <a:avLst/>
          </a:prstGeom>
          <a:ln w="381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矢印コネクタ 106"/>
          <p:cNvCxnSpPr/>
          <p:nvPr/>
        </p:nvCxnSpPr>
        <p:spPr>
          <a:xfrm flipH="1">
            <a:off x="2418939" y="5215636"/>
            <a:ext cx="496877" cy="565785"/>
          </a:xfrm>
          <a:prstGeom prst="straightConnector1">
            <a:avLst/>
          </a:prstGeom>
          <a:ln w="381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正方形/長方形 108"/>
          <p:cNvSpPr/>
          <p:nvPr/>
        </p:nvSpPr>
        <p:spPr>
          <a:xfrm>
            <a:off x="5498519" y="4690884"/>
            <a:ext cx="219551" cy="23333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二等辺三角形 109"/>
          <p:cNvSpPr/>
          <p:nvPr/>
        </p:nvSpPr>
        <p:spPr>
          <a:xfrm>
            <a:off x="7017975" y="4666458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5" name="直線矢印コネクタ 114"/>
          <p:cNvCxnSpPr/>
          <p:nvPr/>
        </p:nvCxnSpPr>
        <p:spPr>
          <a:xfrm>
            <a:off x="6357086" y="4810474"/>
            <a:ext cx="25446" cy="360040"/>
          </a:xfrm>
          <a:prstGeom prst="straightConnector1">
            <a:avLst/>
          </a:prstGeom>
          <a:ln w="381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二等辺三角形 115"/>
          <p:cNvSpPr/>
          <p:nvPr/>
        </p:nvSpPr>
        <p:spPr>
          <a:xfrm>
            <a:off x="5922115" y="4165413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正方形/長方形 117"/>
          <p:cNvSpPr/>
          <p:nvPr/>
        </p:nvSpPr>
        <p:spPr>
          <a:xfrm>
            <a:off x="6567674" y="5167636"/>
            <a:ext cx="219551" cy="23333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3" name="直線矢印コネクタ 122"/>
          <p:cNvCxnSpPr/>
          <p:nvPr/>
        </p:nvCxnSpPr>
        <p:spPr>
          <a:xfrm flipH="1" flipV="1">
            <a:off x="5286672" y="4669469"/>
            <a:ext cx="1078974" cy="138127"/>
          </a:xfrm>
          <a:prstGeom prst="straightConnector1">
            <a:avLst/>
          </a:prstGeom>
          <a:ln w="381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二等辺三角形 123"/>
          <p:cNvSpPr/>
          <p:nvPr/>
        </p:nvSpPr>
        <p:spPr>
          <a:xfrm>
            <a:off x="6685337" y="4024317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正方形/長方形 125"/>
          <p:cNvSpPr/>
          <p:nvPr/>
        </p:nvSpPr>
        <p:spPr>
          <a:xfrm>
            <a:off x="5584883" y="5038206"/>
            <a:ext cx="219551" cy="23333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1" name="直線矢印コネクタ 130"/>
          <p:cNvCxnSpPr/>
          <p:nvPr/>
        </p:nvCxnSpPr>
        <p:spPr>
          <a:xfrm flipH="1" flipV="1">
            <a:off x="6049894" y="4528373"/>
            <a:ext cx="301338" cy="265486"/>
          </a:xfrm>
          <a:prstGeom prst="straightConnector1">
            <a:avLst/>
          </a:prstGeom>
          <a:ln w="381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正方形/長方形 131"/>
          <p:cNvSpPr/>
          <p:nvPr/>
        </p:nvSpPr>
        <p:spPr>
          <a:xfrm>
            <a:off x="6056158" y="4207908"/>
            <a:ext cx="219551" cy="23333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二等辺三角形 133"/>
          <p:cNvSpPr/>
          <p:nvPr/>
        </p:nvSpPr>
        <p:spPr>
          <a:xfrm>
            <a:off x="6465908" y="4871653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9" name="直線矢印コネクタ 138"/>
          <p:cNvCxnSpPr/>
          <p:nvPr/>
        </p:nvCxnSpPr>
        <p:spPr>
          <a:xfrm flipH="1">
            <a:off x="5857080" y="4809924"/>
            <a:ext cx="496877" cy="565785"/>
          </a:xfrm>
          <a:prstGeom prst="straightConnector1">
            <a:avLst/>
          </a:prstGeom>
          <a:ln w="381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61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二等辺三角形 107"/>
          <p:cNvSpPr/>
          <p:nvPr/>
        </p:nvSpPr>
        <p:spPr>
          <a:xfrm>
            <a:off x="1559330" y="3239160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9" name="直線矢印コネクタ 108"/>
          <p:cNvCxnSpPr/>
          <p:nvPr/>
        </p:nvCxnSpPr>
        <p:spPr>
          <a:xfrm flipH="1">
            <a:off x="923887" y="3442748"/>
            <a:ext cx="781942" cy="300468"/>
          </a:xfrm>
          <a:prstGeom prst="straightConnector1">
            <a:avLst/>
          </a:prstGeom>
          <a:ln w="38100" cap="rnd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109"/>
          <p:cNvCxnSpPr/>
          <p:nvPr/>
        </p:nvCxnSpPr>
        <p:spPr>
          <a:xfrm flipH="1">
            <a:off x="919072" y="3506207"/>
            <a:ext cx="781942" cy="300468"/>
          </a:xfrm>
          <a:prstGeom prst="straightConnector1">
            <a:avLst/>
          </a:prstGeom>
          <a:ln w="38100" cap="rnd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矢印コネクタ 110"/>
          <p:cNvCxnSpPr/>
          <p:nvPr/>
        </p:nvCxnSpPr>
        <p:spPr>
          <a:xfrm flipH="1">
            <a:off x="923887" y="3578592"/>
            <a:ext cx="781942" cy="300468"/>
          </a:xfrm>
          <a:prstGeom prst="straightConnector1">
            <a:avLst/>
          </a:prstGeom>
          <a:ln w="38100" cap="rnd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矢印コネクタ 111"/>
          <p:cNvCxnSpPr/>
          <p:nvPr/>
        </p:nvCxnSpPr>
        <p:spPr>
          <a:xfrm flipH="1">
            <a:off x="919072" y="3656441"/>
            <a:ext cx="781942" cy="300468"/>
          </a:xfrm>
          <a:prstGeom prst="straightConnector1">
            <a:avLst/>
          </a:prstGeom>
          <a:ln w="38100" cap="rnd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正方形/長方形 112"/>
          <p:cNvSpPr/>
          <p:nvPr/>
        </p:nvSpPr>
        <p:spPr>
          <a:xfrm>
            <a:off x="1604530" y="1919270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4" name="直線矢印コネクタ 113"/>
          <p:cNvCxnSpPr/>
          <p:nvPr/>
        </p:nvCxnSpPr>
        <p:spPr>
          <a:xfrm>
            <a:off x="1722230" y="2035939"/>
            <a:ext cx="766313" cy="362961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114"/>
          <p:cNvCxnSpPr/>
          <p:nvPr/>
        </p:nvCxnSpPr>
        <p:spPr>
          <a:xfrm flipH="1" flipV="1">
            <a:off x="323528" y="1417703"/>
            <a:ext cx="1390777" cy="608820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115"/>
          <p:cNvCxnSpPr/>
          <p:nvPr/>
        </p:nvCxnSpPr>
        <p:spPr>
          <a:xfrm flipV="1">
            <a:off x="1722230" y="1405551"/>
            <a:ext cx="383156" cy="626501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6"/>
          <p:cNvCxnSpPr/>
          <p:nvPr/>
        </p:nvCxnSpPr>
        <p:spPr>
          <a:xfrm flipH="1">
            <a:off x="1386761" y="2060365"/>
            <a:ext cx="335469" cy="1026706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正方形/長方形 122"/>
          <p:cNvSpPr/>
          <p:nvPr/>
        </p:nvSpPr>
        <p:spPr>
          <a:xfrm>
            <a:off x="906927" y="4690884"/>
            <a:ext cx="219551" cy="23333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二等辺三角形 123"/>
          <p:cNvSpPr/>
          <p:nvPr/>
        </p:nvSpPr>
        <p:spPr>
          <a:xfrm>
            <a:off x="2426383" y="4666458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5" name="直線矢印コネクタ 124"/>
          <p:cNvCxnSpPr/>
          <p:nvPr/>
        </p:nvCxnSpPr>
        <p:spPr>
          <a:xfrm>
            <a:off x="1765494" y="4810474"/>
            <a:ext cx="25446" cy="360040"/>
          </a:xfrm>
          <a:prstGeom prst="straightConnector1">
            <a:avLst/>
          </a:prstGeom>
          <a:ln w="381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二等辺三角形 125"/>
          <p:cNvSpPr/>
          <p:nvPr/>
        </p:nvSpPr>
        <p:spPr>
          <a:xfrm>
            <a:off x="1330523" y="4165413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7" name="正方形/長方形 126"/>
          <p:cNvSpPr/>
          <p:nvPr/>
        </p:nvSpPr>
        <p:spPr>
          <a:xfrm>
            <a:off x="1976082" y="5167636"/>
            <a:ext cx="219551" cy="23333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8" name="直線矢印コネクタ 127"/>
          <p:cNvCxnSpPr/>
          <p:nvPr/>
        </p:nvCxnSpPr>
        <p:spPr>
          <a:xfrm flipH="1" flipV="1">
            <a:off x="695080" y="4669469"/>
            <a:ext cx="1078974" cy="138127"/>
          </a:xfrm>
          <a:prstGeom prst="straightConnector1">
            <a:avLst/>
          </a:prstGeom>
          <a:ln w="381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二等辺三角形 128"/>
          <p:cNvSpPr/>
          <p:nvPr/>
        </p:nvSpPr>
        <p:spPr>
          <a:xfrm>
            <a:off x="2093745" y="4024317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正方形/長方形 129"/>
          <p:cNvSpPr/>
          <p:nvPr/>
        </p:nvSpPr>
        <p:spPr>
          <a:xfrm>
            <a:off x="993291" y="5038206"/>
            <a:ext cx="219551" cy="23333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1" name="直線矢印コネクタ 130"/>
          <p:cNvCxnSpPr/>
          <p:nvPr/>
        </p:nvCxnSpPr>
        <p:spPr>
          <a:xfrm flipH="1" flipV="1">
            <a:off x="1458302" y="4528373"/>
            <a:ext cx="301338" cy="265486"/>
          </a:xfrm>
          <a:prstGeom prst="straightConnector1">
            <a:avLst/>
          </a:prstGeom>
          <a:ln w="381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正方形/長方形 131"/>
          <p:cNvSpPr/>
          <p:nvPr/>
        </p:nvSpPr>
        <p:spPr>
          <a:xfrm>
            <a:off x="1464566" y="4207908"/>
            <a:ext cx="219551" cy="23333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二等辺三角形 132"/>
          <p:cNvSpPr/>
          <p:nvPr/>
        </p:nvSpPr>
        <p:spPr>
          <a:xfrm>
            <a:off x="1874316" y="4871653"/>
            <a:ext cx="314986" cy="282191"/>
          </a:xfrm>
          <a:prstGeom prst="triangle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4" name="直線矢印コネクタ 133"/>
          <p:cNvCxnSpPr/>
          <p:nvPr/>
        </p:nvCxnSpPr>
        <p:spPr>
          <a:xfrm flipH="1">
            <a:off x="1265488" y="4809924"/>
            <a:ext cx="496877" cy="565785"/>
          </a:xfrm>
          <a:prstGeom prst="straightConnector1">
            <a:avLst/>
          </a:prstGeom>
          <a:ln w="381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正方形/長方形 134"/>
          <p:cNvSpPr/>
          <p:nvPr/>
        </p:nvSpPr>
        <p:spPr>
          <a:xfrm>
            <a:off x="2949732" y="3087071"/>
            <a:ext cx="1368152" cy="1120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正方形/長方形 135"/>
          <p:cNvSpPr/>
          <p:nvPr/>
        </p:nvSpPr>
        <p:spPr>
          <a:xfrm>
            <a:off x="4788024" y="3087071"/>
            <a:ext cx="1368152" cy="1120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latin typeface="Adobe Arabic" pitchFamily="18" charset="-78"/>
                <a:cs typeface="Adobe Arabic" pitchFamily="18" charset="-78"/>
              </a:rPr>
              <a:t>Normalize</a:t>
            </a:r>
            <a:endParaRPr kumimoji="1" lang="ja-JP" altLang="en-US" sz="2800" dirty="0">
              <a:latin typeface="Adobe Arabic" pitchFamily="18" charset="-78"/>
              <a:cs typeface="Adobe Arabic" pitchFamily="18" charset="-78"/>
            </a:endParaRPr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2987824" y="3179387"/>
            <a:ext cx="14380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solidFill>
                  <a:schemeClr val="bg1"/>
                </a:solidFill>
                <a:latin typeface="Adobe Arabic" pitchFamily="18" charset="-78"/>
                <a:ea typeface="Segoe UI Black" panose="020B0A02040204020203" pitchFamily="34" charset="0"/>
                <a:cs typeface="Adobe Arabic" pitchFamily="18" charset="-78"/>
              </a:rPr>
              <a:t>Affine</a:t>
            </a:r>
          </a:p>
          <a:p>
            <a:r>
              <a:rPr kumimoji="1" lang="en-US" altLang="ja-JP" sz="2800" dirty="0" smtClean="0">
                <a:solidFill>
                  <a:schemeClr val="bg1"/>
                </a:solidFill>
                <a:latin typeface="Adobe Arabic" pitchFamily="18" charset="-78"/>
                <a:ea typeface="Segoe UI Black" panose="020B0A02040204020203" pitchFamily="34" charset="0"/>
                <a:cs typeface="Adobe Arabic" pitchFamily="18" charset="-78"/>
              </a:rPr>
              <a:t>transform</a:t>
            </a:r>
            <a:endParaRPr kumimoji="1" lang="ja-JP" altLang="en-US" sz="2800" dirty="0">
              <a:solidFill>
                <a:schemeClr val="bg1"/>
              </a:solidFill>
              <a:latin typeface="Adobe Arabic" pitchFamily="18" charset="-78"/>
              <a:cs typeface="Adobe Arabic" pitchFamily="18" charset="-78"/>
            </a:endParaRPr>
          </a:p>
        </p:txBody>
      </p:sp>
      <p:sp>
        <p:nvSpPr>
          <p:cNvPr id="138" name="右矢印 137"/>
          <p:cNvSpPr/>
          <p:nvPr/>
        </p:nvSpPr>
        <p:spPr>
          <a:xfrm>
            <a:off x="4425896" y="3594611"/>
            <a:ext cx="290120" cy="1486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右矢印 138"/>
          <p:cNvSpPr/>
          <p:nvPr/>
        </p:nvSpPr>
        <p:spPr>
          <a:xfrm>
            <a:off x="2596309" y="3582137"/>
            <a:ext cx="290120" cy="1486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右矢印 139"/>
          <p:cNvSpPr/>
          <p:nvPr/>
        </p:nvSpPr>
        <p:spPr>
          <a:xfrm>
            <a:off x="6228184" y="3582136"/>
            <a:ext cx="290120" cy="1486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8" name="図 1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1053206"/>
            <a:ext cx="1957652" cy="1442242"/>
          </a:xfrm>
          <a:prstGeom prst="rect">
            <a:avLst/>
          </a:prstGeom>
        </p:spPr>
      </p:pic>
      <p:pic>
        <p:nvPicPr>
          <p:cNvPr id="149" name="図 1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417" y="2588322"/>
            <a:ext cx="2135886" cy="1499019"/>
          </a:xfrm>
          <a:prstGeom prst="rect">
            <a:avLst/>
          </a:prstGeom>
        </p:spPr>
      </p:pic>
      <p:pic>
        <p:nvPicPr>
          <p:cNvPr id="150" name="図 14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4269782"/>
            <a:ext cx="2016224" cy="144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06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811" y="3224929"/>
            <a:ext cx="286607" cy="28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etsuya\AppData\Local\Microsoft\Windows\INetCache\IE\9LV0U1RZ\cc-library010010368-thum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264" y="2021732"/>
            <a:ext cx="1949704" cy="194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Ex) The task “Take the cup.”</a:t>
            </a:r>
          </a:p>
          <a:p>
            <a:endParaRPr lang="en-US" altLang="ja-JP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Background</a:t>
            </a:r>
            <a:endParaRPr kumimoji="1" lang="ja-JP" altLang="en-US" dirty="0"/>
          </a:p>
        </p:txBody>
      </p:sp>
      <p:pic>
        <p:nvPicPr>
          <p:cNvPr id="1026" name="Picture 2" descr="C:\Users\tetsuya\AppData\Local\Microsoft\Windows\INetCache\IE\9PQUV042\man-146843_64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128" y="3096595"/>
            <a:ext cx="397052" cy="794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174169" y="2068100"/>
            <a:ext cx="2478094" cy="21001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7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40" y="3492640"/>
            <a:ext cx="578858" cy="578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609" y="2474919"/>
            <a:ext cx="286607" cy="28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385861" flipH="1">
            <a:off x="1073486" y="3054215"/>
            <a:ext cx="679459" cy="341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tetsuya\AppData\Local\Microsoft\Windows\INetCache\IE\9PQUV042\man-146843_64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022" y="4168288"/>
            <a:ext cx="642095" cy="1284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正方形/長方形 14"/>
          <p:cNvSpPr/>
          <p:nvPr/>
        </p:nvSpPr>
        <p:spPr>
          <a:xfrm>
            <a:off x="4572000" y="2335185"/>
            <a:ext cx="4104456" cy="3396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768" y="2825802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642" y="2926969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641809" flipH="1" flipV="1">
            <a:off x="6794573" y="4083354"/>
            <a:ext cx="1027461" cy="516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PubOvalCallout"/>
          <p:cNvSpPr>
            <a:spLocks noEditPoints="1" noChangeArrowheads="1"/>
          </p:cNvSpPr>
          <p:nvPr/>
        </p:nvSpPr>
        <p:spPr bwMode="auto">
          <a:xfrm>
            <a:off x="4667153" y="2904179"/>
            <a:ext cx="1363215" cy="1213415"/>
          </a:xfrm>
          <a:custGeom>
            <a:avLst/>
            <a:gdLst>
              <a:gd name="G0" fmla="+- 0 0 0"/>
              <a:gd name="G1" fmla="+- 10766 0 0"/>
              <a:gd name="T0" fmla="*/ 10800 w 21600"/>
              <a:gd name="T1" fmla="*/ 0 h 21600"/>
              <a:gd name="T2" fmla="*/ 0 w 21600"/>
              <a:gd name="T3" fmla="*/ 8105 h 21600"/>
              <a:gd name="T4" fmla="*/ 10766 w 21600"/>
              <a:gd name="T5" fmla="*/ 21600 h 21600"/>
              <a:gd name="T6" fmla="*/ 10800 w 21600"/>
              <a:gd name="T7" fmla="*/ 16210 h 21600"/>
              <a:gd name="T8" fmla="*/ 21600 w 21600"/>
              <a:gd name="T9" fmla="*/ 8105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3163 w 21600"/>
              <a:gd name="T16" fmla="*/ 2374 h 21600"/>
              <a:gd name="T17" fmla="*/ 18437 w 21600"/>
              <a:gd name="T18" fmla="*/ 1383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10766" y="21600"/>
                </a:moveTo>
                <a:lnTo>
                  <a:pt x="9590" y="16158"/>
                </a:lnTo>
                <a:cubicBezTo>
                  <a:pt x="9991" y="16192"/>
                  <a:pt x="10395" y="16210"/>
                  <a:pt x="10800" y="16210"/>
                </a:cubicBezTo>
                <a:cubicBezTo>
                  <a:pt x="16764" y="16210"/>
                  <a:pt x="21600" y="12581"/>
                  <a:pt x="21600" y="8105"/>
                </a:cubicBezTo>
                <a:cubicBezTo>
                  <a:pt x="21600" y="3628"/>
                  <a:pt x="16764" y="0"/>
                  <a:pt x="10800" y="0"/>
                </a:cubicBezTo>
                <a:cubicBezTo>
                  <a:pt x="4835" y="0"/>
                  <a:pt x="0" y="3628"/>
                  <a:pt x="0" y="8105"/>
                </a:cubicBezTo>
                <a:cubicBezTo>
                  <a:pt x="-1" y="10568"/>
                  <a:pt x="1493" y="12898"/>
                  <a:pt x="4057" y="14436"/>
                </a:cubicBezTo>
                <a:close/>
              </a:path>
            </a:pathLst>
          </a:cu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880708" y="3066274"/>
            <a:ext cx="1301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Take </a:t>
            </a:r>
            <a:endParaRPr kumimoji="1" lang="en-US" altLang="ja-JP" dirty="0" smtClean="0"/>
          </a:p>
          <a:p>
            <a:r>
              <a:rPr kumimoji="1" lang="en-US" altLang="ja-JP" dirty="0" smtClean="0"/>
              <a:t>the </a:t>
            </a:r>
            <a:r>
              <a:rPr kumimoji="1" lang="en-US" altLang="ja-JP" dirty="0" smtClean="0"/>
              <a:t>cup.</a:t>
            </a:r>
            <a:endParaRPr kumimoji="1" lang="ja-JP" altLang="en-US" dirty="0"/>
          </a:p>
        </p:txBody>
      </p:sp>
      <p:pic>
        <p:nvPicPr>
          <p:cNvPr id="21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475" y="4516373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349" y="4617540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4572000" y="1979548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Reproduction with human intention.</a:t>
            </a:r>
            <a:endParaRPr kumimoji="1" lang="ja-JP" altLang="en-US" dirty="0"/>
          </a:p>
        </p:txBody>
      </p:sp>
      <p:pic>
        <p:nvPicPr>
          <p:cNvPr id="24" name="Picture 2" descr="C:\Users\tetsuya\AppData\Local\Microsoft\Windows\INetCache\IE\9PQUV042\man-146843_64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46" y="4443445"/>
            <a:ext cx="397052" cy="794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正方形/長方形 24"/>
          <p:cNvSpPr/>
          <p:nvPr/>
        </p:nvSpPr>
        <p:spPr>
          <a:xfrm>
            <a:off x="174169" y="4259730"/>
            <a:ext cx="2478094" cy="21001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40" y="5685276"/>
            <a:ext cx="578858" cy="578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824" y="5486724"/>
            <a:ext cx="286607" cy="28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80594" flipH="1">
            <a:off x="1304928" y="4746610"/>
            <a:ext cx="905785" cy="455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02" y="4773180"/>
            <a:ext cx="286607" cy="28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768" y="2825802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5" descr="C:\Users\tetsuya\AppData\Local\Microsoft\Windows\INetCache\IE\2BC5JMJI\sgi01a201310150600[1]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642" y="2926969"/>
            <a:ext cx="463488" cy="4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正方形/長方形 31"/>
          <p:cNvSpPr/>
          <p:nvPr/>
        </p:nvSpPr>
        <p:spPr>
          <a:xfrm>
            <a:off x="6195582" y="2553726"/>
            <a:ext cx="1237205" cy="96473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6285816" y="3510886"/>
            <a:ext cx="970303" cy="75995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4" name="Picture 3" descr="C:\Users\tetsuya\AppData\Local\Microsoft\Windows\INetCache\IE\9PQUV042\sgi01a201409121600[1]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518458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etsuya\AppData\Local\Microsoft\Windows\INetCache\IE\2BC5JMJI\up-arrow-silhouette[1]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227238" y="4469118"/>
            <a:ext cx="840706" cy="840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/>
          <p:cNvSpPr txBox="1"/>
          <p:nvPr/>
        </p:nvSpPr>
        <p:spPr>
          <a:xfrm>
            <a:off x="3019262" y="2364137"/>
            <a:ext cx="2562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The human </a:t>
            </a:r>
          </a:p>
          <a:p>
            <a:r>
              <a:rPr kumimoji="1" lang="en-US" altLang="ja-JP" b="1" dirty="0" smtClean="0">
                <a:solidFill>
                  <a:srgbClr val="FF0000"/>
                </a:solidFill>
              </a:rPr>
              <a:t>position</a:t>
            </a:r>
          </a:p>
          <a:p>
            <a:r>
              <a:rPr kumimoji="1" lang="en-US" altLang="ja-JP" dirty="0"/>
              <a:t>i</a:t>
            </a:r>
            <a:r>
              <a:rPr kumimoji="1" lang="en-US" altLang="ja-JP" dirty="0" smtClean="0"/>
              <a:t>s important.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52401" y="6427935"/>
            <a:ext cx="412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Teaching the task.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38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Related Works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9" y="1664804"/>
            <a:ext cx="3992911" cy="1548172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379" y="3501008"/>
            <a:ext cx="3222061" cy="2659066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395536" y="3501008"/>
            <a:ext cx="35283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Human Intention</a:t>
            </a:r>
          </a:p>
          <a:p>
            <a:r>
              <a:rPr kumimoji="1" lang="en-US" altLang="ja-JP" sz="2400" dirty="0" smtClean="0"/>
              <a:t>= A position of Landmark</a:t>
            </a:r>
            <a:endParaRPr kumimoji="1" lang="en-US" altLang="ja-JP" sz="2400" dirty="0" smtClean="0"/>
          </a:p>
          <a:p>
            <a:r>
              <a:rPr kumimoji="1" lang="en-US" altLang="ja-JP" sz="2400" dirty="0" smtClean="0"/>
              <a:t>   + Coordinate System</a:t>
            </a:r>
            <a:endParaRPr kumimoji="1" lang="en-US" altLang="ja-JP" sz="2400" dirty="0" smtClean="0"/>
          </a:p>
          <a:p>
            <a:r>
              <a:rPr kumimoji="1" lang="en-US" altLang="ja-JP" sz="2400" dirty="0"/>
              <a:t>[</a:t>
            </a:r>
            <a:r>
              <a:rPr kumimoji="1" lang="en-US" altLang="ja-JP" sz="2400" dirty="0" err="1"/>
              <a:t>Sugiura</a:t>
            </a:r>
            <a:r>
              <a:rPr kumimoji="1" lang="en-US" altLang="ja-JP" sz="2400" dirty="0"/>
              <a:t> 2011]</a:t>
            </a:r>
          </a:p>
          <a:p>
            <a:r>
              <a:rPr kumimoji="1" lang="ja-JP" altLang="en-US" sz="2400" dirty="0" smtClean="0"/>
              <a:t>→</a:t>
            </a:r>
            <a:r>
              <a:rPr kumimoji="1" lang="en-US" altLang="ja-JP" sz="2400" dirty="0"/>
              <a:t>it can't </a:t>
            </a:r>
            <a:r>
              <a:rPr kumimoji="1" lang="en-US" altLang="ja-JP" sz="2400" dirty="0" smtClean="0"/>
              <a:t>handle the tasks with </a:t>
            </a:r>
            <a:r>
              <a:rPr kumimoji="1" lang="en-US" altLang="ja-JP" sz="2400" dirty="0">
                <a:solidFill>
                  <a:srgbClr val="FF0000"/>
                </a:solidFill>
              </a:rPr>
              <a:t>multi reference points. 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788024" y="823352"/>
            <a:ext cx="39656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Motions</a:t>
            </a:r>
          </a:p>
          <a:p>
            <a:r>
              <a:rPr kumimoji="1" lang="en-US" altLang="ja-JP" sz="2400" dirty="0" smtClean="0"/>
              <a:t>= </a:t>
            </a:r>
            <a:r>
              <a:rPr lang="en-US" altLang="ja-JP" sz="2400" dirty="0"/>
              <a:t>The combination of pre-programmed trajectory </a:t>
            </a:r>
            <a:r>
              <a:rPr lang="en-US" altLang="ja-JP" sz="2400" dirty="0" smtClean="0"/>
              <a:t>.</a:t>
            </a:r>
            <a:endParaRPr kumimoji="1" lang="en-US" altLang="ja-JP" sz="2400" dirty="0" smtClean="0"/>
          </a:p>
          <a:p>
            <a:r>
              <a:rPr kumimoji="1" lang="en-US" altLang="ja-JP" sz="2400" dirty="0" smtClean="0"/>
              <a:t>[</a:t>
            </a:r>
            <a:r>
              <a:rPr kumimoji="1" lang="en-US" altLang="ja-JP" sz="2400" dirty="0" smtClean="0"/>
              <a:t>Dong 2012</a:t>
            </a:r>
            <a:r>
              <a:rPr kumimoji="1" lang="en-US" altLang="ja-JP" sz="2400" dirty="0" smtClean="0"/>
              <a:t>]</a:t>
            </a:r>
          </a:p>
          <a:p>
            <a:endParaRPr kumimoji="1" lang="en-US" altLang="ja-JP" sz="2400" dirty="0" smtClean="0"/>
          </a:p>
          <a:p>
            <a:r>
              <a:rPr kumimoji="1" lang="ja-JP" altLang="en-US" sz="2400" dirty="0" smtClean="0"/>
              <a:t>→</a:t>
            </a:r>
            <a:r>
              <a:rPr kumimoji="1" lang="en-US" altLang="ja-JP" sz="2400" dirty="0" smtClean="0"/>
              <a:t>It can’t handle 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unexpected tasks.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85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Word Definition</a:t>
            </a:r>
          </a:p>
          <a:p>
            <a:pPr lvl="1"/>
            <a:r>
              <a:rPr lang="en-US" altLang="ja-JP" dirty="0" smtClean="0"/>
              <a:t>Task		: </a:t>
            </a:r>
            <a:r>
              <a:rPr lang="en-US" altLang="ja-JP" dirty="0" smtClean="0">
                <a:solidFill>
                  <a:srgbClr val="FF0000"/>
                </a:solidFill>
              </a:rPr>
              <a:t>The </a:t>
            </a:r>
            <a:r>
              <a:rPr lang="en-US" altLang="ja-JP" dirty="0">
                <a:solidFill>
                  <a:srgbClr val="FF0000"/>
                </a:solidFill>
              </a:rPr>
              <a:t>pair of start </a:t>
            </a:r>
            <a:r>
              <a:rPr lang="en-US" altLang="ja-JP" dirty="0" smtClean="0">
                <a:solidFill>
                  <a:srgbClr val="FF0000"/>
                </a:solidFill>
              </a:rPr>
              <a:t>positions </a:t>
            </a:r>
            <a:r>
              <a:rPr lang="en-US" altLang="ja-JP" dirty="0">
                <a:solidFill>
                  <a:srgbClr val="FF0000"/>
                </a:solidFill>
              </a:rPr>
              <a:t>and goal </a:t>
            </a:r>
            <a:r>
              <a:rPr lang="en-US" altLang="ja-JP" dirty="0" smtClean="0">
                <a:solidFill>
                  <a:srgbClr val="FF0000"/>
                </a:solidFill>
              </a:rPr>
              <a:t>				positions</a:t>
            </a:r>
            <a:r>
              <a:rPr lang="en-US" altLang="ja-JP" dirty="0" smtClean="0"/>
              <a:t> </a:t>
            </a:r>
            <a:r>
              <a:rPr lang="en-US" altLang="ja-JP" dirty="0"/>
              <a:t>of </a:t>
            </a:r>
            <a:r>
              <a:rPr lang="en-US" altLang="ja-JP" dirty="0" smtClean="0"/>
              <a:t>the all </a:t>
            </a:r>
            <a:r>
              <a:rPr lang="en-US" altLang="ja-JP" dirty="0"/>
              <a:t>objects</a:t>
            </a:r>
            <a:r>
              <a:rPr lang="en-US" altLang="ja-JP" dirty="0" smtClean="0"/>
              <a:t>.</a:t>
            </a:r>
          </a:p>
          <a:p>
            <a:pPr lvl="1"/>
            <a:r>
              <a:rPr kumimoji="1" lang="en-US" altLang="ja-JP" dirty="0" smtClean="0"/>
              <a:t>Viewpoints	</a:t>
            </a:r>
            <a:r>
              <a:rPr lang="en-US" altLang="ja-JP" dirty="0" smtClean="0"/>
              <a:t>: </a:t>
            </a:r>
            <a:r>
              <a:rPr lang="en-US" altLang="ja-JP" dirty="0" smtClean="0">
                <a:solidFill>
                  <a:srgbClr val="FF0000"/>
                </a:solidFill>
              </a:rPr>
              <a:t>The human intention</a:t>
            </a:r>
            <a:r>
              <a:rPr lang="en-US" altLang="ja-JP" dirty="0" smtClean="0"/>
              <a:t>, </a:t>
            </a:r>
            <a:r>
              <a:rPr lang="en-US" altLang="ja-JP" dirty="0"/>
              <a:t>which influence to </a:t>
            </a:r>
            <a:r>
              <a:rPr lang="en-US" altLang="ja-JP" dirty="0" smtClean="0"/>
              <a:t>			decide </a:t>
            </a:r>
            <a:r>
              <a:rPr lang="en-US" altLang="ja-JP" dirty="0"/>
              <a:t>a </a:t>
            </a:r>
            <a:r>
              <a:rPr lang="en-US" altLang="ja-JP" dirty="0" smtClean="0"/>
              <a:t>goal of </a:t>
            </a:r>
            <a:r>
              <a:rPr lang="en-US" altLang="ja-JP" dirty="0" err="1" smtClean="0"/>
              <a:t>trajector</a:t>
            </a:r>
            <a:r>
              <a:rPr lang="en-US" altLang="ja-JP" dirty="0" smtClean="0"/>
              <a:t>.</a:t>
            </a:r>
          </a:p>
          <a:p>
            <a:pPr lvl="1"/>
            <a:r>
              <a:rPr kumimoji="1" lang="en-US" altLang="ja-JP" dirty="0" smtClean="0"/>
              <a:t>Reference points	</a:t>
            </a:r>
            <a:r>
              <a:rPr lang="en-US" altLang="ja-JP" dirty="0"/>
              <a:t>: </a:t>
            </a:r>
            <a:r>
              <a:rPr lang="en-US" altLang="ja-JP" dirty="0">
                <a:solidFill>
                  <a:srgbClr val="FF0000"/>
                </a:solidFill>
              </a:rPr>
              <a:t>the origin</a:t>
            </a:r>
            <a:r>
              <a:rPr lang="en-US" altLang="ja-JP" dirty="0"/>
              <a:t> to decide the </a:t>
            </a:r>
            <a:r>
              <a:rPr lang="en-US" altLang="ja-JP" dirty="0" smtClean="0"/>
              <a:t>viewpoints.</a:t>
            </a:r>
          </a:p>
          <a:p>
            <a:pPr marL="109728" indent="0">
              <a:buNone/>
            </a:pPr>
            <a:r>
              <a:rPr lang="en-US" altLang="ja-JP" dirty="0"/>
              <a:t>	</a:t>
            </a:r>
            <a:r>
              <a:rPr lang="en-US" altLang="ja-JP" sz="2000" dirty="0" smtClean="0"/>
              <a:t>(ex. Position of objects , center of environment)</a:t>
            </a:r>
          </a:p>
          <a:p>
            <a:pPr lvl="1"/>
            <a:endParaRPr kumimoji="1" lang="en-US" altLang="ja-JP" dirty="0"/>
          </a:p>
          <a:p>
            <a:pPr lvl="1"/>
            <a:r>
              <a:rPr lang="en-US" altLang="ja-JP" dirty="0" smtClean="0"/>
              <a:t>Viewpoint </a:t>
            </a:r>
            <a:r>
              <a:rPr lang="en-US" altLang="ja-JP" dirty="0"/>
              <a:t>= Reference point + </a:t>
            </a:r>
            <a:r>
              <a:rPr lang="en-US" altLang="ja-JP" dirty="0" smtClean="0"/>
              <a:t>Displacement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Proposed Method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61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The tasks (deciding the goal point) </a:t>
            </a:r>
            <a:r>
              <a:rPr lang="en-US" altLang="ja-JP" dirty="0"/>
              <a:t>include the following </a:t>
            </a:r>
            <a:r>
              <a:rPr lang="en-US" altLang="ja-JP" dirty="0" smtClean="0"/>
              <a:t>types.</a:t>
            </a:r>
          </a:p>
          <a:p>
            <a:pPr lvl="1"/>
            <a:r>
              <a:rPr kumimoji="1" lang="en-US" altLang="ja-JP" dirty="0" smtClean="0"/>
              <a:t>1.Constant displacement.</a:t>
            </a:r>
          </a:p>
          <a:p>
            <a:pPr lvl="1"/>
            <a:r>
              <a:rPr lang="en-US" altLang="ja-JP" dirty="0" smtClean="0"/>
              <a:t>2.Constant position.</a:t>
            </a:r>
          </a:p>
          <a:p>
            <a:pPr lvl="1"/>
            <a:r>
              <a:rPr lang="en-US" altLang="ja-JP" dirty="0"/>
              <a:t>3. according to the position of the other objects.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If </a:t>
            </a:r>
            <a:r>
              <a:rPr lang="en-US" altLang="ja-JP" dirty="0"/>
              <a:t>the point of center and the start of </a:t>
            </a:r>
            <a:r>
              <a:rPr lang="en-US" altLang="ja-JP" dirty="0" err="1"/>
              <a:t>trajector</a:t>
            </a:r>
            <a:r>
              <a:rPr lang="en-US" altLang="ja-JP" dirty="0"/>
              <a:t> are included to the reference </a:t>
            </a:r>
            <a:r>
              <a:rPr lang="en-US" altLang="ja-JP" dirty="0" smtClean="0"/>
              <a:t>points , the </a:t>
            </a:r>
            <a:r>
              <a:rPr lang="en-US" altLang="ja-JP" dirty="0"/>
              <a:t>1. and 2. tasks can be included to the 3. tasks.</a:t>
            </a:r>
            <a:endParaRPr kumimoji="1"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Reference Point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826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正方形/長方形 108"/>
          <p:cNvSpPr/>
          <p:nvPr/>
        </p:nvSpPr>
        <p:spPr>
          <a:xfrm>
            <a:off x="5977026" y="2478204"/>
            <a:ext cx="2792280" cy="1988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正方形/長方形 107"/>
          <p:cNvSpPr/>
          <p:nvPr/>
        </p:nvSpPr>
        <p:spPr>
          <a:xfrm>
            <a:off x="5977026" y="384905"/>
            <a:ext cx="2792280" cy="1988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63"/>
          <p:cNvSpPr/>
          <p:nvPr/>
        </p:nvSpPr>
        <p:spPr>
          <a:xfrm>
            <a:off x="7473110" y="543674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円/楕円 66"/>
          <p:cNvSpPr/>
          <p:nvPr/>
        </p:nvSpPr>
        <p:spPr>
          <a:xfrm>
            <a:off x="6683383" y="500062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9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964337" y="780007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円/楕円 71"/>
          <p:cNvSpPr/>
          <p:nvPr/>
        </p:nvSpPr>
        <p:spPr>
          <a:xfrm>
            <a:off x="7761142" y="1235128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円/楕円 72"/>
          <p:cNvSpPr/>
          <p:nvPr/>
        </p:nvSpPr>
        <p:spPr>
          <a:xfrm>
            <a:off x="6971415" y="1191516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4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252369" y="1471461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円/楕円 74"/>
          <p:cNvSpPr/>
          <p:nvPr/>
        </p:nvSpPr>
        <p:spPr>
          <a:xfrm>
            <a:off x="8386136" y="1847052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円/楕円 75"/>
          <p:cNvSpPr/>
          <p:nvPr/>
        </p:nvSpPr>
        <p:spPr>
          <a:xfrm>
            <a:off x="7596409" y="1803440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7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877363" y="2083385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円/楕円 77"/>
          <p:cNvSpPr/>
          <p:nvPr/>
        </p:nvSpPr>
        <p:spPr>
          <a:xfrm>
            <a:off x="6856556" y="1656045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円/楕円 78"/>
          <p:cNvSpPr/>
          <p:nvPr/>
        </p:nvSpPr>
        <p:spPr>
          <a:xfrm>
            <a:off x="6066829" y="1612433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0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347783" y="1892378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円/楕円 81"/>
          <p:cNvSpPr/>
          <p:nvPr/>
        </p:nvSpPr>
        <p:spPr>
          <a:xfrm>
            <a:off x="6689211" y="2702998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4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18357">
            <a:off x="7023776" y="2881968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円/楕円 84"/>
          <p:cNvSpPr/>
          <p:nvPr/>
        </p:nvSpPr>
        <p:spPr>
          <a:xfrm>
            <a:off x="8065928" y="2663657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円/楕円 85"/>
          <p:cNvSpPr/>
          <p:nvPr/>
        </p:nvSpPr>
        <p:spPr>
          <a:xfrm>
            <a:off x="7229150" y="3351070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7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1326">
            <a:off x="7705050" y="3184850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円/楕円 87"/>
          <p:cNvSpPr/>
          <p:nvPr/>
        </p:nvSpPr>
        <p:spPr>
          <a:xfrm>
            <a:off x="8188670" y="3938803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0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73701">
            <a:off x="7515355" y="3947190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円/楕円 90"/>
          <p:cNvSpPr/>
          <p:nvPr/>
        </p:nvSpPr>
        <p:spPr>
          <a:xfrm>
            <a:off x="6445251" y="3424038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3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436" y="3239574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正方形/長方形 93"/>
          <p:cNvSpPr/>
          <p:nvPr/>
        </p:nvSpPr>
        <p:spPr>
          <a:xfrm>
            <a:off x="5977026" y="4581128"/>
            <a:ext cx="2792280" cy="19884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円/楕円 94"/>
          <p:cNvSpPr/>
          <p:nvPr/>
        </p:nvSpPr>
        <p:spPr>
          <a:xfrm>
            <a:off x="7265666" y="6012532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6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034925">
            <a:off x="6733174" y="5892861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円/楕円 96"/>
          <p:cNvSpPr/>
          <p:nvPr/>
        </p:nvSpPr>
        <p:spPr>
          <a:xfrm>
            <a:off x="8160761" y="4771703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9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53751">
            <a:off x="7570071" y="5202244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円/楕円 99"/>
          <p:cNvSpPr/>
          <p:nvPr/>
        </p:nvSpPr>
        <p:spPr>
          <a:xfrm>
            <a:off x="7851687" y="5575367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1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191658" y="5666229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円/楕円 101"/>
          <p:cNvSpPr/>
          <p:nvPr/>
        </p:nvSpPr>
        <p:spPr>
          <a:xfrm>
            <a:off x="6427281" y="6188329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" name="Picture 2" descr="C:\Users\tetsuya\AppData\Local\Microsoft\Windows\INetCache\IE\9LV0U1RZ\arrow-curved-blu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562156">
            <a:off x="6239690" y="5784224"/>
            <a:ext cx="482998" cy="24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正方形/長方形 18"/>
          <p:cNvSpPr/>
          <p:nvPr/>
        </p:nvSpPr>
        <p:spPr>
          <a:xfrm>
            <a:off x="6371413" y="5323597"/>
            <a:ext cx="219551" cy="233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円/楕円 103"/>
          <p:cNvSpPr/>
          <p:nvPr/>
        </p:nvSpPr>
        <p:spPr>
          <a:xfrm>
            <a:off x="6878898" y="5277371"/>
            <a:ext cx="288032" cy="28803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6" name="直線矢印コネクタ 105"/>
          <p:cNvCxnSpPr/>
          <p:nvPr/>
        </p:nvCxnSpPr>
        <p:spPr>
          <a:xfrm flipV="1">
            <a:off x="6503585" y="5421387"/>
            <a:ext cx="519329" cy="18880"/>
          </a:xfrm>
          <a:prstGeom prst="straightConnector1">
            <a:avLst/>
          </a:prstGeom>
          <a:ln w="38100" cap="rnd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481330"/>
            <a:ext cx="8229600" cy="4525963"/>
          </a:xfrm>
        </p:spPr>
        <p:txBody>
          <a:bodyPr/>
          <a:lstStyle/>
          <a:p>
            <a:r>
              <a:rPr lang="en-US" altLang="ja-JP" dirty="0" smtClean="0"/>
              <a:t>The tasks (deciding the goal point) </a:t>
            </a:r>
          </a:p>
          <a:p>
            <a:pPr marL="109728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include </a:t>
            </a:r>
            <a:r>
              <a:rPr lang="en-US" altLang="ja-JP" dirty="0"/>
              <a:t>the following </a:t>
            </a:r>
            <a:r>
              <a:rPr lang="en-US" altLang="ja-JP" dirty="0" smtClean="0"/>
              <a:t>types.</a:t>
            </a:r>
          </a:p>
          <a:p>
            <a:pPr lvl="1"/>
            <a:r>
              <a:rPr kumimoji="1" lang="en-US" altLang="ja-JP" dirty="0" smtClean="0"/>
              <a:t>1.Constant displacement.</a:t>
            </a:r>
          </a:p>
          <a:p>
            <a:pPr lvl="1"/>
            <a:r>
              <a:rPr lang="en-US" altLang="ja-JP" dirty="0" smtClean="0"/>
              <a:t>2.Constant position.</a:t>
            </a:r>
          </a:p>
          <a:p>
            <a:pPr lvl="1"/>
            <a:r>
              <a:rPr lang="en-US" altLang="ja-JP" dirty="0"/>
              <a:t>3. according to the position of </a:t>
            </a:r>
            <a:endParaRPr lang="en-US" altLang="ja-JP" dirty="0" smtClean="0"/>
          </a:p>
          <a:p>
            <a:pPr marL="393192" lvl="1" indent="0">
              <a:buNone/>
            </a:pPr>
            <a:r>
              <a:rPr lang="en-US" altLang="ja-JP" dirty="0" smtClean="0"/>
              <a:t>     other </a:t>
            </a:r>
            <a:r>
              <a:rPr lang="en-US" altLang="ja-JP" dirty="0"/>
              <a:t>objects.</a:t>
            </a:r>
            <a:endParaRPr kumimoji="1" lang="en-US" altLang="ja-JP" dirty="0" smtClean="0"/>
          </a:p>
          <a:p>
            <a:endParaRPr lang="en-US" altLang="ja-JP" dirty="0" smtClean="0"/>
          </a:p>
        </p:txBody>
      </p:sp>
      <p:sp>
        <p:nvSpPr>
          <p:cNvPr id="111" name="タイトル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Reference Point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9206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The </a:t>
            </a:r>
            <a:r>
              <a:rPr lang="en-US" altLang="ja-JP" dirty="0" smtClean="0"/>
              <a:t>displacements </a:t>
            </a:r>
            <a:r>
              <a:rPr lang="en-US" altLang="ja-JP" dirty="0"/>
              <a:t>include the following types.</a:t>
            </a:r>
          </a:p>
          <a:p>
            <a:pPr lvl="1"/>
            <a:r>
              <a:rPr kumimoji="1" lang="en-US" altLang="ja-JP" dirty="0" smtClean="0"/>
              <a:t>1.Constant direction.</a:t>
            </a:r>
          </a:p>
          <a:p>
            <a:pPr lvl="1"/>
            <a:r>
              <a:rPr lang="en-US" altLang="ja-JP" dirty="0" smtClean="0"/>
              <a:t>2.According to the position of the </a:t>
            </a:r>
            <a:r>
              <a:rPr lang="en-US" altLang="ja-JP" dirty="0" err="1" smtClean="0"/>
              <a:t>trajector</a:t>
            </a:r>
            <a:r>
              <a:rPr lang="en-US" altLang="ja-JP" dirty="0" smtClean="0"/>
              <a:t> and reference points. </a:t>
            </a:r>
          </a:p>
          <a:p>
            <a:pPr lvl="1"/>
            <a:r>
              <a:rPr kumimoji="1" lang="en-US" altLang="ja-JP" dirty="0" smtClean="0"/>
              <a:t>3.According to the position of the reference point and the objects.</a:t>
            </a:r>
          </a:p>
          <a:p>
            <a:endParaRPr lang="en-US" altLang="ja-JP" dirty="0"/>
          </a:p>
          <a:p>
            <a:r>
              <a:rPr lang="en-US" altLang="ja-JP" dirty="0"/>
              <a:t>in order to distinguish these</a:t>
            </a:r>
            <a:r>
              <a:rPr lang="en-US" altLang="ja-JP" dirty="0" smtClean="0"/>
              <a:t>, it </a:t>
            </a:r>
            <a:r>
              <a:rPr lang="en-US" altLang="ja-JP" dirty="0"/>
              <a:t>is necessary to consider the several </a:t>
            </a:r>
            <a:r>
              <a:rPr lang="en-US" altLang="ja-JP" dirty="0" smtClean="0"/>
              <a:t>coordinate </a:t>
            </a:r>
            <a:r>
              <a:rPr lang="en-US" altLang="ja-JP" dirty="0"/>
              <a:t>system.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Displacement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981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ビジネス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ユーザー定義 2">
      <a:majorFont>
        <a:latin typeface="ＭＳ Ｐゴシック"/>
        <a:ea typeface="ＭＳ Ｐゴシック"/>
        <a:cs typeface=""/>
      </a:majorFont>
      <a:minorFont>
        <a:latin typeface="ＭＳ Ｐゴシック"/>
        <a:ea typeface="ＭＳ Ｐゴシック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130000" t="-95000" r="40000" b="21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74775A4-D71E-40D2-B07D-B4F5E3D3A6D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プレゼンテーション資料 (ブレインストーミング)</Template>
  <TotalTime>0</TotalTime>
  <Words>1112</Words>
  <Application>Microsoft Office PowerPoint</Application>
  <PresentationFormat>画面に合わせる (4:3)</PresentationFormat>
  <Paragraphs>207</Paragraphs>
  <Slides>31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31</vt:i4>
      </vt:variant>
    </vt:vector>
  </HeadingPairs>
  <TitlesOfParts>
    <vt:vector size="32" baseType="lpstr">
      <vt:lpstr>ビジネス</vt:lpstr>
      <vt:lpstr>Understanding Intentions  through Human teaching motions</vt:lpstr>
      <vt:lpstr>Background</vt:lpstr>
      <vt:lpstr>Background</vt:lpstr>
      <vt:lpstr>Background</vt:lpstr>
      <vt:lpstr>Related Works</vt:lpstr>
      <vt:lpstr>Proposed Method</vt:lpstr>
      <vt:lpstr>Reference Point</vt:lpstr>
      <vt:lpstr>Reference Point</vt:lpstr>
      <vt:lpstr>Displacement</vt:lpstr>
      <vt:lpstr>Displacement</vt:lpstr>
      <vt:lpstr>Model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Model</vt:lpstr>
      <vt:lpstr>Experiments</vt:lpstr>
      <vt:lpstr>Experiments</vt:lpstr>
      <vt:lpstr>Results</vt:lpstr>
      <vt:lpstr>Identification Experiments</vt:lpstr>
      <vt:lpstr>Identification Experiments</vt:lpstr>
      <vt:lpstr>Results</vt:lpstr>
      <vt:lpstr>Results</vt:lpstr>
      <vt:lpstr>Conclusion</vt:lpstr>
      <vt:lpstr>Future works</vt:lpstr>
      <vt:lpstr>References</vt:lpstr>
      <vt:lpstr>Results</vt:lpstr>
      <vt:lpstr>Results</vt:lpstr>
      <vt:lpstr>Results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2016-01-20T07:40:13Z</dcterms:created>
  <dcterms:modified xsi:type="dcterms:W3CDTF">2016-01-21T18:28:58Z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TC101671239990</vt:lpwstr>
  </property>
</Properties>
</file>