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3"/>
  </p:notesMasterIdLst>
  <p:sldIdLst>
    <p:sldId id="256" r:id="rId3"/>
    <p:sldId id="257" r:id="rId4"/>
    <p:sldId id="258" r:id="rId5"/>
    <p:sldId id="287" r:id="rId6"/>
    <p:sldId id="259" r:id="rId7"/>
    <p:sldId id="260" r:id="rId8"/>
    <p:sldId id="261" r:id="rId9"/>
    <p:sldId id="283" r:id="rId10"/>
    <p:sldId id="262" r:id="rId11"/>
    <p:sldId id="284" r:id="rId12"/>
    <p:sldId id="282" r:id="rId13"/>
    <p:sldId id="266" r:id="rId14"/>
    <p:sldId id="267" r:id="rId15"/>
    <p:sldId id="272" r:id="rId16"/>
    <p:sldId id="285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986048"/>
        <c:axId val="203987968"/>
      </c:lineChart>
      <c:catAx>
        <c:axId val="20398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987968"/>
        <c:crosses val="autoZero"/>
        <c:auto val="1"/>
        <c:lblAlgn val="ctr"/>
        <c:lblOffset val="100"/>
        <c:noMultiLvlLbl val="0"/>
      </c:catAx>
      <c:valAx>
        <c:axId val="203987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986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2016年1月22日(金)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2016年1月22日(金)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4804"/>
            <a:ext cx="3992911" cy="1548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79" y="3501008"/>
            <a:ext cx="3222061" cy="265906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5536" y="35010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82335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</a:t>
            </a:r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pair of start </a:t>
            </a:r>
            <a:r>
              <a:rPr lang="en-US" altLang="ja-JP" dirty="0" smtClean="0">
                <a:solidFill>
                  <a:srgbClr val="FF0000"/>
                </a:solidFill>
              </a:rPr>
              <a:t>positions </a:t>
            </a:r>
            <a:r>
              <a:rPr lang="en-US" altLang="ja-JP" dirty="0">
                <a:solidFill>
                  <a:srgbClr val="FF0000"/>
                </a:solidFill>
              </a:rPr>
              <a:t>and goal </a:t>
            </a:r>
            <a:r>
              <a:rPr lang="en-US" altLang="ja-JP" dirty="0" smtClean="0">
                <a:solidFill>
                  <a:srgbClr val="FF0000"/>
                </a:solidFill>
              </a:rPr>
              <a:t>				positions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The human intention</a:t>
            </a:r>
            <a:r>
              <a:rPr lang="en-US" altLang="ja-JP" dirty="0" smtClean="0"/>
              <a:t>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the origin</a:t>
            </a:r>
            <a:r>
              <a:rPr lang="en-US" altLang="ja-JP" dirty="0"/>
              <a:t>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909</Words>
  <Application>Microsoft Office PowerPoint</Application>
  <PresentationFormat>画面に合わせる (4:3)</PresentationFormat>
  <Paragraphs>159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Reference Point</vt:lpstr>
      <vt:lpstr>Displacement</vt:lpstr>
      <vt:lpstr>Displacement</vt:lpstr>
      <vt:lpstr>Model</vt:lpstr>
      <vt:lpstr>Experiments</vt:lpstr>
      <vt:lpstr>Experiments</vt:lpstr>
      <vt:lpstr>Results</vt:lpstr>
      <vt:lpstr>Identification Experiments</vt:lpstr>
      <vt:lpstr>Results</vt:lpstr>
      <vt:lpstr>Results</vt:lpstr>
      <vt:lpstr>Conclusion</vt:lpstr>
      <vt:lpstr>Future works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2016-01-21T18:30:36Z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