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72" r:id="rId8"/>
    <p:sldId id="273" r:id="rId9"/>
    <p:sldId id="274" r:id="rId10"/>
    <p:sldId id="264" r:id="rId11"/>
    <p:sldId id="275" r:id="rId12"/>
    <p:sldId id="276" r:id="rId13"/>
    <p:sldId id="265" r:id="rId14"/>
    <p:sldId id="266" r:id="rId15"/>
    <p:sldId id="278" r:id="rId16"/>
    <p:sldId id="277" r:id="rId17"/>
    <p:sldId id="279" r:id="rId18"/>
    <p:sldId id="282" r:id="rId19"/>
    <p:sldId id="267" r:id="rId20"/>
    <p:sldId id="268" r:id="rId21"/>
    <p:sldId id="280" r:id="rId22"/>
    <p:sldId id="269" r:id="rId23"/>
    <p:sldId id="270" r:id="rId24"/>
    <p:sldId id="281"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15" d="100"/>
          <a:sy n="115" d="100"/>
        </p:scale>
        <p:origin x="151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55561456"/>
        <c:axId val="255563024"/>
      </c:scatterChart>
      <c:valAx>
        <c:axId val="2555614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5563024"/>
        <c:crosses val="autoZero"/>
        <c:crossBetween val="midCat"/>
      </c:valAx>
      <c:valAx>
        <c:axId val="255563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55614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55561848"/>
        <c:axId val="255560280"/>
      </c:scatterChart>
      <c:valAx>
        <c:axId val="255561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5560280"/>
        <c:crosses val="autoZero"/>
        <c:crossBetween val="midCat"/>
      </c:valAx>
      <c:valAx>
        <c:axId val="255560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endParaRPr lang="en-US" altLang="ja-JP"/>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55618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53897656"/>
        <c:axId val="253898440"/>
      </c:scatterChart>
      <c:valAx>
        <c:axId val="253897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3898440"/>
        <c:crosses val="autoZero"/>
        <c:crossBetween val="midCat"/>
      </c:valAx>
      <c:valAx>
        <c:axId val="253898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38976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326665088"/>
        <c:axId val="326668224"/>
      </c:scatterChart>
      <c:valAx>
        <c:axId val="326665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6668224"/>
        <c:crosses val="autoZero"/>
        <c:crossBetween val="midCat"/>
      </c:valAx>
      <c:valAx>
        <c:axId val="326668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66650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326660776"/>
        <c:axId val="326663520"/>
      </c:scatterChart>
      <c:valAx>
        <c:axId val="326660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6663520"/>
        <c:crosses val="autoZero"/>
        <c:crossBetween val="midCat"/>
      </c:valAx>
      <c:valAx>
        <c:axId val="326663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66607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326665480"/>
        <c:axId val="326667048"/>
      </c:scatterChart>
      <c:valAx>
        <c:axId val="326665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6667048"/>
        <c:crosses val="autoZero"/>
        <c:crossBetween val="midCat"/>
      </c:valAx>
      <c:valAx>
        <c:axId val="326667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66654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326670968"/>
        <c:axId val="326663128"/>
      </c:lineChart>
      <c:catAx>
        <c:axId val="326670968"/>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layout/>
          <c:overlay val="0"/>
        </c:title>
        <c:numFmt formatCode="General" sourceLinked="1"/>
        <c:majorTickMark val="out"/>
        <c:minorTickMark val="none"/>
        <c:tickLblPos val="nextTo"/>
        <c:crossAx val="326663128"/>
        <c:crosses val="autoZero"/>
        <c:auto val="1"/>
        <c:lblAlgn val="ctr"/>
        <c:lblOffset val="100"/>
        <c:noMultiLvlLbl val="0"/>
      </c:catAx>
      <c:valAx>
        <c:axId val="326663128"/>
        <c:scaling>
          <c:orientation val="minMax"/>
        </c:scaling>
        <c:delete val="0"/>
        <c:axPos val="l"/>
        <c:majorGridlines/>
        <c:title>
          <c:tx>
            <c:rich>
              <a:bodyPr rot="-5400000" vert="horz"/>
              <a:lstStyle/>
              <a:p>
                <a:pPr>
                  <a:defRPr/>
                </a:pPr>
                <a:r>
                  <a:rPr lang="ja-JP" altLang="en-US"/>
                  <a:t>成功率</a:t>
                </a:r>
              </a:p>
            </c:rich>
          </c:tx>
          <c:layout/>
          <c:overlay val="0"/>
        </c:title>
        <c:numFmt formatCode="General" sourceLinked="1"/>
        <c:majorTickMark val="out"/>
        <c:minorTickMark val="none"/>
        <c:tickLblPos val="nextTo"/>
        <c:crossAx val="326670968"/>
        <c:crosses val="autoZero"/>
        <c:crossBetween val="between"/>
      </c:valAx>
    </c:plotArea>
    <c:legend>
      <c:legendPos val="r"/>
      <c:layout/>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1/19/2016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1/19/2016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1/19/2016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1/19/2016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人の教示動作から</a:t>
            </a:r>
            <a:r>
              <a:rPr lang="ja-JP" altLang="en-US" dirty="0" smtClean="0"/>
              <a:t>の</a:t>
            </a:r>
            <a:r>
              <a:rPr lang="en-US" altLang="ja-JP" dirty="0" smtClean="0"/>
              <a:t/>
            </a:r>
            <a:br>
              <a:rPr lang="en-US" altLang="ja-JP" dirty="0" smtClean="0"/>
            </a:br>
            <a:r>
              <a:rPr lang="ja-JP" altLang="en-US" dirty="0"/>
              <a:t>動作意図理解</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17489931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Tree>
    <p:extLst>
      <p:ext uri="{BB962C8B-B14F-4D97-AF65-F5344CB8AC3E}">
        <p14:creationId xmlns:p14="http://schemas.microsoft.com/office/powerpoint/2010/main" val="164177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「教示動作」という明示情報から「動作意図」という暗示情報を取得したい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508266021"/>
              </p:ext>
            </p:extLst>
          </p:nvPr>
        </p:nvGraphicFramePr>
        <p:xfrm>
          <a:off x="683566" y="1417639"/>
          <a:ext cx="7560841" cy="4099592"/>
        </p:xfrm>
        <a:graphic>
          <a:graphicData uri="http://schemas.openxmlformats.org/drawingml/2006/table">
            <a:tbl>
              <a:tblPr>
                <a:tableStyleId>{5C22544A-7EE6-4342-B048-85BDC9FD1C3A}</a:tableStyleId>
              </a:tblPr>
              <a:tblGrid>
                <a:gridCol w="4339823"/>
                <a:gridCol w="1681770"/>
                <a:gridCol w="1539248"/>
              </a:tblGrid>
              <a:tr h="585656">
                <a:tc>
                  <a:txBody>
                    <a:bodyPr/>
                    <a:lstStyle/>
                    <a:p>
                      <a:pPr algn="l" fontAlgn="b"/>
                      <a:r>
                        <a:rPr lang="ja-JP" altLang="en-US" sz="2000" u="none" strike="noStrike" dirty="0">
                          <a:effectLst/>
                        </a:rPr>
                        <a:t>動作名</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ja-JP" altLang="en-US" sz="2000" u="none" strike="noStrike" dirty="0">
                          <a:effectLst/>
                        </a:rPr>
                        <a:t>誤識別回数</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ja-JP" altLang="en-US" sz="2000" u="none" strike="noStrike" dirty="0">
                          <a:effectLst/>
                        </a:rPr>
                        <a:t>成功率</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1</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0.99</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赤を緑から遠ざける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0.98</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dirty="0">
                          <a:effectLst/>
                        </a:rPr>
                        <a:t>等間隔に赤、黄、青と並べる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585656">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5</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0.95</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Tree>
    <p:extLst>
      <p:ext uri="{BB962C8B-B14F-4D97-AF65-F5344CB8AC3E}">
        <p14:creationId xmlns:p14="http://schemas.microsoft.com/office/powerpoint/2010/main" val="67561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Tree>
    <p:extLst>
      <p:ext uri="{BB962C8B-B14F-4D97-AF65-F5344CB8AC3E}">
        <p14:creationId xmlns:p14="http://schemas.microsoft.com/office/powerpoint/2010/main" val="98044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a:t>
            </a:r>
          </a:p>
          <a:p>
            <a:pPr lvl="1"/>
            <a:r>
              <a:rPr lang="en-US" altLang="ja-JP" dirty="0" smtClean="0"/>
              <a:t>2</a:t>
            </a:r>
          </a:p>
          <a:p>
            <a:pPr lvl="1"/>
            <a:r>
              <a:rPr lang="en-US" altLang="ja-JP" dirty="0" smtClean="0"/>
              <a:t>3</a:t>
            </a:r>
          </a:p>
          <a:p>
            <a:r>
              <a:rPr lang="ja-JP" altLang="en-US" dirty="0" smtClean="0"/>
              <a:t>「時計回りに赤、緑、青と並べる」の識別精度が低い</a:t>
            </a:r>
            <a:endParaRPr lang="en-US" altLang="ja-JP" dirty="0" smtClean="0"/>
          </a:p>
          <a:p>
            <a:pPr lvl="1"/>
            <a:r>
              <a:rPr lang="en-US" altLang="ja-JP" dirty="0" smtClean="0"/>
              <a:t>1</a:t>
            </a:r>
          </a:p>
          <a:p>
            <a:pPr lvl="1"/>
            <a:r>
              <a:rPr lang="en-US" altLang="ja-JP" dirty="0" smtClean="0"/>
              <a:t>2</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Tree>
    <p:extLst>
      <p:ext uri="{BB962C8B-B14F-4D97-AF65-F5344CB8AC3E}">
        <p14:creationId xmlns:p14="http://schemas.microsoft.com/office/powerpoint/2010/main" val="1770243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828</TotalTime>
  <Words>1505</Words>
  <Application>Microsoft Office PowerPoint</Application>
  <PresentationFormat>画面に合わせる (4:3)</PresentationFormat>
  <Paragraphs>193</Paragraphs>
  <Slides>25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ＭＳ Ｐゴシック</vt:lpstr>
      <vt:lpstr>Cambria Math</vt:lpstr>
      <vt:lpstr>Lucida Sans Unicode</vt:lpstr>
      <vt:lpstr>Verdana</vt:lpstr>
      <vt:lpstr>Wingdings 2</vt:lpstr>
      <vt:lpstr>Wingdings 3</vt:lpstr>
      <vt:lpstr>ビジネス</vt:lpstr>
      <vt:lpstr>人の教示動作からの 動作意図理解</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41</cp:revision>
  <dcterms:created xsi:type="dcterms:W3CDTF">2016-01-16T07:10:55Z</dcterms:created>
  <dcterms:modified xsi:type="dcterms:W3CDTF">2016-01-19T05:23:25Z</dcterms:modified>
</cp:coreProperties>
</file>