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0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2016/10/5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2016年10月5日(水)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2016年10月5日(水)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2016年10月5日(水)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時系列連続データ　→　記号列（出力素）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記号列</a:t>
            </a:r>
            <a:r>
              <a:rPr lang="ja-JP" altLang="en-US" dirty="0" smtClean="0"/>
              <a:t>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</a:t>
            </a:r>
            <a:r>
              <a:rPr lang="ja-JP" altLang="en-US" dirty="0" smtClean="0"/>
              <a:t>の教師なし形態素解析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意味を持つ（動作の）単語単位を取得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有意な</a:t>
            </a:r>
            <a:r>
              <a:rPr lang="ja-JP" altLang="en-US" dirty="0" smtClean="0"/>
              <a:t>動作の抽出に貢献できるかも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キネクトでデータを取得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骨格データを取得，座標変換など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物体位置</a:t>
            </a:r>
            <a:r>
              <a:rPr kumimoji="1" lang="ja-JP" altLang="en-US" dirty="0" smtClean="0"/>
              <a:t>の取得を実装中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無限状態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の理解，実装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の実装，試験中　→　</a:t>
            </a:r>
            <a:r>
              <a:rPr kumimoji="1" lang="ja-JP" altLang="en-US" dirty="0" smtClean="0"/>
              <a:t>無限</a:t>
            </a:r>
            <a:r>
              <a:rPr kumimoji="1" lang="ja-JP" altLang="en-US" dirty="0"/>
              <a:t>状態へ</a:t>
            </a:r>
            <a:r>
              <a:rPr kumimoji="1" lang="ja-JP" altLang="en-US" dirty="0" smtClean="0"/>
              <a:t>拡張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2596</Words>
  <Application>Microsoft Office PowerPoint</Application>
  <PresentationFormat>画面に合わせる (4:3)</PresentationFormat>
  <Paragraphs>766</Paragraphs>
  <Slides>99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99</vt:i4>
      </vt:variant>
    </vt:vector>
  </HeadingPairs>
  <TitlesOfParts>
    <vt:vector size="106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2016-10-05T02:55:14Z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