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R\xlsx&#24418;&#24335;\&#27491;&#31572;&#2957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R\xlsx&#24418;&#24335;\&#27491;&#31572;&#2957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R\xlsx&#24418;&#24335;\&#27491;&#31572;&#2957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\log\ERROR_R\xlsx&#24418;&#24335;\&#27491;&#31572;&#2957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3200"/>
              <a:t>正規化長と正答率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T1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Sheet1!$B$8:$CK$8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55</c:v>
                </c:pt>
                <c:pt idx="52">
                  <c:v>59</c:v>
                </c:pt>
                <c:pt idx="53">
                  <c:v>63</c:v>
                </c:pt>
                <c:pt idx="54">
                  <c:v>67</c:v>
                </c:pt>
                <c:pt idx="55">
                  <c:v>71</c:v>
                </c:pt>
                <c:pt idx="56">
                  <c:v>75</c:v>
                </c:pt>
                <c:pt idx="57">
                  <c:v>79</c:v>
                </c:pt>
                <c:pt idx="58">
                  <c:v>83</c:v>
                </c:pt>
                <c:pt idx="59">
                  <c:v>87</c:v>
                </c:pt>
                <c:pt idx="60">
                  <c:v>91</c:v>
                </c:pt>
                <c:pt idx="61">
                  <c:v>95</c:v>
                </c:pt>
                <c:pt idx="62">
                  <c:v>99</c:v>
                </c:pt>
                <c:pt idx="63">
                  <c:v>103</c:v>
                </c:pt>
                <c:pt idx="64">
                  <c:v>107</c:v>
                </c:pt>
                <c:pt idx="65">
                  <c:v>111</c:v>
                </c:pt>
                <c:pt idx="66">
                  <c:v>115</c:v>
                </c:pt>
                <c:pt idx="67">
                  <c:v>119</c:v>
                </c:pt>
                <c:pt idx="68">
                  <c:v>123</c:v>
                </c:pt>
                <c:pt idx="69">
                  <c:v>127</c:v>
                </c:pt>
                <c:pt idx="70">
                  <c:v>131</c:v>
                </c:pt>
                <c:pt idx="71">
                  <c:v>135</c:v>
                </c:pt>
                <c:pt idx="72">
                  <c:v>139</c:v>
                </c:pt>
                <c:pt idx="73">
                  <c:v>143</c:v>
                </c:pt>
                <c:pt idx="74">
                  <c:v>147</c:v>
                </c:pt>
                <c:pt idx="75">
                  <c:v>151</c:v>
                </c:pt>
                <c:pt idx="76">
                  <c:v>155</c:v>
                </c:pt>
                <c:pt idx="77">
                  <c:v>159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175</c:v>
                </c:pt>
                <c:pt idx="82">
                  <c:v>179</c:v>
                </c:pt>
                <c:pt idx="83">
                  <c:v>183</c:v>
                </c:pt>
                <c:pt idx="84">
                  <c:v>187</c:v>
                </c:pt>
                <c:pt idx="85">
                  <c:v>191</c:v>
                </c:pt>
                <c:pt idx="86">
                  <c:v>195</c:v>
                </c:pt>
                <c:pt idx="87">
                  <c:v>199</c:v>
                </c:pt>
              </c:numCache>
            </c:numRef>
          </c:cat>
          <c:val>
            <c:numRef>
              <c:f>Sheet1!$B$9:$CK$9</c:f>
              <c:numCache>
                <c:formatCode>General</c:formatCode>
                <c:ptCount val="88"/>
                <c:pt idx="0">
                  <c:v>98</c:v>
                </c:pt>
                <c:pt idx="1">
                  <c:v>98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98</c:v>
                </c:pt>
                <c:pt idx="7">
                  <c:v>98</c:v>
                </c:pt>
                <c:pt idx="8">
                  <c:v>100</c:v>
                </c:pt>
                <c:pt idx="9">
                  <c:v>92</c:v>
                </c:pt>
                <c:pt idx="10">
                  <c:v>96</c:v>
                </c:pt>
                <c:pt idx="11">
                  <c:v>98</c:v>
                </c:pt>
                <c:pt idx="12">
                  <c:v>98</c:v>
                </c:pt>
                <c:pt idx="13">
                  <c:v>96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96</c:v>
                </c:pt>
                <c:pt idx="18">
                  <c:v>96</c:v>
                </c:pt>
                <c:pt idx="19">
                  <c:v>96</c:v>
                </c:pt>
                <c:pt idx="20">
                  <c:v>100</c:v>
                </c:pt>
                <c:pt idx="21">
                  <c:v>98</c:v>
                </c:pt>
                <c:pt idx="22">
                  <c:v>100</c:v>
                </c:pt>
                <c:pt idx="23">
                  <c:v>98</c:v>
                </c:pt>
                <c:pt idx="24">
                  <c:v>100</c:v>
                </c:pt>
                <c:pt idx="25">
                  <c:v>98</c:v>
                </c:pt>
                <c:pt idx="26">
                  <c:v>98</c:v>
                </c:pt>
                <c:pt idx="27">
                  <c:v>98</c:v>
                </c:pt>
                <c:pt idx="28">
                  <c:v>100</c:v>
                </c:pt>
                <c:pt idx="29">
                  <c:v>98</c:v>
                </c:pt>
                <c:pt idx="30">
                  <c:v>98</c:v>
                </c:pt>
                <c:pt idx="31">
                  <c:v>98</c:v>
                </c:pt>
                <c:pt idx="32">
                  <c:v>98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98</c:v>
                </c:pt>
                <c:pt idx="39">
                  <c:v>100</c:v>
                </c:pt>
                <c:pt idx="40">
                  <c:v>98</c:v>
                </c:pt>
                <c:pt idx="41">
                  <c:v>100</c:v>
                </c:pt>
                <c:pt idx="42">
                  <c:v>100</c:v>
                </c:pt>
                <c:pt idx="43">
                  <c:v>98</c:v>
                </c:pt>
                <c:pt idx="44">
                  <c:v>98</c:v>
                </c:pt>
                <c:pt idx="45">
                  <c:v>100</c:v>
                </c:pt>
                <c:pt idx="46">
                  <c:v>98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94</c:v>
                </c:pt>
                <c:pt idx="51">
                  <c:v>100</c:v>
                </c:pt>
                <c:pt idx="52">
                  <c:v>100</c:v>
                </c:pt>
                <c:pt idx="53">
                  <c:v>98</c:v>
                </c:pt>
                <c:pt idx="54">
                  <c:v>100</c:v>
                </c:pt>
                <c:pt idx="55">
                  <c:v>96</c:v>
                </c:pt>
                <c:pt idx="56">
                  <c:v>98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98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98</c:v>
                </c:pt>
                <c:pt idx="72">
                  <c:v>100</c:v>
                </c:pt>
                <c:pt idx="73">
                  <c:v>98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98</c:v>
                </c:pt>
                <c:pt idx="81">
                  <c:v>100</c:v>
                </c:pt>
                <c:pt idx="82">
                  <c:v>98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T2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Sheet1!$B$8:$CK$8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55</c:v>
                </c:pt>
                <c:pt idx="52">
                  <c:v>59</c:v>
                </c:pt>
                <c:pt idx="53">
                  <c:v>63</c:v>
                </c:pt>
                <c:pt idx="54">
                  <c:v>67</c:v>
                </c:pt>
                <c:pt idx="55">
                  <c:v>71</c:v>
                </c:pt>
                <c:pt idx="56">
                  <c:v>75</c:v>
                </c:pt>
                <c:pt idx="57">
                  <c:v>79</c:v>
                </c:pt>
                <c:pt idx="58">
                  <c:v>83</c:v>
                </c:pt>
                <c:pt idx="59">
                  <c:v>87</c:v>
                </c:pt>
                <c:pt idx="60">
                  <c:v>91</c:v>
                </c:pt>
                <c:pt idx="61">
                  <c:v>95</c:v>
                </c:pt>
                <c:pt idx="62">
                  <c:v>99</c:v>
                </c:pt>
                <c:pt idx="63">
                  <c:v>103</c:v>
                </c:pt>
                <c:pt idx="64">
                  <c:v>107</c:v>
                </c:pt>
                <c:pt idx="65">
                  <c:v>111</c:v>
                </c:pt>
                <c:pt idx="66">
                  <c:v>115</c:v>
                </c:pt>
                <c:pt idx="67">
                  <c:v>119</c:v>
                </c:pt>
                <c:pt idx="68">
                  <c:v>123</c:v>
                </c:pt>
                <c:pt idx="69">
                  <c:v>127</c:v>
                </c:pt>
                <c:pt idx="70">
                  <c:v>131</c:v>
                </c:pt>
                <c:pt idx="71">
                  <c:v>135</c:v>
                </c:pt>
                <c:pt idx="72">
                  <c:v>139</c:v>
                </c:pt>
                <c:pt idx="73">
                  <c:v>143</c:v>
                </c:pt>
                <c:pt idx="74">
                  <c:v>147</c:v>
                </c:pt>
                <c:pt idx="75">
                  <c:v>151</c:v>
                </c:pt>
                <c:pt idx="76">
                  <c:v>155</c:v>
                </c:pt>
                <c:pt idx="77">
                  <c:v>159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175</c:v>
                </c:pt>
                <c:pt idx="82">
                  <c:v>179</c:v>
                </c:pt>
                <c:pt idx="83">
                  <c:v>183</c:v>
                </c:pt>
                <c:pt idx="84">
                  <c:v>187</c:v>
                </c:pt>
                <c:pt idx="85">
                  <c:v>191</c:v>
                </c:pt>
                <c:pt idx="86">
                  <c:v>195</c:v>
                </c:pt>
                <c:pt idx="87">
                  <c:v>199</c:v>
                </c:pt>
              </c:numCache>
            </c:numRef>
          </c:cat>
          <c:val>
            <c:numRef>
              <c:f>Sheet1!$B$10:$CK$10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10</c:v>
                </c:pt>
                <c:pt idx="10">
                  <c:v>16</c:v>
                </c:pt>
                <c:pt idx="11">
                  <c:v>22</c:v>
                </c:pt>
                <c:pt idx="12">
                  <c:v>42</c:v>
                </c:pt>
                <c:pt idx="13">
                  <c:v>50</c:v>
                </c:pt>
                <c:pt idx="14">
                  <c:v>48</c:v>
                </c:pt>
                <c:pt idx="15">
                  <c:v>46</c:v>
                </c:pt>
                <c:pt idx="16">
                  <c:v>62</c:v>
                </c:pt>
                <c:pt idx="17">
                  <c:v>74</c:v>
                </c:pt>
                <c:pt idx="18">
                  <c:v>70</c:v>
                </c:pt>
                <c:pt idx="19">
                  <c:v>78</c:v>
                </c:pt>
                <c:pt idx="20">
                  <c:v>88</c:v>
                </c:pt>
                <c:pt idx="21">
                  <c:v>74</c:v>
                </c:pt>
                <c:pt idx="22">
                  <c:v>90</c:v>
                </c:pt>
                <c:pt idx="23">
                  <c:v>84</c:v>
                </c:pt>
                <c:pt idx="24">
                  <c:v>92</c:v>
                </c:pt>
                <c:pt idx="25">
                  <c:v>86</c:v>
                </c:pt>
                <c:pt idx="26">
                  <c:v>84</c:v>
                </c:pt>
                <c:pt idx="27">
                  <c:v>98</c:v>
                </c:pt>
                <c:pt idx="28">
                  <c:v>94</c:v>
                </c:pt>
                <c:pt idx="29">
                  <c:v>94</c:v>
                </c:pt>
                <c:pt idx="30">
                  <c:v>94</c:v>
                </c:pt>
                <c:pt idx="31">
                  <c:v>98</c:v>
                </c:pt>
                <c:pt idx="32">
                  <c:v>96</c:v>
                </c:pt>
                <c:pt idx="33">
                  <c:v>100</c:v>
                </c:pt>
                <c:pt idx="34">
                  <c:v>100</c:v>
                </c:pt>
                <c:pt idx="35">
                  <c:v>96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98</c:v>
                </c:pt>
                <c:pt idx="40">
                  <c:v>98</c:v>
                </c:pt>
                <c:pt idx="41">
                  <c:v>98</c:v>
                </c:pt>
                <c:pt idx="42">
                  <c:v>96</c:v>
                </c:pt>
                <c:pt idx="43">
                  <c:v>98</c:v>
                </c:pt>
                <c:pt idx="44">
                  <c:v>100</c:v>
                </c:pt>
                <c:pt idx="45">
                  <c:v>100</c:v>
                </c:pt>
                <c:pt idx="46">
                  <c:v>96</c:v>
                </c:pt>
                <c:pt idx="47">
                  <c:v>100</c:v>
                </c:pt>
                <c:pt idx="48">
                  <c:v>100</c:v>
                </c:pt>
                <c:pt idx="49">
                  <c:v>98</c:v>
                </c:pt>
                <c:pt idx="50">
                  <c:v>84</c:v>
                </c:pt>
                <c:pt idx="51">
                  <c:v>92</c:v>
                </c:pt>
                <c:pt idx="52">
                  <c:v>82</c:v>
                </c:pt>
                <c:pt idx="53">
                  <c:v>88</c:v>
                </c:pt>
                <c:pt idx="54">
                  <c:v>88</c:v>
                </c:pt>
                <c:pt idx="55">
                  <c:v>94</c:v>
                </c:pt>
                <c:pt idx="56">
                  <c:v>92</c:v>
                </c:pt>
                <c:pt idx="57">
                  <c:v>96</c:v>
                </c:pt>
                <c:pt idx="58">
                  <c:v>96</c:v>
                </c:pt>
                <c:pt idx="59">
                  <c:v>90</c:v>
                </c:pt>
                <c:pt idx="60">
                  <c:v>94</c:v>
                </c:pt>
                <c:pt idx="61">
                  <c:v>98</c:v>
                </c:pt>
                <c:pt idx="62">
                  <c:v>100</c:v>
                </c:pt>
                <c:pt idx="63">
                  <c:v>94</c:v>
                </c:pt>
                <c:pt idx="64">
                  <c:v>96</c:v>
                </c:pt>
                <c:pt idx="65">
                  <c:v>96</c:v>
                </c:pt>
                <c:pt idx="66">
                  <c:v>100</c:v>
                </c:pt>
                <c:pt idx="67">
                  <c:v>92</c:v>
                </c:pt>
                <c:pt idx="68">
                  <c:v>96</c:v>
                </c:pt>
                <c:pt idx="69">
                  <c:v>96</c:v>
                </c:pt>
                <c:pt idx="70">
                  <c:v>98</c:v>
                </c:pt>
                <c:pt idx="71">
                  <c:v>98</c:v>
                </c:pt>
                <c:pt idx="72">
                  <c:v>100</c:v>
                </c:pt>
                <c:pt idx="73">
                  <c:v>96</c:v>
                </c:pt>
                <c:pt idx="74">
                  <c:v>98</c:v>
                </c:pt>
                <c:pt idx="75">
                  <c:v>96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94</c:v>
                </c:pt>
                <c:pt idx="81">
                  <c:v>94</c:v>
                </c:pt>
                <c:pt idx="82">
                  <c:v>98</c:v>
                </c:pt>
                <c:pt idx="83">
                  <c:v>100</c:v>
                </c:pt>
                <c:pt idx="84">
                  <c:v>100</c:v>
                </c:pt>
                <c:pt idx="85">
                  <c:v>98</c:v>
                </c:pt>
                <c:pt idx="86">
                  <c:v>100</c:v>
                </c:pt>
                <c:pt idx="87">
                  <c:v>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Sheet1!$A$11</c:f>
              <c:strCache>
                <c:ptCount val="1"/>
                <c:pt idx="0">
                  <c:v>T3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Sheet1!$B$8:$CK$8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55</c:v>
                </c:pt>
                <c:pt idx="52">
                  <c:v>59</c:v>
                </c:pt>
                <c:pt idx="53">
                  <c:v>63</c:v>
                </c:pt>
                <c:pt idx="54">
                  <c:v>67</c:v>
                </c:pt>
                <c:pt idx="55">
                  <c:v>71</c:v>
                </c:pt>
                <c:pt idx="56">
                  <c:v>75</c:v>
                </c:pt>
                <c:pt idx="57">
                  <c:v>79</c:v>
                </c:pt>
                <c:pt idx="58">
                  <c:v>83</c:v>
                </c:pt>
                <c:pt idx="59">
                  <c:v>87</c:v>
                </c:pt>
                <c:pt idx="60">
                  <c:v>91</c:v>
                </c:pt>
                <c:pt idx="61">
                  <c:v>95</c:v>
                </c:pt>
                <c:pt idx="62">
                  <c:v>99</c:v>
                </c:pt>
                <c:pt idx="63">
                  <c:v>103</c:v>
                </c:pt>
                <c:pt idx="64">
                  <c:v>107</c:v>
                </c:pt>
                <c:pt idx="65">
                  <c:v>111</c:v>
                </c:pt>
                <c:pt idx="66">
                  <c:v>115</c:v>
                </c:pt>
                <c:pt idx="67">
                  <c:v>119</c:v>
                </c:pt>
                <c:pt idx="68">
                  <c:v>123</c:v>
                </c:pt>
                <c:pt idx="69">
                  <c:v>127</c:v>
                </c:pt>
                <c:pt idx="70">
                  <c:v>131</c:v>
                </c:pt>
                <c:pt idx="71">
                  <c:v>135</c:v>
                </c:pt>
                <c:pt idx="72">
                  <c:v>139</c:v>
                </c:pt>
                <c:pt idx="73">
                  <c:v>143</c:v>
                </c:pt>
                <c:pt idx="74">
                  <c:v>147</c:v>
                </c:pt>
                <c:pt idx="75">
                  <c:v>151</c:v>
                </c:pt>
                <c:pt idx="76">
                  <c:v>155</c:v>
                </c:pt>
                <c:pt idx="77">
                  <c:v>159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175</c:v>
                </c:pt>
                <c:pt idx="82">
                  <c:v>179</c:v>
                </c:pt>
                <c:pt idx="83">
                  <c:v>183</c:v>
                </c:pt>
                <c:pt idx="84">
                  <c:v>187</c:v>
                </c:pt>
                <c:pt idx="85">
                  <c:v>191</c:v>
                </c:pt>
                <c:pt idx="86">
                  <c:v>195</c:v>
                </c:pt>
                <c:pt idx="87">
                  <c:v>199</c:v>
                </c:pt>
              </c:numCache>
            </c:numRef>
          </c:cat>
          <c:val>
            <c:numRef>
              <c:f>Sheet1!$B$11:$CK$11</c:f>
              <c:numCache>
                <c:formatCode>General</c:formatCode>
                <c:ptCount val="88"/>
                <c:pt idx="0">
                  <c:v>96</c:v>
                </c:pt>
                <c:pt idx="1">
                  <c:v>94</c:v>
                </c:pt>
                <c:pt idx="2">
                  <c:v>100</c:v>
                </c:pt>
                <c:pt idx="3">
                  <c:v>98</c:v>
                </c:pt>
                <c:pt idx="4">
                  <c:v>98</c:v>
                </c:pt>
                <c:pt idx="5">
                  <c:v>98</c:v>
                </c:pt>
                <c:pt idx="6">
                  <c:v>100</c:v>
                </c:pt>
                <c:pt idx="7">
                  <c:v>96</c:v>
                </c:pt>
                <c:pt idx="8">
                  <c:v>96</c:v>
                </c:pt>
                <c:pt idx="9">
                  <c:v>96</c:v>
                </c:pt>
                <c:pt idx="10">
                  <c:v>98</c:v>
                </c:pt>
                <c:pt idx="11">
                  <c:v>98</c:v>
                </c:pt>
                <c:pt idx="12">
                  <c:v>98</c:v>
                </c:pt>
                <c:pt idx="13">
                  <c:v>96</c:v>
                </c:pt>
                <c:pt idx="14">
                  <c:v>100</c:v>
                </c:pt>
                <c:pt idx="15">
                  <c:v>94</c:v>
                </c:pt>
                <c:pt idx="16">
                  <c:v>96</c:v>
                </c:pt>
                <c:pt idx="17">
                  <c:v>98</c:v>
                </c:pt>
                <c:pt idx="18">
                  <c:v>96</c:v>
                </c:pt>
                <c:pt idx="19">
                  <c:v>94</c:v>
                </c:pt>
                <c:pt idx="20">
                  <c:v>96</c:v>
                </c:pt>
                <c:pt idx="21">
                  <c:v>98</c:v>
                </c:pt>
                <c:pt idx="22">
                  <c:v>98</c:v>
                </c:pt>
                <c:pt idx="23">
                  <c:v>96</c:v>
                </c:pt>
                <c:pt idx="24">
                  <c:v>92</c:v>
                </c:pt>
                <c:pt idx="25">
                  <c:v>96</c:v>
                </c:pt>
                <c:pt idx="26">
                  <c:v>96</c:v>
                </c:pt>
                <c:pt idx="27">
                  <c:v>98</c:v>
                </c:pt>
                <c:pt idx="28">
                  <c:v>92</c:v>
                </c:pt>
                <c:pt idx="29">
                  <c:v>98</c:v>
                </c:pt>
                <c:pt idx="30">
                  <c:v>96</c:v>
                </c:pt>
                <c:pt idx="31">
                  <c:v>94</c:v>
                </c:pt>
                <c:pt idx="32">
                  <c:v>90</c:v>
                </c:pt>
                <c:pt idx="33">
                  <c:v>98</c:v>
                </c:pt>
                <c:pt idx="34">
                  <c:v>98</c:v>
                </c:pt>
                <c:pt idx="35">
                  <c:v>88</c:v>
                </c:pt>
                <c:pt idx="36">
                  <c:v>92</c:v>
                </c:pt>
                <c:pt idx="37">
                  <c:v>90</c:v>
                </c:pt>
                <c:pt idx="38">
                  <c:v>92</c:v>
                </c:pt>
                <c:pt idx="39">
                  <c:v>98</c:v>
                </c:pt>
                <c:pt idx="40">
                  <c:v>98</c:v>
                </c:pt>
                <c:pt idx="41">
                  <c:v>96</c:v>
                </c:pt>
                <c:pt idx="42">
                  <c:v>94</c:v>
                </c:pt>
                <c:pt idx="43">
                  <c:v>84</c:v>
                </c:pt>
                <c:pt idx="44">
                  <c:v>94</c:v>
                </c:pt>
                <c:pt idx="45">
                  <c:v>98</c:v>
                </c:pt>
                <c:pt idx="46">
                  <c:v>88</c:v>
                </c:pt>
                <c:pt idx="47">
                  <c:v>98</c:v>
                </c:pt>
                <c:pt idx="48">
                  <c:v>92</c:v>
                </c:pt>
                <c:pt idx="49">
                  <c:v>84</c:v>
                </c:pt>
                <c:pt idx="50">
                  <c:v>90</c:v>
                </c:pt>
                <c:pt idx="51">
                  <c:v>100</c:v>
                </c:pt>
                <c:pt idx="52">
                  <c:v>100</c:v>
                </c:pt>
                <c:pt idx="53">
                  <c:v>98</c:v>
                </c:pt>
                <c:pt idx="54">
                  <c:v>98</c:v>
                </c:pt>
                <c:pt idx="55">
                  <c:v>88</c:v>
                </c:pt>
                <c:pt idx="56">
                  <c:v>88</c:v>
                </c:pt>
                <c:pt idx="57">
                  <c:v>96</c:v>
                </c:pt>
                <c:pt idx="58">
                  <c:v>94</c:v>
                </c:pt>
                <c:pt idx="59">
                  <c:v>94</c:v>
                </c:pt>
                <c:pt idx="60">
                  <c:v>84</c:v>
                </c:pt>
                <c:pt idx="61">
                  <c:v>94</c:v>
                </c:pt>
                <c:pt idx="62">
                  <c:v>84</c:v>
                </c:pt>
                <c:pt idx="63">
                  <c:v>94</c:v>
                </c:pt>
                <c:pt idx="64">
                  <c:v>78</c:v>
                </c:pt>
                <c:pt idx="65">
                  <c:v>92</c:v>
                </c:pt>
                <c:pt idx="66">
                  <c:v>86</c:v>
                </c:pt>
                <c:pt idx="67">
                  <c:v>72</c:v>
                </c:pt>
                <c:pt idx="68">
                  <c:v>78</c:v>
                </c:pt>
                <c:pt idx="69">
                  <c:v>84</c:v>
                </c:pt>
                <c:pt idx="70">
                  <c:v>80</c:v>
                </c:pt>
                <c:pt idx="71">
                  <c:v>78</c:v>
                </c:pt>
                <c:pt idx="72">
                  <c:v>72</c:v>
                </c:pt>
                <c:pt idx="73">
                  <c:v>72</c:v>
                </c:pt>
                <c:pt idx="74">
                  <c:v>72</c:v>
                </c:pt>
                <c:pt idx="75">
                  <c:v>74</c:v>
                </c:pt>
                <c:pt idx="76">
                  <c:v>60</c:v>
                </c:pt>
                <c:pt idx="77">
                  <c:v>57.999999999999993</c:v>
                </c:pt>
                <c:pt idx="78">
                  <c:v>70</c:v>
                </c:pt>
                <c:pt idx="79">
                  <c:v>72</c:v>
                </c:pt>
                <c:pt idx="80">
                  <c:v>64</c:v>
                </c:pt>
                <c:pt idx="81">
                  <c:v>62</c:v>
                </c:pt>
                <c:pt idx="82">
                  <c:v>48</c:v>
                </c:pt>
                <c:pt idx="83">
                  <c:v>62</c:v>
                </c:pt>
                <c:pt idx="84">
                  <c:v>68</c:v>
                </c:pt>
                <c:pt idx="85">
                  <c:v>62</c:v>
                </c:pt>
                <c:pt idx="86">
                  <c:v>46</c:v>
                </c:pt>
                <c:pt idx="87">
                  <c:v>40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Sheet1!$A$12</c:f>
              <c:strCache>
                <c:ptCount val="1"/>
                <c:pt idx="0">
                  <c:v>T4</c:v>
                </c:pt>
              </c:strCache>
            </c:strRef>
          </c:tx>
          <c:spPr>
            <a:ln w="571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Sheet1!$B$8:$CK$8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55</c:v>
                </c:pt>
                <c:pt idx="52">
                  <c:v>59</c:v>
                </c:pt>
                <c:pt idx="53">
                  <c:v>63</c:v>
                </c:pt>
                <c:pt idx="54">
                  <c:v>67</c:v>
                </c:pt>
                <c:pt idx="55">
                  <c:v>71</c:v>
                </c:pt>
                <c:pt idx="56">
                  <c:v>75</c:v>
                </c:pt>
                <c:pt idx="57">
                  <c:v>79</c:v>
                </c:pt>
                <c:pt idx="58">
                  <c:v>83</c:v>
                </c:pt>
                <c:pt idx="59">
                  <c:v>87</c:v>
                </c:pt>
                <c:pt idx="60">
                  <c:v>91</c:v>
                </c:pt>
                <c:pt idx="61">
                  <c:v>95</c:v>
                </c:pt>
                <c:pt idx="62">
                  <c:v>99</c:v>
                </c:pt>
                <c:pt idx="63">
                  <c:v>103</c:v>
                </c:pt>
                <c:pt idx="64">
                  <c:v>107</c:v>
                </c:pt>
                <c:pt idx="65">
                  <c:v>111</c:v>
                </c:pt>
                <c:pt idx="66">
                  <c:v>115</c:v>
                </c:pt>
                <c:pt idx="67">
                  <c:v>119</c:v>
                </c:pt>
                <c:pt idx="68">
                  <c:v>123</c:v>
                </c:pt>
                <c:pt idx="69">
                  <c:v>127</c:v>
                </c:pt>
                <c:pt idx="70">
                  <c:v>131</c:v>
                </c:pt>
                <c:pt idx="71">
                  <c:v>135</c:v>
                </c:pt>
                <c:pt idx="72">
                  <c:v>139</c:v>
                </c:pt>
                <c:pt idx="73">
                  <c:v>143</c:v>
                </c:pt>
                <c:pt idx="74">
                  <c:v>147</c:v>
                </c:pt>
                <c:pt idx="75">
                  <c:v>151</c:v>
                </c:pt>
                <c:pt idx="76">
                  <c:v>155</c:v>
                </c:pt>
                <c:pt idx="77">
                  <c:v>159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175</c:v>
                </c:pt>
                <c:pt idx="82">
                  <c:v>179</c:v>
                </c:pt>
                <c:pt idx="83">
                  <c:v>183</c:v>
                </c:pt>
                <c:pt idx="84">
                  <c:v>187</c:v>
                </c:pt>
                <c:pt idx="85">
                  <c:v>191</c:v>
                </c:pt>
                <c:pt idx="86">
                  <c:v>195</c:v>
                </c:pt>
                <c:pt idx="87">
                  <c:v>199</c:v>
                </c:pt>
              </c:numCache>
            </c:numRef>
          </c:cat>
          <c:val>
            <c:numRef>
              <c:f>Sheet1!$B$12:$CK$12</c:f>
              <c:numCache>
                <c:formatCode>General</c:formatCode>
                <c:ptCount val="88"/>
                <c:pt idx="0">
                  <c:v>94</c:v>
                </c:pt>
                <c:pt idx="1">
                  <c:v>92</c:v>
                </c:pt>
                <c:pt idx="2">
                  <c:v>96</c:v>
                </c:pt>
                <c:pt idx="3">
                  <c:v>94</c:v>
                </c:pt>
                <c:pt idx="4">
                  <c:v>98</c:v>
                </c:pt>
                <c:pt idx="5">
                  <c:v>96</c:v>
                </c:pt>
                <c:pt idx="6">
                  <c:v>90</c:v>
                </c:pt>
                <c:pt idx="7">
                  <c:v>92</c:v>
                </c:pt>
                <c:pt idx="8">
                  <c:v>94</c:v>
                </c:pt>
                <c:pt idx="9">
                  <c:v>90</c:v>
                </c:pt>
                <c:pt idx="10">
                  <c:v>86</c:v>
                </c:pt>
                <c:pt idx="11">
                  <c:v>90</c:v>
                </c:pt>
                <c:pt idx="12">
                  <c:v>92</c:v>
                </c:pt>
                <c:pt idx="13">
                  <c:v>90</c:v>
                </c:pt>
                <c:pt idx="14">
                  <c:v>94</c:v>
                </c:pt>
                <c:pt idx="15">
                  <c:v>94</c:v>
                </c:pt>
                <c:pt idx="16">
                  <c:v>88</c:v>
                </c:pt>
                <c:pt idx="17">
                  <c:v>90</c:v>
                </c:pt>
                <c:pt idx="18">
                  <c:v>86</c:v>
                </c:pt>
                <c:pt idx="19">
                  <c:v>90</c:v>
                </c:pt>
                <c:pt idx="20">
                  <c:v>96</c:v>
                </c:pt>
                <c:pt idx="21">
                  <c:v>84</c:v>
                </c:pt>
                <c:pt idx="22">
                  <c:v>90</c:v>
                </c:pt>
                <c:pt idx="23">
                  <c:v>94</c:v>
                </c:pt>
                <c:pt idx="24">
                  <c:v>88</c:v>
                </c:pt>
                <c:pt idx="25">
                  <c:v>96</c:v>
                </c:pt>
                <c:pt idx="26">
                  <c:v>76</c:v>
                </c:pt>
                <c:pt idx="27">
                  <c:v>88</c:v>
                </c:pt>
                <c:pt idx="28">
                  <c:v>80</c:v>
                </c:pt>
                <c:pt idx="29">
                  <c:v>88</c:v>
                </c:pt>
                <c:pt idx="30">
                  <c:v>88</c:v>
                </c:pt>
                <c:pt idx="31">
                  <c:v>86</c:v>
                </c:pt>
                <c:pt idx="32">
                  <c:v>86</c:v>
                </c:pt>
                <c:pt idx="33">
                  <c:v>92</c:v>
                </c:pt>
                <c:pt idx="34">
                  <c:v>86</c:v>
                </c:pt>
                <c:pt idx="35">
                  <c:v>90</c:v>
                </c:pt>
                <c:pt idx="36">
                  <c:v>80</c:v>
                </c:pt>
                <c:pt idx="37">
                  <c:v>80</c:v>
                </c:pt>
                <c:pt idx="38">
                  <c:v>86</c:v>
                </c:pt>
                <c:pt idx="39">
                  <c:v>86</c:v>
                </c:pt>
                <c:pt idx="40">
                  <c:v>92</c:v>
                </c:pt>
                <c:pt idx="41">
                  <c:v>82</c:v>
                </c:pt>
                <c:pt idx="42">
                  <c:v>94</c:v>
                </c:pt>
                <c:pt idx="43">
                  <c:v>88</c:v>
                </c:pt>
                <c:pt idx="44">
                  <c:v>82</c:v>
                </c:pt>
                <c:pt idx="45">
                  <c:v>82</c:v>
                </c:pt>
                <c:pt idx="46">
                  <c:v>84</c:v>
                </c:pt>
                <c:pt idx="47">
                  <c:v>80</c:v>
                </c:pt>
                <c:pt idx="48">
                  <c:v>84</c:v>
                </c:pt>
                <c:pt idx="49">
                  <c:v>88</c:v>
                </c:pt>
                <c:pt idx="50">
                  <c:v>80</c:v>
                </c:pt>
                <c:pt idx="51">
                  <c:v>72</c:v>
                </c:pt>
                <c:pt idx="52">
                  <c:v>80</c:v>
                </c:pt>
                <c:pt idx="53">
                  <c:v>84</c:v>
                </c:pt>
                <c:pt idx="54">
                  <c:v>64</c:v>
                </c:pt>
                <c:pt idx="55">
                  <c:v>70</c:v>
                </c:pt>
                <c:pt idx="56">
                  <c:v>66</c:v>
                </c:pt>
                <c:pt idx="57">
                  <c:v>72</c:v>
                </c:pt>
                <c:pt idx="58">
                  <c:v>57.999999999999993</c:v>
                </c:pt>
                <c:pt idx="59">
                  <c:v>62</c:v>
                </c:pt>
                <c:pt idx="60">
                  <c:v>62</c:v>
                </c:pt>
                <c:pt idx="61">
                  <c:v>46</c:v>
                </c:pt>
                <c:pt idx="62">
                  <c:v>46</c:v>
                </c:pt>
                <c:pt idx="63">
                  <c:v>50</c:v>
                </c:pt>
                <c:pt idx="64">
                  <c:v>44</c:v>
                </c:pt>
                <c:pt idx="65">
                  <c:v>34</c:v>
                </c:pt>
                <c:pt idx="66">
                  <c:v>30</c:v>
                </c:pt>
                <c:pt idx="67">
                  <c:v>42</c:v>
                </c:pt>
                <c:pt idx="68">
                  <c:v>20</c:v>
                </c:pt>
                <c:pt idx="69">
                  <c:v>26</c:v>
                </c:pt>
                <c:pt idx="70">
                  <c:v>26</c:v>
                </c:pt>
                <c:pt idx="71">
                  <c:v>22</c:v>
                </c:pt>
                <c:pt idx="72">
                  <c:v>12</c:v>
                </c:pt>
                <c:pt idx="73">
                  <c:v>16</c:v>
                </c:pt>
                <c:pt idx="74">
                  <c:v>22</c:v>
                </c:pt>
                <c:pt idx="75">
                  <c:v>22</c:v>
                </c:pt>
                <c:pt idx="76">
                  <c:v>10</c:v>
                </c:pt>
                <c:pt idx="77">
                  <c:v>12</c:v>
                </c:pt>
                <c:pt idx="78">
                  <c:v>14.000000000000002</c:v>
                </c:pt>
                <c:pt idx="79">
                  <c:v>4</c:v>
                </c:pt>
                <c:pt idx="80">
                  <c:v>16</c:v>
                </c:pt>
                <c:pt idx="81">
                  <c:v>4</c:v>
                </c:pt>
                <c:pt idx="82">
                  <c:v>6</c:v>
                </c:pt>
                <c:pt idx="83">
                  <c:v>10</c:v>
                </c:pt>
                <c:pt idx="84">
                  <c:v>8</c:v>
                </c:pt>
                <c:pt idx="85">
                  <c:v>12</c:v>
                </c:pt>
                <c:pt idx="86">
                  <c:v>8</c:v>
                </c:pt>
                <c:pt idx="87">
                  <c:v>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Sheet1!$A$13</c:f>
              <c:strCache>
                <c:ptCount val="1"/>
                <c:pt idx="0">
                  <c:v>T5</c:v>
                </c:pt>
              </c:strCache>
            </c:strRef>
          </c:tx>
          <c:spPr>
            <a:ln w="571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Sheet1!$B$8:$CK$8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55</c:v>
                </c:pt>
                <c:pt idx="52">
                  <c:v>59</c:v>
                </c:pt>
                <c:pt idx="53">
                  <c:v>63</c:v>
                </c:pt>
                <c:pt idx="54">
                  <c:v>67</c:v>
                </c:pt>
                <c:pt idx="55">
                  <c:v>71</c:v>
                </c:pt>
                <c:pt idx="56">
                  <c:v>75</c:v>
                </c:pt>
                <c:pt idx="57">
                  <c:v>79</c:v>
                </c:pt>
                <c:pt idx="58">
                  <c:v>83</c:v>
                </c:pt>
                <c:pt idx="59">
                  <c:v>87</c:v>
                </c:pt>
                <c:pt idx="60">
                  <c:v>91</c:v>
                </c:pt>
                <c:pt idx="61">
                  <c:v>95</c:v>
                </c:pt>
                <c:pt idx="62">
                  <c:v>99</c:v>
                </c:pt>
                <c:pt idx="63">
                  <c:v>103</c:v>
                </c:pt>
                <c:pt idx="64">
                  <c:v>107</c:v>
                </c:pt>
                <c:pt idx="65">
                  <c:v>111</c:v>
                </c:pt>
                <c:pt idx="66">
                  <c:v>115</c:v>
                </c:pt>
                <c:pt idx="67">
                  <c:v>119</c:v>
                </c:pt>
                <c:pt idx="68">
                  <c:v>123</c:v>
                </c:pt>
                <c:pt idx="69">
                  <c:v>127</c:v>
                </c:pt>
                <c:pt idx="70">
                  <c:v>131</c:v>
                </c:pt>
                <c:pt idx="71">
                  <c:v>135</c:v>
                </c:pt>
                <c:pt idx="72">
                  <c:v>139</c:v>
                </c:pt>
                <c:pt idx="73">
                  <c:v>143</c:v>
                </c:pt>
                <c:pt idx="74">
                  <c:v>147</c:v>
                </c:pt>
                <c:pt idx="75">
                  <c:v>151</c:v>
                </c:pt>
                <c:pt idx="76">
                  <c:v>155</c:v>
                </c:pt>
                <c:pt idx="77">
                  <c:v>159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175</c:v>
                </c:pt>
                <c:pt idx="82">
                  <c:v>179</c:v>
                </c:pt>
                <c:pt idx="83">
                  <c:v>183</c:v>
                </c:pt>
                <c:pt idx="84">
                  <c:v>187</c:v>
                </c:pt>
                <c:pt idx="85">
                  <c:v>191</c:v>
                </c:pt>
                <c:pt idx="86">
                  <c:v>195</c:v>
                </c:pt>
                <c:pt idx="87">
                  <c:v>199</c:v>
                </c:pt>
              </c:numCache>
            </c:numRef>
          </c:cat>
          <c:val>
            <c:numRef>
              <c:f>Sheet1!$B$13:$CK$13</c:f>
              <c:numCache>
                <c:formatCode>General</c:formatCode>
                <c:ptCount val="88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86</c:v>
                </c:pt>
                <c:pt idx="5">
                  <c:v>88</c:v>
                </c:pt>
                <c:pt idx="6">
                  <c:v>90</c:v>
                </c:pt>
                <c:pt idx="7">
                  <c:v>78</c:v>
                </c:pt>
                <c:pt idx="8">
                  <c:v>90</c:v>
                </c:pt>
                <c:pt idx="9">
                  <c:v>86</c:v>
                </c:pt>
                <c:pt idx="10">
                  <c:v>82</c:v>
                </c:pt>
                <c:pt idx="11">
                  <c:v>86</c:v>
                </c:pt>
                <c:pt idx="12">
                  <c:v>88</c:v>
                </c:pt>
                <c:pt idx="13">
                  <c:v>74</c:v>
                </c:pt>
                <c:pt idx="14">
                  <c:v>64</c:v>
                </c:pt>
                <c:pt idx="15">
                  <c:v>68</c:v>
                </c:pt>
                <c:pt idx="16">
                  <c:v>70</c:v>
                </c:pt>
                <c:pt idx="17">
                  <c:v>62</c:v>
                </c:pt>
                <c:pt idx="18">
                  <c:v>56.000000000000007</c:v>
                </c:pt>
                <c:pt idx="19">
                  <c:v>66</c:v>
                </c:pt>
                <c:pt idx="20">
                  <c:v>32</c:v>
                </c:pt>
                <c:pt idx="21">
                  <c:v>38</c:v>
                </c:pt>
                <c:pt idx="22">
                  <c:v>34</c:v>
                </c:pt>
                <c:pt idx="23">
                  <c:v>36</c:v>
                </c:pt>
                <c:pt idx="24">
                  <c:v>34</c:v>
                </c:pt>
                <c:pt idx="25">
                  <c:v>20</c:v>
                </c:pt>
                <c:pt idx="26">
                  <c:v>22</c:v>
                </c:pt>
                <c:pt idx="27">
                  <c:v>16</c:v>
                </c:pt>
                <c:pt idx="28">
                  <c:v>20</c:v>
                </c:pt>
                <c:pt idx="29">
                  <c:v>24</c:v>
                </c:pt>
                <c:pt idx="30">
                  <c:v>20</c:v>
                </c:pt>
                <c:pt idx="31">
                  <c:v>12</c:v>
                </c:pt>
                <c:pt idx="32">
                  <c:v>6</c:v>
                </c:pt>
                <c:pt idx="33">
                  <c:v>12</c:v>
                </c:pt>
                <c:pt idx="34">
                  <c:v>8</c:v>
                </c:pt>
                <c:pt idx="35">
                  <c:v>4</c:v>
                </c:pt>
                <c:pt idx="36">
                  <c:v>2</c:v>
                </c:pt>
                <c:pt idx="37">
                  <c:v>2</c:v>
                </c:pt>
                <c:pt idx="38">
                  <c:v>14.000000000000002</c:v>
                </c:pt>
                <c:pt idx="39">
                  <c:v>8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6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2</c:v>
                </c:pt>
                <c:pt idx="50">
                  <c:v>0</c:v>
                </c:pt>
                <c:pt idx="51">
                  <c:v>2</c:v>
                </c:pt>
                <c:pt idx="52">
                  <c:v>2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Sheet1!$A$14</c:f>
              <c:strCache>
                <c:ptCount val="1"/>
                <c:pt idx="0">
                  <c:v>T6</c:v>
                </c:pt>
              </c:strCache>
            </c:strRef>
          </c:tx>
          <c:spPr>
            <a:ln w="571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Sheet1!$B$8:$CK$8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55</c:v>
                </c:pt>
                <c:pt idx="52">
                  <c:v>59</c:v>
                </c:pt>
                <c:pt idx="53">
                  <c:v>63</c:v>
                </c:pt>
                <c:pt idx="54">
                  <c:v>67</c:v>
                </c:pt>
                <c:pt idx="55">
                  <c:v>71</c:v>
                </c:pt>
                <c:pt idx="56">
                  <c:v>75</c:v>
                </c:pt>
                <c:pt idx="57">
                  <c:v>79</c:v>
                </c:pt>
                <c:pt idx="58">
                  <c:v>83</c:v>
                </c:pt>
                <c:pt idx="59">
                  <c:v>87</c:v>
                </c:pt>
                <c:pt idx="60">
                  <c:v>91</c:v>
                </c:pt>
                <c:pt idx="61">
                  <c:v>95</c:v>
                </c:pt>
                <c:pt idx="62">
                  <c:v>99</c:v>
                </c:pt>
                <c:pt idx="63">
                  <c:v>103</c:v>
                </c:pt>
                <c:pt idx="64">
                  <c:v>107</c:v>
                </c:pt>
                <c:pt idx="65">
                  <c:v>111</c:v>
                </c:pt>
                <c:pt idx="66">
                  <c:v>115</c:v>
                </c:pt>
                <c:pt idx="67">
                  <c:v>119</c:v>
                </c:pt>
                <c:pt idx="68">
                  <c:v>123</c:v>
                </c:pt>
                <c:pt idx="69">
                  <c:v>127</c:v>
                </c:pt>
                <c:pt idx="70">
                  <c:v>131</c:v>
                </c:pt>
                <c:pt idx="71">
                  <c:v>135</c:v>
                </c:pt>
                <c:pt idx="72">
                  <c:v>139</c:v>
                </c:pt>
                <c:pt idx="73">
                  <c:v>143</c:v>
                </c:pt>
                <c:pt idx="74">
                  <c:v>147</c:v>
                </c:pt>
                <c:pt idx="75">
                  <c:v>151</c:v>
                </c:pt>
                <c:pt idx="76">
                  <c:v>155</c:v>
                </c:pt>
                <c:pt idx="77">
                  <c:v>159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175</c:v>
                </c:pt>
                <c:pt idx="82">
                  <c:v>179</c:v>
                </c:pt>
                <c:pt idx="83">
                  <c:v>183</c:v>
                </c:pt>
                <c:pt idx="84">
                  <c:v>187</c:v>
                </c:pt>
                <c:pt idx="85">
                  <c:v>191</c:v>
                </c:pt>
                <c:pt idx="86">
                  <c:v>195</c:v>
                </c:pt>
                <c:pt idx="87">
                  <c:v>199</c:v>
                </c:pt>
              </c:numCache>
            </c:numRef>
          </c:cat>
          <c:val>
            <c:numRef>
              <c:f>Sheet1!$B$14:$CK$14</c:f>
              <c:numCache>
                <c:formatCode>General</c:formatCode>
                <c:ptCount val="88"/>
                <c:pt idx="0">
                  <c:v>88</c:v>
                </c:pt>
                <c:pt idx="1">
                  <c:v>86</c:v>
                </c:pt>
                <c:pt idx="2">
                  <c:v>92</c:v>
                </c:pt>
                <c:pt idx="3">
                  <c:v>88</c:v>
                </c:pt>
                <c:pt idx="4">
                  <c:v>88</c:v>
                </c:pt>
                <c:pt idx="5">
                  <c:v>88</c:v>
                </c:pt>
                <c:pt idx="6">
                  <c:v>84</c:v>
                </c:pt>
                <c:pt idx="7">
                  <c:v>90</c:v>
                </c:pt>
                <c:pt idx="8">
                  <c:v>82</c:v>
                </c:pt>
                <c:pt idx="9">
                  <c:v>94</c:v>
                </c:pt>
                <c:pt idx="10">
                  <c:v>80</c:v>
                </c:pt>
                <c:pt idx="11">
                  <c:v>92</c:v>
                </c:pt>
                <c:pt idx="12">
                  <c:v>82</c:v>
                </c:pt>
                <c:pt idx="13">
                  <c:v>80</c:v>
                </c:pt>
                <c:pt idx="14">
                  <c:v>84</c:v>
                </c:pt>
                <c:pt idx="15">
                  <c:v>90</c:v>
                </c:pt>
                <c:pt idx="16">
                  <c:v>78</c:v>
                </c:pt>
                <c:pt idx="17">
                  <c:v>76</c:v>
                </c:pt>
                <c:pt idx="18">
                  <c:v>86</c:v>
                </c:pt>
                <c:pt idx="19">
                  <c:v>78</c:v>
                </c:pt>
                <c:pt idx="20">
                  <c:v>76</c:v>
                </c:pt>
                <c:pt idx="21">
                  <c:v>66</c:v>
                </c:pt>
                <c:pt idx="22">
                  <c:v>76</c:v>
                </c:pt>
                <c:pt idx="23">
                  <c:v>72</c:v>
                </c:pt>
                <c:pt idx="24">
                  <c:v>62</c:v>
                </c:pt>
                <c:pt idx="25">
                  <c:v>66</c:v>
                </c:pt>
                <c:pt idx="26">
                  <c:v>64</c:v>
                </c:pt>
                <c:pt idx="27">
                  <c:v>57.999999999999993</c:v>
                </c:pt>
                <c:pt idx="28">
                  <c:v>56.000000000000007</c:v>
                </c:pt>
                <c:pt idx="29">
                  <c:v>66</c:v>
                </c:pt>
                <c:pt idx="30">
                  <c:v>52</c:v>
                </c:pt>
                <c:pt idx="31">
                  <c:v>46</c:v>
                </c:pt>
                <c:pt idx="32">
                  <c:v>52</c:v>
                </c:pt>
                <c:pt idx="33">
                  <c:v>48</c:v>
                </c:pt>
                <c:pt idx="34">
                  <c:v>46</c:v>
                </c:pt>
                <c:pt idx="35">
                  <c:v>50</c:v>
                </c:pt>
                <c:pt idx="36">
                  <c:v>34</c:v>
                </c:pt>
                <c:pt idx="37">
                  <c:v>44</c:v>
                </c:pt>
                <c:pt idx="38">
                  <c:v>38</c:v>
                </c:pt>
                <c:pt idx="39">
                  <c:v>34</c:v>
                </c:pt>
                <c:pt idx="40">
                  <c:v>38</c:v>
                </c:pt>
                <c:pt idx="41">
                  <c:v>38</c:v>
                </c:pt>
                <c:pt idx="42">
                  <c:v>36</c:v>
                </c:pt>
                <c:pt idx="43">
                  <c:v>16</c:v>
                </c:pt>
                <c:pt idx="44">
                  <c:v>22</c:v>
                </c:pt>
                <c:pt idx="45">
                  <c:v>18</c:v>
                </c:pt>
                <c:pt idx="46">
                  <c:v>20</c:v>
                </c:pt>
                <c:pt idx="47">
                  <c:v>20</c:v>
                </c:pt>
                <c:pt idx="48">
                  <c:v>8</c:v>
                </c:pt>
                <c:pt idx="49">
                  <c:v>14.000000000000002</c:v>
                </c:pt>
                <c:pt idx="50">
                  <c:v>14.000000000000002</c:v>
                </c:pt>
                <c:pt idx="51">
                  <c:v>12</c:v>
                </c:pt>
                <c:pt idx="52">
                  <c:v>14.000000000000002</c:v>
                </c:pt>
                <c:pt idx="53">
                  <c:v>8</c:v>
                </c:pt>
                <c:pt idx="54">
                  <c:v>6</c:v>
                </c:pt>
                <c:pt idx="55">
                  <c:v>8</c:v>
                </c:pt>
                <c:pt idx="56">
                  <c:v>4</c:v>
                </c:pt>
                <c:pt idx="57">
                  <c:v>4</c:v>
                </c:pt>
                <c:pt idx="58">
                  <c:v>0</c:v>
                </c:pt>
                <c:pt idx="59">
                  <c:v>2</c:v>
                </c:pt>
                <c:pt idx="60">
                  <c:v>0</c:v>
                </c:pt>
                <c:pt idx="61">
                  <c:v>2</c:v>
                </c:pt>
                <c:pt idx="62">
                  <c:v>0</c:v>
                </c:pt>
                <c:pt idx="63">
                  <c:v>2</c:v>
                </c:pt>
                <c:pt idx="64">
                  <c:v>2</c:v>
                </c:pt>
                <c:pt idx="65">
                  <c:v>0</c:v>
                </c:pt>
                <c:pt idx="66">
                  <c:v>2</c:v>
                </c:pt>
                <c:pt idx="67">
                  <c:v>0</c:v>
                </c:pt>
                <c:pt idx="68">
                  <c:v>0</c:v>
                </c:pt>
                <c:pt idx="69">
                  <c:v>2</c:v>
                </c:pt>
                <c:pt idx="70">
                  <c:v>2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6985616"/>
        <c:axId val="247940264"/>
      </c:lineChart>
      <c:catAx>
        <c:axId val="246985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/>
                  <a:t>正規化長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7940264"/>
        <c:crosses val="autoZero"/>
        <c:auto val="1"/>
        <c:lblAlgn val="ctr"/>
        <c:lblOffset val="100"/>
        <c:noMultiLvlLbl val="0"/>
      </c:catAx>
      <c:valAx>
        <c:axId val="2479402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/>
                  <a:t>正答率</a:t>
                </a:r>
                <a:r>
                  <a:rPr lang="en-US" altLang="ja-JP" sz="3200"/>
                  <a:t>[%]</a:t>
                </a:r>
                <a:endParaRPr lang="ja-JP" altLang="en-US" sz="3200"/>
              </a:p>
            </c:rich>
          </c:tx>
          <c:layout>
            <c:manualLayout>
              <c:xMode val="edge"/>
              <c:yMode val="edge"/>
              <c:x val="2.2593385820311528E-2"/>
              <c:y val="0.339660446144713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698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525302394522166"/>
          <c:y val="0.29866102342680417"/>
          <c:w val="8.2153590234466806E-2"/>
          <c:h val="0.49638152469838503"/>
        </c:manualLayout>
      </c:layout>
      <c:overlay val="0"/>
      <c:spPr>
        <a:noFill/>
        <a:ln w="762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3200"/>
              <a:t>正規化長と正答率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T1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Sheet1!$B$8:$CK$8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55</c:v>
                </c:pt>
                <c:pt idx="52">
                  <c:v>59</c:v>
                </c:pt>
                <c:pt idx="53">
                  <c:v>63</c:v>
                </c:pt>
                <c:pt idx="54">
                  <c:v>67</c:v>
                </c:pt>
                <c:pt idx="55">
                  <c:v>71</c:v>
                </c:pt>
                <c:pt idx="56">
                  <c:v>75</c:v>
                </c:pt>
                <c:pt idx="57">
                  <c:v>79</c:v>
                </c:pt>
                <c:pt idx="58">
                  <c:v>83</c:v>
                </c:pt>
                <c:pt idx="59">
                  <c:v>87</c:v>
                </c:pt>
                <c:pt idx="60">
                  <c:v>91</c:v>
                </c:pt>
                <c:pt idx="61">
                  <c:v>95</c:v>
                </c:pt>
                <c:pt idx="62">
                  <c:v>99</c:v>
                </c:pt>
                <c:pt idx="63">
                  <c:v>103</c:v>
                </c:pt>
                <c:pt idx="64">
                  <c:v>107</c:v>
                </c:pt>
                <c:pt idx="65">
                  <c:v>111</c:v>
                </c:pt>
                <c:pt idx="66">
                  <c:v>115</c:v>
                </c:pt>
                <c:pt idx="67">
                  <c:v>119</c:v>
                </c:pt>
                <c:pt idx="68">
                  <c:v>123</c:v>
                </c:pt>
                <c:pt idx="69">
                  <c:v>127</c:v>
                </c:pt>
                <c:pt idx="70">
                  <c:v>131</c:v>
                </c:pt>
                <c:pt idx="71">
                  <c:v>135</c:v>
                </c:pt>
                <c:pt idx="72">
                  <c:v>139</c:v>
                </c:pt>
                <c:pt idx="73">
                  <c:v>143</c:v>
                </c:pt>
                <c:pt idx="74">
                  <c:v>147</c:v>
                </c:pt>
                <c:pt idx="75">
                  <c:v>151</c:v>
                </c:pt>
                <c:pt idx="76">
                  <c:v>155</c:v>
                </c:pt>
                <c:pt idx="77">
                  <c:v>159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175</c:v>
                </c:pt>
                <c:pt idx="82">
                  <c:v>179</c:v>
                </c:pt>
                <c:pt idx="83">
                  <c:v>183</c:v>
                </c:pt>
                <c:pt idx="84">
                  <c:v>187</c:v>
                </c:pt>
                <c:pt idx="85">
                  <c:v>191</c:v>
                </c:pt>
                <c:pt idx="86">
                  <c:v>195</c:v>
                </c:pt>
                <c:pt idx="87">
                  <c:v>199</c:v>
                </c:pt>
              </c:numCache>
            </c:numRef>
          </c:cat>
          <c:val>
            <c:numRef>
              <c:f>Sheet1!$B$9:$CK$9</c:f>
              <c:numCache>
                <c:formatCode>General</c:formatCode>
                <c:ptCount val="88"/>
                <c:pt idx="0">
                  <c:v>98</c:v>
                </c:pt>
                <c:pt idx="1">
                  <c:v>98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98</c:v>
                </c:pt>
                <c:pt idx="7">
                  <c:v>98</c:v>
                </c:pt>
                <c:pt idx="8">
                  <c:v>100</c:v>
                </c:pt>
                <c:pt idx="9">
                  <c:v>92</c:v>
                </c:pt>
                <c:pt idx="10">
                  <c:v>96</c:v>
                </c:pt>
                <c:pt idx="11">
                  <c:v>98</c:v>
                </c:pt>
                <c:pt idx="12">
                  <c:v>98</c:v>
                </c:pt>
                <c:pt idx="13">
                  <c:v>96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96</c:v>
                </c:pt>
                <c:pt idx="18">
                  <c:v>96</c:v>
                </c:pt>
                <c:pt idx="19">
                  <c:v>96</c:v>
                </c:pt>
                <c:pt idx="20">
                  <c:v>100</c:v>
                </c:pt>
                <c:pt idx="21">
                  <c:v>98</c:v>
                </c:pt>
                <c:pt idx="22">
                  <c:v>100</c:v>
                </c:pt>
                <c:pt idx="23">
                  <c:v>98</c:v>
                </c:pt>
                <c:pt idx="24">
                  <c:v>100</c:v>
                </c:pt>
                <c:pt idx="25">
                  <c:v>98</c:v>
                </c:pt>
                <c:pt idx="26">
                  <c:v>98</c:v>
                </c:pt>
                <c:pt idx="27">
                  <c:v>98</c:v>
                </c:pt>
                <c:pt idx="28">
                  <c:v>100</c:v>
                </c:pt>
                <c:pt idx="29">
                  <c:v>98</c:v>
                </c:pt>
                <c:pt idx="30">
                  <c:v>98</c:v>
                </c:pt>
                <c:pt idx="31">
                  <c:v>98</c:v>
                </c:pt>
                <c:pt idx="32">
                  <c:v>98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98</c:v>
                </c:pt>
                <c:pt idx="39">
                  <c:v>100</c:v>
                </c:pt>
                <c:pt idx="40">
                  <c:v>98</c:v>
                </c:pt>
                <c:pt idx="41">
                  <c:v>100</c:v>
                </c:pt>
                <c:pt idx="42">
                  <c:v>100</c:v>
                </c:pt>
                <c:pt idx="43">
                  <c:v>98</c:v>
                </c:pt>
                <c:pt idx="44">
                  <c:v>98</c:v>
                </c:pt>
                <c:pt idx="45">
                  <c:v>100</c:v>
                </c:pt>
                <c:pt idx="46">
                  <c:v>98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94</c:v>
                </c:pt>
                <c:pt idx="51">
                  <c:v>100</c:v>
                </c:pt>
                <c:pt idx="52">
                  <c:v>100</c:v>
                </c:pt>
                <c:pt idx="53">
                  <c:v>98</c:v>
                </c:pt>
                <c:pt idx="54">
                  <c:v>100</c:v>
                </c:pt>
                <c:pt idx="55">
                  <c:v>96</c:v>
                </c:pt>
                <c:pt idx="56">
                  <c:v>98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98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98</c:v>
                </c:pt>
                <c:pt idx="72">
                  <c:v>100</c:v>
                </c:pt>
                <c:pt idx="73">
                  <c:v>98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98</c:v>
                </c:pt>
                <c:pt idx="81">
                  <c:v>100</c:v>
                </c:pt>
                <c:pt idx="82">
                  <c:v>98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T2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Sheet1!$B$8:$CK$8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55</c:v>
                </c:pt>
                <c:pt idx="52">
                  <c:v>59</c:v>
                </c:pt>
                <c:pt idx="53">
                  <c:v>63</c:v>
                </c:pt>
                <c:pt idx="54">
                  <c:v>67</c:v>
                </c:pt>
                <c:pt idx="55">
                  <c:v>71</c:v>
                </c:pt>
                <c:pt idx="56">
                  <c:v>75</c:v>
                </c:pt>
                <c:pt idx="57">
                  <c:v>79</c:v>
                </c:pt>
                <c:pt idx="58">
                  <c:v>83</c:v>
                </c:pt>
                <c:pt idx="59">
                  <c:v>87</c:v>
                </c:pt>
                <c:pt idx="60">
                  <c:v>91</c:v>
                </c:pt>
                <c:pt idx="61">
                  <c:v>95</c:v>
                </c:pt>
                <c:pt idx="62">
                  <c:v>99</c:v>
                </c:pt>
                <c:pt idx="63">
                  <c:v>103</c:v>
                </c:pt>
                <c:pt idx="64">
                  <c:v>107</c:v>
                </c:pt>
                <c:pt idx="65">
                  <c:v>111</c:v>
                </c:pt>
                <c:pt idx="66">
                  <c:v>115</c:v>
                </c:pt>
                <c:pt idx="67">
                  <c:v>119</c:v>
                </c:pt>
                <c:pt idx="68">
                  <c:v>123</c:v>
                </c:pt>
                <c:pt idx="69">
                  <c:v>127</c:v>
                </c:pt>
                <c:pt idx="70">
                  <c:v>131</c:v>
                </c:pt>
                <c:pt idx="71">
                  <c:v>135</c:v>
                </c:pt>
                <c:pt idx="72">
                  <c:v>139</c:v>
                </c:pt>
                <c:pt idx="73">
                  <c:v>143</c:v>
                </c:pt>
                <c:pt idx="74">
                  <c:v>147</c:v>
                </c:pt>
                <c:pt idx="75">
                  <c:v>151</c:v>
                </c:pt>
                <c:pt idx="76">
                  <c:v>155</c:v>
                </c:pt>
                <c:pt idx="77">
                  <c:v>159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175</c:v>
                </c:pt>
                <c:pt idx="82">
                  <c:v>179</c:v>
                </c:pt>
                <c:pt idx="83">
                  <c:v>183</c:v>
                </c:pt>
                <c:pt idx="84">
                  <c:v>187</c:v>
                </c:pt>
                <c:pt idx="85">
                  <c:v>191</c:v>
                </c:pt>
                <c:pt idx="86">
                  <c:v>195</c:v>
                </c:pt>
                <c:pt idx="87">
                  <c:v>199</c:v>
                </c:pt>
              </c:numCache>
            </c:numRef>
          </c:cat>
          <c:val>
            <c:numRef>
              <c:f>Sheet1!$B$10:$CK$10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10</c:v>
                </c:pt>
                <c:pt idx="10">
                  <c:v>16</c:v>
                </c:pt>
                <c:pt idx="11">
                  <c:v>22</c:v>
                </c:pt>
                <c:pt idx="12">
                  <c:v>42</c:v>
                </c:pt>
                <c:pt idx="13">
                  <c:v>50</c:v>
                </c:pt>
                <c:pt idx="14">
                  <c:v>48</c:v>
                </c:pt>
                <c:pt idx="15">
                  <c:v>46</c:v>
                </c:pt>
                <c:pt idx="16">
                  <c:v>62</c:v>
                </c:pt>
                <c:pt idx="17">
                  <c:v>74</c:v>
                </c:pt>
                <c:pt idx="18">
                  <c:v>70</c:v>
                </c:pt>
                <c:pt idx="19">
                  <c:v>78</c:v>
                </c:pt>
                <c:pt idx="20">
                  <c:v>88</c:v>
                </c:pt>
                <c:pt idx="21">
                  <c:v>74</c:v>
                </c:pt>
                <c:pt idx="22">
                  <c:v>90</c:v>
                </c:pt>
                <c:pt idx="23">
                  <c:v>84</c:v>
                </c:pt>
                <c:pt idx="24">
                  <c:v>92</c:v>
                </c:pt>
                <c:pt idx="25">
                  <c:v>86</c:v>
                </c:pt>
                <c:pt idx="26">
                  <c:v>84</c:v>
                </c:pt>
                <c:pt idx="27">
                  <c:v>98</c:v>
                </c:pt>
                <c:pt idx="28">
                  <c:v>94</c:v>
                </c:pt>
                <c:pt idx="29">
                  <c:v>94</c:v>
                </c:pt>
                <c:pt idx="30">
                  <c:v>94</c:v>
                </c:pt>
                <c:pt idx="31">
                  <c:v>98</c:v>
                </c:pt>
                <c:pt idx="32">
                  <c:v>96</c:v>
                </c:pt>
                <c:pt idx="33">
                  <c:v>100</c:v>
                </c:pt>
                <c:pt idx="34">
                  <c:v>100</c:v>
                </c:pt>
                <c:pt idx="35">
                  <c:v>96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98</c:v>
                </c:pt>
                <c:pt idx="40">
                  <c:v>98</c:v>
                </c:pt>
                <c:pt idx="41">
                  <c:v>98</c:v>
                </c:pt>
                <c:pt idx="42">
                  <c:v>96</c:v>
                </c:pt>
                <c:pt idx="43">
                  <c:v>98</c:v>
                </c:pt>
                <c:pt idx="44">
                  <c:v>100</c:v>
                </c:pt>
                <c:pt idx="45">
                  <c:v>100</c:v>
                </c:pt>
                <c:pt idx="46">
                  <c:v>96</c:v>
                </c:pt>
                <c:pt idx="47">
                  <c:v>100</c:v>
                </c:pt>
                <c:pt idx="48">
                  <c:v>100</c:v>
                </c:pt>
                <c:pt idx="49">
                  <c:v>98</c:v>
                </c:pt>
                <c:pt idx="50">
                  <c:v>84</c:v>
                </c:pt>
                <c:pt idx="51">
                  <c:v>92</c:v>
                </c:pt>
                <c:pt idx="52">
                  <c:v>82</c:v>
                </c:pt>
                <c:pt idx="53">
                  <c:v>88</c:v>
                </c:pt>
                <c:pt idx="54">
                  <c:v>88</c:v>
                </c:pt>
                <c:pt idx="55">
                  <c:v>94</c:v>
                </c:pt>
                <c:pt idx="56">
                  <c:v>92</c:v>
                </c:pt>
                <c:pt idx="57">
                  <c:v>96</c:v>
                </c:pt>
                <c:pt idx="58">
                  <c:v>96</c:v>
                </c:pt>
                <c:pt idx="59">
                  <c:v>90</c:v>
                </c:pt>
                <c:pt idx="60">
                  <c:v>94</c:v>
                </c:pt>
                <c:pt idx="61">
                  <c:v>98</c:v>
                </c:pt>
                <c:pt idx="62">
                  <c:v>100</c:v>
                </c:pt>
                <c:pt idx="63">
                  <c:v>94</c:v>
                </c:pt>
                <c:pt idx="64">
                  <c:v>96</c:v>
                </c:pt>
                <c:pt idx="65">
                  <c:v>96</c:v>
                </c:pt>
                <c:pt idx="66">
                  <c:v>100</c:v>
                </c:pt>
                <c:pt idx="67">
                  <c:v>92</c:v>
                </c:pt>
                <c:pt idx="68">
                  <c:v>96</c:v>
                </c:pt>
                <c:pt idx="69">
                  <c:v>96</c:v>
                </c:pt>
                <c:pt idx="70">
                  <c:v>98</c:v>
                </c:pt>
                <c:pt idx="71">
                  <c:v>98</c:v>
                </c:pt>
                <c:pt idx="72">
                  <c:v>100</c:v>
                </c:pt>
                <c:pt idx="73">
                  <c:v>96</c:v>
                </c:pt>
                <c:pt idx="74">
                  <c:v>98</c:v>
                </c:pt>
                <c:pt idx="75">
                  <c:v>96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94</c:v>
                </c:pt>
                <c:pt idx="81">
                  <c:v>94</c:v>
                </c:pt>
                <c:pt idx="82">
                  <c:v>98</c:v>
                </c:pt>
                <c:pt idx="83">
                  <c:v>100</c:v>
                </c:pt>
                <c:pt idx="84">
                  <c:v>100</c:v>
                </c:pt>
                <c:pt idx="85">
                  <c:v>98</c:v>
                </c:pt>
                <c:pt idx="86">
                  <c:v>100</c:v>
                </c:pt>
                <c:pt idx="87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464056"/>
        <c:axId val="461467192"/>
      </c:lineChart>
      <c:catAx>
        <c:axId val="461464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/>
                  <a:t>正規化長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1467192"/>
        <c:crosses val="autoZero"/>
        <c:auto val="1"/>
        <c:lblAlgn val="ctr"/>
        <c:lblOffset val="100"/>
        <c:noMultiLvlLbl val="0"/>
      </c:catAx>
      <c:valAx>
        <c:axId val="461467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/>
                  <a:t>正答率</a:t>
                </a:r>
                <a:r>
                  <a:rPr lang="en-US" altLang="ja-JP" sz="3200"/>
                  <a:t>[%]</a:t>
                </a:r>
                <a:endParaRPr lang="ja-JP" altLang="en-US" sz="3200"/>
              </a:p>
            </c:rich>
          </c:tx>
          <c:layout>
            <c:manualLayout>
              <c:xMode val="edge"/>
              <c:yMode val="edge"/>
              <c:x val="2.2593385820311528E-2"/>
              <c:y val="0.339660446144713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146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525302394522166"/>
          <c:y val="0.29866102342680417"/>
          <c:w val="8.2153590234466806E-2"/>
          <c:h val="0.49638152469838503"/>
        </c:manualLayout>
      </c:layout>
      <c:overlay val="0"/>
      <c:spPr>
        <a:noFill/>
        <a:ln w="762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3200"/>
              <a:t>正規化長と正答率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Sheet1!$A$11</c:f>
              <c:strCache>
                <c:ptCount val="1"/>
                <c:pt idx="0">
                  <c:v>T3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Sheet1!$B$8:$CK$8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55</c:v>
                </c:pt>
                <c:pt idx="52">
                  <c:v>59</c:v>
                </c:pt>
                <c:pt idx="53">
                  <c:v>63</c:v>
                </c:pt>
                <c:pt idx="54">
                  <c:v>67</c:v>
                </c:pt>
                <c:pt idx="55">
                  <c:v>71</c:v>
                </c:pt>
                <c:pt idx="56">
                  <c:v>75</c:v>
                </c:pt>
                <c:pt idx="57">
                  <c:v>79</c:v>
                </c:pt>
                <c:pt idx="58">
                  <c:v>83</c:v>
                </c:pt>
                <c:pt idx="59">
                  <c:v>87</c:v>
                </c:pt>
                <c:pt idx="60">
                  <c:v>91</c:v>
                </c:pt>
                <c:pt idx="61">
                  <c:v>95</c:v>
                </c:pt>
                <c:pt idx="62">
                  <c:v>99</c:v>
                </c:pt>
                <c:pt idx="63">
                  <c:v>103</c:v>
                </c:pt>
                <c:pt idx="64">
                  <c:v>107</c:v>
                </c:pt>
                <c:pt idx="65">
                  <c:v>111</c:v>
                </c:pt>
                <c:pt idx="66">
                  <c:v>115</c:v>
                </c:pt>
                <c:pt idx="67">
                  <c:v>119</c:v>
                </c:pt>
                <c:pt idx="68">
                  <c:v>123</c:v>
                </c:pt>
                <c:pt idx="69">
                  <c:v>127</c:v>
                </c:pt>
                <c:pt idx="70">
                  <c:v>131</c:v>
                </c:pt>
                <c:pt idx="71">
                  <c:v>135</c:v>
                </c:pt>
                <c:pt idx="72">
                  <c:v>139</c:v>
                </c:pt>
                <c:pt idx="73">
                  <c:v>143</c:v>
                </c:pt>
                <c:pt idx="74">
                  <c:v>147</c:v>
                </c:pt>
                <c:pt idx="75">
                  <c:v>151</c:v>
                </c:pt>
                <c:pt idx="76">
                  <c:v>155</c:v>
                </c:pt>
                <c:pt idx="77">
                  <c:v>159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175</c:v>
                </c:pt>
                <c:pt idx="82">
                  <c:v>179</c:v>
                </c:pt>
                <c:pt idx="83">
                  <c:v>183</c:v>
                </c:pt>
                <c:pt idx="84">
                  <c:v>187</c:v>
                </c:pt>
                <c:pt idx="85">
                  <c:v>191</c:v>
                </c:pt>
                <c:pt idx="86">
                  <c:v>195</c:v>
                </c:pt>
                <c:pt idx="87">
                  <c:v>199</c:v>
                </c:pt>
              </c:numCache>
            </c:numRef>
          </c:cat>
          <c:val>
            <c:numRef>
              <c:f>Sheet1!$B$11:$CK$11</c:f>
              <c:numCache>
                <c:formatCode>General</c:formatCode>
                <c:ptCount val="88"/>
                <c:pt idx="0">
                  <c:v>96</c:v>
                </c:pt>
                <c:pt idx="1">
                  <c:v>94</c:v>
                </c:pt>
                <c:pt idx="2">
                  <c:v>100</c:v>
                </c:pt>
                <c:pt idx="3">
                  <c:v>98</c:v>
                </c:pt>
                <c:pt idx="4">
                  <c:v>98</c:v>
                </c:pt>
                <c:pt idx="5">
                  <c:v>98</c:v>
                </c:pt>
                <c:pt idx="6">
                  <c:v>100</c:v>
                </c:pt>
                <c:pt idx="7">
                  <c:v>96</c:v>
                </c:pt>
                <c:pt idx="8">
                  <c:v>96</c:v>
                </c:pt>
                <c:pt idx="9">
                  <c:v>96</c:v>
                </c:pt>
                <c:pt idx="10">
                  <c:v>98</c:v>
                </c:pt>
                <c:pt idx="11">
                  <c:v>98</c:v>
                </c:pt>
                <c:pt idx="12">
                  <c:v>98</c:v>
                </c:pt>
                <c:pt idx="13">
                  <c:v>96</c:v>
                </c:pt>
                <c:pt idx="14">
                  <c:v>100</c:v>
                </c:pt>
                <c:pt idx="15">
                  <c:v>94</c:v>
                </c:pt>
                <c:pt idx="16">
                  <c:v>96</c:v>
                </c:pt>
                <c:pt idx="17">
                  <c:v>98</c:v>
                </c:pt>
                <c:pt idx="18">
                  <c:v>96</c:v>
                </c:pt>
                <c:pt idx="19">
                  <c:v>94</c:v>
                </c:pt>
                <c:pt idx="20">
                  <c:v>96</c:v>
                </c:pt>
                <c:pt idx="21">
                  <c:v>98</c:v>
                </c:pt>
                <c:pt idx="22">
                  <c:v>98</c:v>
                </c:pt>
                <c:pt idx="23">
                  <c:v>96</c:v>
                </c:pt>
                <c:pt idx="24">
                  <c:v>92</c:v>
                </c:pt>
                <c:pt idx="25">
                  <c:v>96</c:v>
                </c:pt>
                <c:pt idx="26">
                  <c:v>96</c:v>
                </c:pt>
                <c:pt idx="27">
                  <c:v>98</c:v>
                </c:pt>
                <c:pt idx="28">
                  <c:v>92</c:v>
                </c:pt>
                <c:pt idx="29">
                  <c:v>98</c:v>
                </c:pt>
                <c:pt idx="30">
                  <c:v>96</c:v>
                </c:pt>
                <c:pt idx="31">
                  <c:v>94</c:v>
                </c:pt>
                <c:pt idx="32">
                  <c:v>90</c:v>
                </c:pt>
                <c:pt idx="33">
                  <c:v>98</c:v>
                </c:pt>
                <c:pt idx="34">
                  <c:v>98</c:v>
                </c:pt>
                <c:pt idx="35">
                  <c:v>88</c:v>
                </c:pt>
                <c:pt idx="36">
                  <c:v>92</c:v>
                </c:pt>
                <c:pt idx="37">
                  <c:v>90</c:v>
                </c:pt>
                <c:pt idx="38">
                  <c:v>92</c:v>
                </c:pt>
                <c:pt idx="39">
                  <c:v>98</c:v>
                </c:pt>
                <c:pt idx="40">
                  <c:v>98</c:v>
                </c:pt>
                <c:pt idx="41">
                  <c:v>96</c:v>
                </c:pt>
                <c:pt idx="42">
                  <c:v>94</c:v>
                </c:pt>
                <c:pt idx="43">
                  <c:v>84</c:v>
                </c:pt>
                <c:pt idx="44">
                  <c:v>94</c:v>
                </c:pt>
                <c:pt idx="45">
                  <c:v>98</c:v>
                </c:pt>
                <c:pt idx="46">
                  <c:v>88</c:v>
                </c:pt>
                <c:pt idx="47">
                  <c:v>98</c:v>
                </c:pt>
                <c:pt idx="48">
                  <c:v>92</c:v>
                </c:pt>
                <c:pt idx="49">
                  <c:v>84</c:v>
                </c:pt>
                <c:pt idx="50">
                  <c:v>90</c:v>
                </c:pt>
                <c:pt idx="51">
                  <c:v>100</c:v>
                </c:pt>
                <c:pt idx="52">
                  <c:v>100</c:v>
                </c:pt>
                <c:pt idx="53">
                  <c:v>98</c:v>
                </c:pt>
                <c:pt idx="54">
                  <c:v>98</c:v>
                </c:pt>
                <c:pt idx="55">
                  <c:v>88</c:v>
                </c:pt>
                <c:pt idx="56">
                  <c:v>88</c:v>
                </c:pt>
                <c:pt idx="57">
                  <c:v>96</c:v>
                </c:pt>
                <c:pt idx="58">
                  <c:v>94</c:v>
                </c:pt>
                <c:pt idx="59">
                  <c:v>94</c:v>
                </c:pt>
                <c:pt idx="60">
                  <c:v>84</c:v>
                </c:pt>
                <c:pt idx="61">
                  <c:v>94</c:v>
                </c:pt>
                <c:pt idx="62">
                  <c:v>84</c:v>
                </c:pt>
                <c:pt idx="63">
                  <c:v>94</c:v>
                </c:pt>
                <c:pt idx="64">
                  <c:v>78</c:v>
                </c:pt>
                <c:pt idx="65">
                  <c:v>92</c:v>
                </c:pt>
                <c:pt idx="66">
                  <c:v>86</c:v>
                </c:pt>
                <c:pt idx="67">
                  <c:v>72</c:v>
                </c:pt>
                <c:pt idx="68">
                  <c:v>78</c:v>
                </c:pt>
                <c:pt idx="69">
                  <c:v>84</c:v>
                </c:pt>
                <c:pt idx="70">
                  <c:v>80</c:v>
                </c:pt>
                <c:pt idx="71">
                  <c:v>78</c:v>
                </c:pt>
                <c:pt idx="72">
                  <c:v>72</c:v>
                </c:pt>
                <c:pt idx="73">
                  <c:v>72</c:v>
                </c:pt>
                <c:pt idx="74">
                  <c:v>72</c:v>
                </c:pt>
                <c:pt idx="75">
                  <c:v>74</c:v>
                </c:pt>
                <c:pt idx="76">
                  <c:v>60</c:v>
                </c:pt>
                <c:pt idx="77">
                  <c:v>57.999999999999993</c:v>
                </c:pt>
                <c:pt idx="78">
                  <c:v>70</c:v>
                </c:pt>
                <c:pt idx="79">
                  <c:v>72</c:v>
                </c:pt>
                <c:pt idx="80">
                  <c:v>64</c:v>
                </c:pt>
                <c:pt idx="81">
                  <c:v>62</c:v>
                </c:pt>
                <c:pt idx="82">
                  <c:v>48</c:v>
                </c:pt>
                <c:pt idx="83">
                  <c:v>62</c:v>
                </c:pt>
                <c:pt idx="84">
                  <c:v>68</c:v>
                </c:pt>
                <c:pt idx="85">
                  <c:v>62</c:v>
                </c:pt>
                <c:pt idx="86">
                  <c:v>46</c:v>
                </c:pt>
                <c:pt idx="87">
                  <c:v>40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Sheet1!$A$12</c:f>
              <c:strCache>
                <c:ptCount val="1"/>
                <c:pt idx="0">
                  <c:v>T4</c:v>
                </c:pt>
              </c:strCache>
            </c:strRef>
          </c:tx>
          <c:spPr>
            <a:ln w="571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Sheet1!$B$8:$CK$8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55</c:v>
                </c:pt>
                <c:pt idx="52">
                  <c:v>59</c:v>
                </c:pt>
                <c:pt idx="53">
                  <c:v>63</c:v>
                </c:pt>
                <c:pt idx="54">
                  <c:v>67</c:v>
                </c:pt>
                <c:pt idx="55">
                  <c:v>71</c:v>
                </c:pt>
                <c:pt idx="56">
                  <c:v>75</c:v>
                </c:pt>
                <c:pt idx="57">
                  <c:v>79</c:v>
                </c:pt>
                <c:pt idx="58">
                  <c:v>83</c:v>
                </c:pt>
                <c:pt idx="59">
                  <c:v>87</c:v>
                </c:pt>
                <c:pt idx="60">
                  <c:v>91</c:v>
                </c:pt>
                <c:pt idx="61">
                  <c:v>95</c:v>
                </c:pt>
                <c:pt idx="62">
                  <c:v>99</c:v>
                </c:pt>
                <c:pt idx="63">
                  <c:v>103</c:v>
                </c:pt>
                <c:pt idx="64">
                  <c:v>107</c:v>
                </c:pt>
                <c:pt idx="65">
                  <c:v>111</c:v>
                </c:pt>
                <c:pt idx="66">
                  <c:v>115</c:v>
                </c:pt>
                <c:pt idx="67">
                  <c:v>119</c:v>
                </c:pt>
                <c:pt idx="68">
                  <c:v>123</c:v>
                </c:pt>
                <c:pt idx="69">
                  <c:v>127</c:v>
                </c:pt>
                <c:pt idx="70">
                  <c:v>131</c:v>
                </c:pt>
                <c:pt idx="71">
                  <c:v>135</c:v>
                </c:pt>
                <c:pt idx="72">
                  <c:v>139</c:v>
                </c:pt>
                <c:pt idx="73">
                  <c:v>143</c:v>
                </c:pt>
                <c:pt idx="74">
                  <c:v>147</c:v>
                </c:pt>
                <c:pt idx="75">
                  <c:v>151</c:v>
                </c:pt>
                <c:pt idx="76">
                  <c:v>155</c:v>
                </c:pt>
                <c:pt idx="77">
                  <c:v>159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175</c:v>
                </c:pt>
                <c:pt idx="82">
                  <c:v>179</c:v>
                </c:pt>
                <c:pt idx="83">
                  <c:v>183</c:v>
                </c:pt>
                <c:pt idx="84">
                  <c:v>187</c:v>
                </c:pt>
                <c:pt idx="85">
                  <c:v>191</c:v>
                </c:pt>
                <c:pt idx="86">
                  <c:v>195</c:v>
                </c:pt>
                <c:pt idx="87">
                  <c:v>199</c:v>
                </c:pt>
              </c:numCache>
            </c:numRef>
          </c:cat>
          <c:val>
            <c:numRef>
              <c:f>Sheet1!$B$12:$CK$12</c:f>
              <c:numCache>
                <c:formatCode>General</c:formatCode>
                <c:ptCount val="88"/>
                <c:pt idx="0">
                  <c:v>94</c:v>
                </c:pt>
                <c:pt idx="1">
                  <c:v>92</c:v>
                </c:pt>
                <c:pt idx="2">
                  <c:v>96</c:v>
                </c:pt>
                <c:pt idx="3">
                  <c:v>94</c:v>
                </c:pt>
                <c:pt idx="4">
                  <c:v>98</c:v>
                </c:pt>
                <c:pt idx="5">
                  <c:v>96</c:v>
                </c:pt>
                <c:pt idx="6">
                  <c:v>90</c:v>
                </c:pt>
                <c:pt idx="7">
                  <c:v>92</c:v>
                </c:pt>
                <c:pt idx="8">
                  <c:v>94</c:v>
                </c:pt>
                <c:pt idx="9">
                  <c:v>90</c:v>
                </c:pt>
                <c:pt idx="10">
                  <c:v>86</c:v>
                </c:pt>
                <c:pt idx="11">
                  <c:v>90</c:v>
                </c:pt>
                <c:pt idx="12">
                  <c:v>92</c:v>
                </c:pt>
                <c:pt idx="13">
                  <c:v>90</c:v>
                </c:pt>
                <c:pt idx="14">
                  <c:v>94</c:v>
                </c:pt>
                <c:pt idx="15">
                  <c:v>94</c:v>
                </c:pt>
                <c:pt idx="16">
                  <c:v>88</c:v>
                </c:pt>
                <c:pt idx="17">
                  <c:v>90</c:v>
                </c:pt>
                <c:pt idx="18">
                  <c:v>86</c:v>
                </c:pt>
                <c:pt idx="19">
                  <c:v>90</c:v>
                </c:pt>
                <c:pt idx="20">
                  <c:v>96</c:v>
                </c:pt>
                <c:pt idx="21">
                  <c:v>84</c:v>
                </c:pt>
                <c:pt idx="22">
                  <c:v>90</c:v>
                </c:pt>
                <c:pt idx="23">
                  <c:v>94</c:v>
                </c:pt>
                <c:pt idx="24">
                  <c:v>88</c:v>
                </c:pt>
                <c:pt idx="25">
                  <c:v>96</c:v>
                </c:pt>
                <c:pt idx="26">
                  <c:v>76</c:v>
                </c:pt>
                <c:pt idx="27">
                  <c:v>88</c:v>
                </c:pt>
                <c:pt idx="28">
                  <c:v>80</c:v>
                </c:pt>
                <c:pt idx="29">
                  <c:v>88</c:v>
                </c:pt>
                <c:pt idx="30">
                  <c:v>88</c:v>
                </c:pt>
                <c:pt idx="31">
                  <c:v>86</c:v>
                </c:pt>
                <c:pt idx="32">
                  <c:v>86</c:v>
                </c:pt>
                <c:pt idx="33">
                  <c:v>92</c:v>
                </c:pt>
                <c:pt idx="34">
                  <c:v>86</c:v>
                </c:pt>
                <c:pt idx="35">
                  <c:v>90</c:v>
                </c:pt>
                <c:pt idx="36">
                  <c:v>80</c:v>
                </c:pt>
                <c:pt idx="37">
                  <c:v>80</c:v>
                </c:pt>
                <c:pt idx="38">
                  <c:v>86</c:v>
                </c:pt>
                <c:pt idx="39">
                  <c:v>86</c:v>
                </c:pt>
                <c:pt idx="40">
                  <c:v>92</c:v>
                </c:pt>
                <c:pt idx="41">
                  <c:v>82</c:v>
                </c:pt>
                <c:pt idx="42">
                  <c:v>94</c:v>
                </c:pt>
                <c:pt idx="43">
                  <c:v>88</c:v>
                </c:pt>
                <c:pt idx="44">
                  <c:v>82</c:v>
                </c:pt>
                <c:pt idx="45">
                  <c:v>82</c:v>
                </c:pt>
                <c:pt idx="46">
                  <c:v>84</c:v>
                </c:pt>
                <c:pt idx="47">
                  <c:v>80</c:v>
                </c:pt>
                <c:pt idx="48">
                  <c:v>84</c:v>
                </c:pt>
                <c:pt idx="49">
                  <c:v>88</c:v>
                </c:pt>
                <c:pt idx="50">
                  <c:v>80</c:v>
                </c:pt>
                <c:pt idx="51">
                  <c:v>72</c:v>
                </c:pt>
                <c:pt idx="52">
                  <c:v>80</c:v>
                </c:pt>
                <c:pt idx="53">
                  <c:v>84</c:v>
                </c:pt>
                <c:pt idx="54">
                  <c:v>64</c:v>
                </c:pt>
                <c:pt idx="55">
                  <c:v>70</c:v>
                </c:pt>
                <c:pt idx="56">
                  <c:v>66</c:v>
                </c:pt>
                <c:pt idx="57">
                  <c:v>72</c:v>
                </c:pt>
                <c:pt idx="58">
                  <c:v>57.999999999999993</c:v>
                </c:pt>
                <c:pt idx="59">
                  <c:v>62</c:v>
                </c:pt>
                <c:pt idx="60">
                  <c:v>62</c:v>
                </c:pt>
                <c:pt idx="61">
                  <c:v>46</c:v>
                </c:pt>
                <c:pt idx="62">
                  <c:v>46</c:v>
                </c:pt>
                <c:pt idx="63">
                  <c:v>50</c:v>
                </c:pt>
                <c:pt idx="64">
                  <c:v>44</c:v>
                </c:pt>
                <c:pt idx="65">
                  <c:v>34</c:v>
                </c:pt>
                <c:pt idx="66">
                  <c:v>30</c:v>
                </c:pt>
                <c:pt idx="67">
                  <c:v>42</c:v>
                </c:pt>
                <c:pt idx="68">
                  <c:v>20</c:v>
                </c:pt>
                <c:pt idx="69">
                  <c:v>26</c:v>
                </c:pt>
                <c:pt idx="70">
                  <c:v>26</c:v>
                </c:pt>
                <c:pt idx="71">
                  <c:v>22</c:v>
                </c:pt>
                <c:pt idx="72">
                  <c:v>12</c:v>
                </c:pt>
                <c:pt idx="73">
                  <c:v>16</c:v>
                </c:pt>
                <c:pt idx="74">
                  <c:v>22</c:v>
                </c:pt>
                <c:pt idx="75">
                  <c:v>22</c:v>
                </c:pt>
                <c:pt idx="76">
                  <c:v>10</c:v>
                </c:pt>
                <c:pt idx="77">
                  <c:v>12</c:v>
                </c:pt>
                <c:pt idx="78">
                  <c:v>14.000000000000002</c:v>
                </c:pt>
                <c:pt idx="79">
                  <c:v>4</c:v>
                </c:pt>
                <c:pt idx="80">
                  <c:v>16</c:v>
                </c:pt>
                <c:pt idx="81">
                  <c:v>4</c:v>
                </c:pt>
                <c:pt idx="82">
                  <c:v>6</c:v>
                </c:pt>
                <c:pt idx="83">
                  <c:v>10</c:v>
                </c:pt>
                <c:pt idx="84">
                  <c:v>8</c:v>
                </c:pt>
                <c:pt idx="85">
                  <c:v>12</c:v>
                </c:pt>
                <c:pt idx="86">
                  <c:v>8</c:v>
                </c:pt>
                <c:pt idx="87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504432"/>
        <c:axId val="461504824"/>
      </c:lineChart>
      <c:catAx>
        <c:axId val="461504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/>
                  <a:t>正規化長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1504824"/>
        <c:crosses val="autoZero"/>
        <c:auto val="1"/>
        <c:lblAlgn val="ctr"/>
        <c:lblOffset val="100"/>
        <c:noMultiLvlLbl val="0"/>
      </c:catAx>
      <c:valAx>
        <c:axId val="4615048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/>
                  <a:t>正答率</a:t>
                </a:r>
                <a:r>
                  <a:rPr lang="en-US" altLang="ja-JP" sz="3200"/>
                  <a:t>[%]</a:t>
                </a:r>
                <a:endParaRPr lang="ja-JP" altLang="en-US" sz="3200"/>
              </a:p>
            </c:rich>
          </c:tx>
          <c:layout>
            <c:manualLayout>
              <c:xMode val="edge"/>
              <c:yMode val="edge"/>
              <c:x val="2.2593385820311528E-2"/>
              <c:y val="0.339660446144713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15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525302394522166"/>
          <c:y val="0.29866102342680417"/>
          <c:w val="8.2153590234466806E-2"/>
          <c:h val="0.49638152469838503"/>
        </c:manualLayout>
      </c:layout>
      <c:overlay val="0"/>
      <c:spPr>
        <a:noFill/>
        <a:ln w="762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3200"/>
              <a:t>正規化長と正答率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Sheet1!$A$13</c:f>
              <c:strCache>
                <c:ptCount val="1"/>
                <c:pt idx="0">
                  <c:v>T5</c:v>
                </c:pt>
              </c:strCache>
            </c:strRef>
          </c:tx>
          <c:spPr>
            <a:ln w="571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Sheet1!$B$8:$CK$8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55</c:v>
                </c:pt>
                <c:pt idx="52">
                  <c:v>59</c:v>
                </c:pt>
                <c:pt idx="53">
                  <c:v>63</c:v>
                </c:pt>
                <c:pt idx="54">
                  <c:v>67</c:v>
                </c:pt>
                <c:pt idx="55">
                  <c:v>71</c:v>
                </c:pt>
                <c:pt idx="56">
                  <c:v>75</c:v>
                </c:pt>
                <c:pt idx="57">
                  <c:v>79</c:v>
                </c:pt>
                <c:pt idx="58">
                  <c:v>83</c:v>
                </c:pt>
                <c:pt idx="59">
                  <c:v>87</c:v>
                </c:pt>
                <c:pt idx="60">
                  <c:v>91</c:v>
                </c:pt>
                <c:pt idx="61">
                  <c:v>95</c:v>
                </c:pt>
                <c:pt idx="62">
                  <c:v>99</c:v>
                </c:pt>
                <c:pt idx="63">
                  <c:v>103</c:v>
                </c:pt>
                <c:pt idx="64">
                  <c:v>107</c:v>
                </c:pt>
                <c:pt idx="65">
                  <c:v>111</c:v>
                </c:pt>
                <c:pt idx="66">
                  <c:v>115</c:v>
                </c:pt>
                <c:pt idx="67">
                  <c:v>119</c:v>
                </c:pt>
                <c:pt idx="68">
                  <c:v>123</c:v>
                </c:pt>
                <c:pt idx="69">
                  <c:v>127</c:v>
                </c:pt>
                <c:pt idx="70">
                  <c:v>131</c:v>
                </c:pt>
                <c:pt idx="71">
                  <c:v>135</c:v>
                </c:pt>
                <c:pt idx="72">
                  <c:v>139</c:v>
                </c:pt>
                <c:pt idx="73">
                  <c:v>143</c:v>
                </c:pt>
                <c:pt idx="74">
                  <c:v>147</c:v>
                </c:pt>
                <c:pt idx="75">
                  <c:v>151</c:v>
                </c:pt>
                <c:pt idx="76">
                  <c:v>155</c:v>
                </c:pt>
                <c:pt idx="77">
                  <c:v>159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175</c:v>
                </c:pt>
                <c:pt idx="82">
                  <c:v>179</c:v>
                </c:pt>
                <c:pt idx="83">
                  <c:v>183</c:v>
                </c:pt>
                <c:pt idx="84">
                  <c:v>187</c:v>
                </c:pt>
                <c:pt idx="85">
                  <c:v>191</c:v>
                </c:pt>
                <c:pt idx="86">
                  <c:v>195</c:v>
                </c:pt>
                <c:pt idx="87">
                  <c:v>199</c:v>
                </c:pt>
              </c:numCache>
            </c:numRef>
          </c:cat>
          <c:val>
            <c:numRef>
              <c:f>Sheet1!$B$13:$CK$13</c:f>
              <c:numCache>
                <c:formatCode>General</c:formatCode>
                <c:ptCount val="88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86</c:v>
                </c:pt>
                <c:pt idx="5">
                  <c:v>88</c:v>
                </c:pt>
                <c:pt idx="6">
                  <c:v>90</c:v>
                </c:pt>
                <c:pt idx="7">
                  <c:v>78</c:v>
                </c:pt>
                <c:pt idx="8">
                  <c:v>90</c:v>
                </c:pt>
                <c:pt idx="9">
                  <c:v>86</c:v>
                </c:pt>
                <c:pt idx="10">
                  <c:v>82</c:v>
                </c:pt>
                <c:pt idx="11">
                  <c:v>86</c:v>
                </c:pt>
                <c:pt idx="12">
                  <c:v>88</c:v>
                </c:pt>
                <c:pt idx="13">
                  <c:v>74</c:v>
                </c:pt>
                <c:pt idx="14">
                  <c:v>64</c:v>
                </c:pt>
                <c:pt idx="15">
                  <c:v>68</c:v>
                </c:pt>
                <c:pt idx="16">
                  <c:v>70</c:v>
                </c:pt>
                <c:pt idx="17">
                  <c:v>62</c:v>
                </c:pt>
                <c:pt idx="18">
                  <c:v>56.000000000000007</c:v>
                </c:pt>
                <c:pt idx="19">
                  <c:v>66</c:v>
                </c:pt>
                <c:pt idx="20">
                  <c:v>32</c:v>
                </c:pt>
                <c:pt idx="21">
                  <c:v>38</c:v>
                </c:pt>
                <c:pt idx="22">
                  <c:v>34</c:v>
                </c:pt>
                <c:pt idx="23">
                  <c:v>36</c:v>
                </c:pt>
                <c:pt idx="24">
                  <c:v>34</c:v>
                </c:pt>
                <c:pt idx="25">
                  <c:v>20</c:v>
                </c:pt>
                <c:pt idx="26">
                  <c:v>22</c:v>
                </c:pt>
                <c:pt idx="27">
                  <c:v>16</c:v>
                </c:pt>
                <c:pt idx="28">
                  <c:v>20</c:v>
                </c:pt>
                <c:pt idx="29">
                  <c:v>24</c:v>
                </c:pt>
                <c:pt idx="30">
                  <c:v>20</c:v>
                </c:pt>
                <c:pt idx="31">
                  <c:v>12</c:v>
                </c:pt>
                <c:pt idx="32">
                  <c:v>6</c:v>
                </c:pt>
                <c:pt idx="33">
                  <c:v>12</c:v>
                </c:pt>
                <c:pt idx="34">
                  <c:v>8</c:v>
                </c:pt>
                <c:pt idx="35">
                  <c:v>4</c:v>
                </c:pt>
                <c:pt idx="36">
                  <c:v>2</c:v>
                </c:pt>
                <c:pt idx="37">
                  <c:v>2</c:v>
                </c:pt>
                <c:pt idx="38">
                  <c:v>14.000000000000002</c:v>
                </c:pt>
                <c:pt idx="39">
                  <c:v>8</c:v>
                </c:pt>
                <c:pt idx="40">
                  <c:v>4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6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2</c:v>
                </c:pt>
                <c:pt idx="50">
                  <c:v>0</c:v>
                </c:pt>
                <c:pt idx="51">
                  <c:v>2</c:v>
                </c:pt>
                <c:pt idx="52">
                  <c:v>2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Sheet1!$A$14</c:f>
              <c:strCache>
                <c:ptCount val="1"/>
                <c:pt idx="0">
                  <c:v>T6</c:v>
                </c:pt>
              </c:strCache>
            </c:strRef>
          </c:tx>
          <c:spPr>
            <a:ln w="571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Sheet1!$B$8:$CK$8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55</c:v>
                </c:pt>
                <c:pt idx="52">
                  <c:v>59</c:v>
                </c:pt>
                <c:pt idx="53">
                  <c:v>63</c:v>
                </c:pt>
                <c:pt idx="54">
                  <c:v>67</c:v>
                </c:pt>
                <c:pt idx="55">
                  <c:v>71</c:v>
                </c:pt>
                <c:pt idx="56">
                  <c:v>75</c:v>
                </c:pt>
                <c:pt idx="57">
                  <c:v>79</c:v>
                </c:pt>
                <c:pt idx="58">
                  <c:v>83</c:v>
                </c:pt>
                <c:pt idx="59">
                  <c:v>87</c:v>
                </c:pt>
                <c:pt idx="60">
                  <c:v>91</c:v>
                </c:pt>
                <c:pt idx="61">
                  <c:v>95</c:v>
                </c:pt>
                <c:pt idx="62">
                  <c:v>99</c:v>
                </c:pt>
                <c:pt idx="63">
                  <c:v>103</c:v>
                </c:pt>
                <c:pt idx="64">
                  <c:v>107</c:v>
                </c:pt>
                <c:pt idx="65">
                  <c:v>111</c:v>
                </c:pt>
                <c:pt idx="66">
                  <c:v>115</c:v>
                </c:pt>
                <c:pt idx="67">
                  <c:v>119</c:v>
                </c:pt>
                <c:pt idx="68">
                  <c:v>123</c:v>
                </c:pt>
                <c:pt idx="69">
                  <c:v>127</c:v>
                </c:pt>
                <c:pt idx="70">
                  <c:v>131</c:v>
                </c:pt>
                <c:pt idx="71">
                  <c:v>135</c:v>
                </c:pt>
                <c:pt idx="72">
                  <c:v>139</c:v>
                </c:pt>
                <c:pt idx="73">
                  <c:v>143</c:v>
                </c:pt>
                <c:pt idx="74">
                  <c:v>147</c:v>
                </c:pt>
                <c:pt idx="75">
                  <c:v>151</c:v>
                </c:pt>
                <c:pt idx="76">
                  <c:v>155</c:v>
                </c:pt>
                <c:pt idx="77">
                  <c:v>159</c:v>
                </c:pt>
                <c:pt idx="78">
                  <c:v>163</c:v>
                </c:pt>
                <c:pt idx="79">
                  <c:v>167</c:v>
                </c:pt>
                <c:pt idx="80">
                  <c:v>171</c:v>
                </c:pt>
                <c:pt idx="81">
                  <c:v>175</c:v>
                </c:pt>
                <c:pt idx="82">
                  <c:v>179</c:v>
                </c:pt>
                <c:pt idx="83">
                  <c:v>183</c:v>
                </c:pt>
                <c:pt idx="84">
                  <c:v>187</c:v>
                </c:pt>
                <c:pt idx="85">
                  <c:v>191</c:v>
                </c:pt>
                <c:pt idx="86">
                  <c:v>195</c:v>
                </c:pt>
                <c:pt idx="87">
                  <c:v>199</c:v>
                </c:pt>
              </c:numCache>
            </c:numRef>
          </c:cat>
          <c:val>
            <c:numRef>
              <c:f>Sheet1!$B$14:$CK$14</c:f>
              <c:numCache>
                <c:formatCode>General</c:formatCode>
                <c:ptCount val="88"/>
                <c:pt idx="0">
                  <c:v>88</c:v>
                </c:pt>
                <c:pt idx="1">
                  <c:v>86</c:v>
                </c:pt>
                <c:pt idx="2">
                  <c:v>92</c:v>
                </c:pt>
                <c:pt idx="3">
                  <c:v>88</c:v>
                </c:pt>
                <c:pt idx="4">
                  <c:v>88</c:v>
                </c:pt>
                <c:pt idx="5">
                  <c:v>88</c:v>
                </c:pt>
                <c:pt idx="6">
                  <c:v>84</c:v>
                </c:pt>
                <c:pt idx="7">
                  <c:v>90</c:v>
                </c:pt>
                <c:pt idx="8">
                  <c:v>82</c:v>
                </c:pt>
                <c:pt idx="9">
                  <c:v>94</c:v>
                </c:pt>
                <c:pt idx="10">
                  <c:v>80</c:v>
                </c:pt>
                <c:pt idx="11">
                  <c:v>92</c:v>
                </c:pt>
                <c:pt idx="12">
                  <c:v>82</c:v>
                </c:pt>
                <c:pt idx="13">
                  <c:v>80</c:v>
                </c:pt>
                <c:pt idx="14">
                  <c:v>84</c:v>
                </c:pt>
                <c:pt idx="15">
                  <c:v>90</c:v>
                </c:pt>
                <c:pt idx="16">
                  <c:v>78</c:v>
                </c:pt>
                <c:pt idx="17">
                  <c:v>76</c:v>
                </c:pt>
                <c:pt idx="18">
                  <c:v>86</c:v>
                </c:pt>
                <c:pt idx="19">
                  <c:v>78</c:v>
                </c:pt>
                <c:pt idx="20">
                  <c:v>76</c:v>
                </c:pt>
                <c:pt idx="21">
                  <c:v>66</c:v>
                </c:pt>
                <c:pt idx="22">
                  <c:v>76</c:v>
                </c:pt>
                <c:pt idx="23">
                  <c:v>72</c:v>
                </c:pt>
                <c:pt idx="24">
                  <c:v>62</c:v>
                </c:pt>
                <c:pt idx="25">
                  <c:v>66</c:v>
                </c:pt>
                <c:pt idx="26">
                  <c:v>64</c:v>
                </c:pt>
                <c:pt idx="27">
                  <c:v>57.999999999999993</c:v>
                </c:pt>
                <c:pt idx="28">
                  <c:v>56.000000000000007</c:v>
                </c:pt>
                <c:pt idx="29">
                  <c:v>66</c:v>
                </c:pt>
                <c:pt idx="30">
                  <c:v>52</c:v>
                </c:pt>
                <c:pt idx="31">
                  <c:v>46</c:v>
                </c:pt>
                <c:pt idx="32">
                  <c:v>52</c:v>
                </c:pt>
                <c:pt idx="33">
                  <c:v>48</c:v>
                </c:pt>
                <c:pt idx="34">
                  <c:v>46</c:v>
                </c:pt>
                <c:pt idx="35">
                  <c:v>50</c:v>
                </c:pt>
                <c:pt idx="36">
                  <c:v>34</c:v>
                </c:pt>
                <c:pt idx="37">
                  <c:v>44</c:v>
                </c:pt>
                <c:pt idx="38">
                  <c:v>38</c:v>
                </c:pt>
                <c:pt idx="39">
                  <c:v>34</c:v>
                </c:pt>
                <c:pt idx="40">
                  <c:v>38</c:v>
                </c:pt>
                <c:pt idx="41">
                  <c:v>38</c:v>
                </c:pt>
                <c:pt idx="42">
                  <c:v>36</c:v>
                </c:pt>
                <c:pt idx="43">
                  <c:v>16</c:v>
                </c:pt>
                <c:pt idx="44">
                  <c:v>22</c:v>
                </c:pt>
                <c:pt idx="45">
                  <c:v>18</c:v>
                </c:pt>
                <c:pt idx="46">
                  <c:v>20</c:v>
                </c:pt>
                <c:pt idx="47">
                  <c:v>20</c:v>
                </c:pt>
                <c:pt idx="48">
                  <c:v>8</c:v>
                </c:pt>
                <c:pt idx="49">
                  <c:v>14.000000000000002</c:v>
                </c:pt>
                <c:pt idx="50">
                  <c:v>14.000000000000002</c:v>
                </c:pt>
                <c:pt idx="51">
                  <c:v>12</c:v>
                </c:pt>
                <c:pt idx="52">
                  <c:v>14.000000000000002</c:v>
                </c:pt>
                <c:pt idx="53">
                  <c:v>8</c:v>
                </c:pt>
                <c:pt idx="54">
                  <c:v>6</c:v>
                </c:pt>
                <c:pt idx="55">
                  <c:v>8</c:v>
                </c:pt>
                <c:pt idx="56">
                  <c:v>4</c:v>
                </c:pt>
                <c:pt idx="57">
                  <c:v>4</c:v>
                </c:pt>
                <c:pt idx="58">
                  <c:v>0</c:v>
                </c:pt>
                <c:pt idx="59">
                  <c:v>2</c:v>
                </c:pt>
                <c:pt idx="60">
                  <c:v>0</c:v>
                </c:pt>
                <c:pt idx="61">
                  <c:v>2</c:v>
                </c:pt>
                <c:pt idx="62">
                  <c:v>0</c:v>
                </c:pt>
                <c:pt idx="63">
                  <c:v>2</c:v>
                </c:pt>
                <c:pt idx="64">
                  <c:v>2</c:v>
                </c:pt>
                <c:pt idx="65">
                  <c:v>0</c:v>
                </c:pt>
                <c:pt idx="66">
                  <c:v>2</c:v>
                </c:pt>
                <c:pt idx="67">
                  <c:v>0</c:v>
                </c:pt>
                <c:pt idx="68">
                  <c:v>0</c:v>
                </c:pt>
                <c:pt idx="69">
                  <c:v>2</c:v>
                </c:pt>
                <c:pt idx="70">
                  <c:v>2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498944"/>
        <c:axId val="461502472"/>
      </c:lineChart>
      <c:catAx>
        <c:axId val="461498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/>
                  <a:t>正規化長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1502472"/>
        <c:crosses val="autoZero"/>
        <c:auto val="1"/>
        <c:lblAlgn val="ctr"/>
        <c:lblOffset val="100"/>
        <c:noMultiLvlLbl val="0"/>
      </c:catAx>
      <c:valAx>
        <c:axId val="4615024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/>
                  <a:t>正答率</a:t>
                </a:r>
                <a:r>
                  <a:rPr lang="en-US" altLang="ja-JP" sz="3200"/>
                  <a:t>[%]</a:t>
                </a:r>
                <a:endParaRPr lang="ja-JP" altLang="en-US" sz="3200"/>
              </a:p>
            </c:rich>
          </c:tx>
          <c:layout>
            <c:manualLayout>
              <c:xMode val="edge"/>
              <c:yMode val="edge"/>
              <c:x val="2.2593385820311528E-2"/>
              <c:y val="0.339660446144713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149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525302394522166"/>
          <c:y val="0.29866102342680417"/>
          <c:w val="8.2153590234466806E-2"/>
          <c:h val="0.49638152469838503"/>
        </c:manualLayout>
      </c:layout>
      <c:overlay val="0"/>
      <c:spPr>
        <a:noFill/>
        <a:ln w="762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875A-35AA-4DED-B3E9-EA3E1DC1B4CB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19A4-1D08-49F0-885E-580981365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3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875A-35AA-4DED-B3E9-EA3E1DC1B4CB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19A4-1D08-49F0-885E-580981365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0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875A-35AA-4DED-B3E9-EA3E1DC1B4CB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19A4-1D08-49F0-885E-580981365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97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875A-35AA-4DED-B3E9-EA3E1DC1B4CB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19A4-1D08-49F0-885E-580981365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7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875A-35AA-4DED-B3E9-EA3E1DC1B4CB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19A4-1D08-49F0-885E-580981365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76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875A-35AA-4DED-B3E9-EA3E1DC1B4CB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19A4-1D08-49F0-885E-580981365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77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875A-35AA-4DED-B3E9-EA3E1DC1B4CB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19A4-1D08-49F0-885E-580981365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99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875A-35AA-4DED-B3E9-EA3E1DC1B4CB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19A4-1D08-49F0-885E-580981365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64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875A-35AA-4DED-B3E9-EA3E1DC1B4CB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19A4-1D08-49F0-885E-580981365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7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875A-35AA-4DED-B3E9-EA3E1DC1B4CB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19A4-1D08-49F0-885E-580981365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36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875A-35AA-4DED-B3E9-EA3E1DC1B4CB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19A4-1D08-49F0-885E-580981365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36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3875A-35AA-4DED-B3E9-EA3E1DC1B4CB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19A4-1D08-49F0-885E-580981365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76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184288"/>
              </p:ext>
            </p:extLst>
          </p:nvPr>
        </p:nvGraphicFramePr>
        <p:xfrm>
          <a:off x="-222424" y="0"/>
          <a:ext cx="9555894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6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/>
          </p:nvPr>
        </p:nvGraphicFramePr>
        <p:xfrm>
          <a:off x="-222424" y="0"/>
          <a:ext cx="9555894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64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/>
          </p:nvPr>
        </p:nvGraphicFramePr>
        <p:xfrm>
          <a:off x="-222424" y="0"/>
          <a:ext cx="9555894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639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/>
          </p:nvPr>
        </p:nvGraphicFramePr>
        <p:xfrm>
          <a:off x="-222424" y="0"/>
          <a:ext cx="9555894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192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菰田徹也</dc:creator>
  <cp:lastModifiedBy>菰田徹也</cp:lastModifiedBy>
  <cp:revision>4</cp:revision>
  <dcterms:created xsi:type="dcterms:W3CDTF">2016-02-01T01:14:03Z</dcterms:created>
  <dcterms:modified xsi:type="dcterms:W3CDTF">2016-02-01T01:57:19Z</dcterms:modified>
</cp:coreProperties>
</file>