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komota\git\GitforEclipseTest\IntentionLearning_v2\log\20160310\result201603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768384"/>
        <c:axId val="204770304"/>
      </c:lineChart>
      <c:catAx>
        <c:axId val="20476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4770304"/>
        <c:crosses val="autoZero"/>
        <c:auto val="1"/>
        <c:lblAlgn val="ctr"/>
        <c:lblOffset val="100"/>
        <c:noMultiLvlLbl val="0"/>
      </c:catAx>
      <c:valAx>
        <c:axId val="20477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476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2016/4/24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2016年4月24日(日)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2016年4月24日(日)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2016年4月24日(日)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2016年4月24日(日)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>
            <a:extLst/>
          </a:lstStyle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2016年4月24日(日)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2016年4月24日(日)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2016年4月24日(日)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2016年4月24日(日)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2016年4月24日(日)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2016年4月24日(日)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2016年4月24日(日)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2016年4月24日(日)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/>
                <a:gridCol w="3420380"/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1237</Words>
  <Application>Microsoft Office PowerPoint</Application>
  <PresentationFormat>画面に合わせる (4:3)</PresentationFormat>
  <Paragraphs>173</Paragraphs>
  <Slides>27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2016-04-24T05:26:19Z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