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8" r:id="rId2"/>
  </p:sldMasterIdLst>
  <p:notesMasterIdLst>
    <p:notesMasterId r:id="rId62"/>
  </p:notes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72" r:id="rId10"/>
    <p:sldId id="273" r:id="rId11"/>
    <p:sldId id="268" r:id="rId12"/>
    <p:sldId id="269" r:id="rId13"/>
    <p:sldId id="270" r:id="rId14"/>
    <p:sldId id="271" r:id="rId15"/>
    <p:sldId id="274" r:id="rId16"/>
    <p:sldId id="275" r:id="rId17"/>
    <p:sldId id="276" r:id="rId18"/>
    <p:sldId id="277" r:id="rId19"/>
    <p:sldId id="278" r:id="rId20"/>
    <p:sldId id="280" r:id="rId21"/>
    <p:sldId id="281" r:id="rId22"/>
    <p:sldId id="282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4" r:id="rId33"/>
    <p:sldId id="293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3" r:id="rId52"/>
    <p:sldId id="314" r:id="rId53"/>
    <p:sldId id="312" r:id="rId54"/>
    <p:sldId id="315" r:id="rId55"/>
    <p:sldId id="316" r:id="rId56"/>
    <p:sldId id="320" r:id="rId57"/>
    <p:sldId id="321" r:id="rId58"/>
    <p:sldId id="317" r:id="rId59"/>
    <p:sldId id="318" r:id="rId60"/>
    <p:sldId id="319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94684" autoAdjust="0"/>
  </p:normalViewPr>
  <p:slideViewPr>
    <p:cSldViewPr>
      <p:cViewPr varScale="1">
        <p:scale>
          <a:sx n="115" d="100"/>
          <a:sy n="115" d="100"/>
        </p:scale>
        <p:origin x="150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a\git\GitforEclipseTest\IntentionLearning_v2\log\20160310\result2016031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EM_2D_NbO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EM_2D_NbO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EM_2D_NbO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a\Desktop\un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a\Desktop\un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a\Desktop\un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Mat_SOINN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'[result20160310.xlsx]新しいテキスト ドキュメント'!$I$25</c:f>
              <c:strCache>
                <c:ptCount val="1"/>
                <c:pt idx="0">
                  <c:v>再現誤差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'[result20160310.xlsx]新しいテキスト ドキュメント'!$J$24:$Q$24</c:f>
              <c:numCache>
                <c:formatCode>General</c:formatCode>
                <c:ptCount val="8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  <c:pt idx="6">
                  <c:v>1000000</c:v>
                </c:pt>
                <c:pt idx="7">
                  <c:v>10000000</c:v>
                </c:pt>
              </c:numCache>
            </c:numRef>
          </c:cat>
          <c:val>
            <c:numRef>
              <c:f>'[result20160310.xlsx]新しいテキスト ドキュメント'!$J$25:$Q$25</c:f>
              <c:numCache>
                <c:formatCode>General</c:formatCode>
                <c:ptCount val="8"/>
                <c:pt idx="0">
                  <c:v>6.4406081113998676E-2</c:v>
                </c:pt>
                <c:pt idx="1">
                  <c:v>2.1850257353484392E-2</c:v>
                </c:pt>
                <c:pt idx="2">
                  <c:v>5.7376353647367005E-3</c:v>
                </c:pt>
                <c:pt idx="3">
                  <c:v>4.460178648615554E-3</c:v>
                </c:pt>
                <c:pt idx="4">
                  <c:v>2.2581334483683619E-2</c:v>
                </c:pt>
                <c:pt idx="5">
                  <c:v>7.9771349743861953E-3</c:v>
                </c:pt>
                <c:pt idx="6">
                  <c:v>4.0900827223654063E-3</c:v>
                </c:pt>
                <c:pt idx="7">
                  <c:v>1.322856794991054E-3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A2-43C3-A95B-F26DF937BC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7150696"/>
        <c:axId val="249848432"/>
      </c:lineChart>
      <c:catAx>
        <c:axId val="1971506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dirty="0"/>
                  <a:t>学習</a:t>
                </a:r>
                <a:r>
                  <a:rPr lang="ja-JP" altLang="en-US" dirty="0" smtClean="0"/>
                  <a:t>データ数</a:t>
                </a:r>
                <a:r>
                  <a:rPr lang="en-US" altLang="ja-JP" dirty="0" smtClean="0"/>
                  <a:t>[×8</a:t>
                </a:r>
                <a:r>
                  <a:rPr lang="ja-JP" altLang="en-US" dirty="0" smtClean="0"/>
                  <a:t>回教示</a:t>
                </a:r>
                <a:r>
                  <a:rPr lang="en-US" altLang="ja-JP" dirty="0" smtClean="0"/>
                  <a:t>]</a:t>
                </a:r>
                <a:endParaRPr lang="ja-JP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49848432"/>
        <c:crosses val="autoZero"/>
        <c:auto val="1"/>
        <c:lblAlgn val="ctr"/>
        <c:lblOffset val="100"/>
        <c:noMultiLvlLbl val="0"/>
      </c:catAx>
      <c:valAx>
        <c:axId val="249848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再現誤差</a:t>
                </a:r>
                <a:endParaRPr lang="en-US" altLang="ja-JP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7150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再代入誤差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result_EM_2D_NbO!$Y$1</c:f>
              <c:strCache>
                <c:ptCount val="1"/>
                <c:pt idx="0">
                  <c:v>閾値 0.4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result_EM_2D_NbO!$Y$2:$Y$201</c:f>
              <c:numCache>
                <c:formatCode>General</c:formatCode>
                <c:ptCount val="200"/>
                <c:pt idx="1">
                  <c:v>15.9659266446593</c:v>
                </c:pt>
                <c:pt idx="2">
                  <c:v>21.696394008773201</c:v>
                </c:pt>
                <c:pt idx="3">
                  <c:v>25.890213887714498</c:v>
                </c:pt>
                <c:pt idx="4">
                  <c:v>27.092778024777701</c:v>
                </c:pt>
                <c:pt idx="5">
                  <c:v>26.388037993551499</c:v>
                </c:pt>
                <c:pt idx="6">
                  <c:v>33.590149718980598</c:v>
                </c:pt>
                <c:pt idx="7">
                  <c:v>32.246467380722699</c:v>
                </c:pt>
                <c:pt idx="8">
                  <c:v>32.2958180254073</c:v>
                </c:pt>
                <c:pt idx="9">
                  <c:v>32.836257208575098</c:v>
                </c:pt>
                <c:pt idx="10">
                  <c:v>34.945612626884703</c:v>
                </c:pt>
                <c:pt idx="11">
                  <c:v>34.484873695827297</c:v>
                </c:pt>
                <c:pt idx="12">
                  <c:v>34.995848424170198</c:v>
                </c:pt>
                <c:pt idx="13">
                  <c:v>36.106225100489603</c:v>
                </c:pt>
                <c:pt idx="14">
                  <c:v>37.266965384167598</c:v>
                </c:pt>
                <c:pt idx="15">
                  <c:v>36.824399449251501</c:v>
                </c:pt>
                <c:pt idx="16">
                  <c:v>35.108022476126699</c:v>
                </c:pt>
                <c:pt idx="17">
                  <c:v>35.153681076843803</c:v>
                </c:pt>
                <c:pt idx="18">
                  <c:v>35.469611141345702</c:v>
                </c:pt>
                <c:pt idx="19">
                  <c:v>36.735969419013003</c:v>
                </c:pt>
                <c:pt idx="20">
                  <c:v>35.691865033573798</c:v>
                </c:pt>
                <c:pt idx="21">
                  <c:v>35.41307945058</c:v>
                </c:pt>
                <c:pt idx="22">
                  <c:v>35.377352524267799</c:v>
                </c:pt>
                <c:pt idx="23">
                  <c:v>36.4964580005663</c:v>
                </c:pt>
                <c:pt idx="24">
                  <c:v>36.1466656636373</c:v>
                </c:pt>
                <c:pt idx="25">
                  <c:v>35.183322501667</c:v>
                </c:pt>
                <c:pt idx="26">
                  <c:v>35.242463874582697</c:v>
                </c:pt>
                <c:pt idx="27">
                  <c:v>38.189196748499697</c:v>
                </c:pt>
                <c:pt idx="28">
                  <c:v>38.523331054756</c:v>
                </c:pt>
                <c:pt idx="29">
                  <c:v>41.040938701697698</c:v>
                </c:pt>
                <c:pt idx="30">
                  <c:v>41.890959878511303</c:v>
                </c:pt>
                <c:pt idx="31">
                  <c:v>40.526799895957197</c:v>
                </c:pt>
                <c:pt idx="32">
                  <c:v>41.039954273306599</c:v>
                </c:pt>
                <c:pt idx="33">
                  <c:v>40.285853335105799</c:v>
                </c:pt>
                <c:pt idx="34">
                  <c:v>39.680608634566298</c:v>
                </c:pt>
                <c:pt idx="35">
                  <c:v>40.141076470430598</c:v>
                </c:pt>
                <c:pt idx="36">
                  <c:v>41.142279411743097</c:v>
                </c:pt>
                <c:pt idx="37">
                  <c:v>40.1572157880329</c:v>
                </c:pt>
                <c:pt idx="38">
                  <c:v>40.398673719106696</c:v>
                </c:pt>
                <c:pt idx="39">
                  <c:v>39.842785938504903</c:v>
                </c:pt>
                <c:pt idx="40">
                  <c:v>40.222167268081698</c:v>
                </c:pt>
                <c:pt idx="41">
                  <c:v>40.229350737989201</c:v>
                </c:pt>
                <c:pt idx="42">
                  <c:v>40.075723714031597</c:v>
                </c:pt>
                <c:pt idx="43">
                  <c:v>40.991700971430902</c:v>
                </c:pt>
                <c:pt idx="44">
                  <c:v>40.919402855898802</c:v>
                </c:pt>
                <c:pt idx="45">
                  <c:v>39.648071479446699</c:v>
                </c:pt>
                <c:pt idx="46">
                  <c:v>40.122556161864402</c:v>
                </c:pt>
                <c:pt idx="47">
                  <c:v>40.7188794970779</c:v>
                </c:pt>
                <c:pt idx="48">
                  <c:v>40.5114032693008</c:v>
                </c:pt>
                <c:pt idx="49">
                  <c:v>42.4211288105245</c:v>
                </c:pt>
                <c:pt idx="50">
                  <c:v>41.508469930983203</c:v>
                </c:pt>
                <c:pt idx="51">
                  <c:v>41.9245082535123</c:v>
                </c:pt>
                <c:pt idx="52">
                  <c:v>42.1991517881129</c:v>
                </c:pt>
                <c:pt idx="53">
                  <c:v>41.498628032483801</c:v>
                </c:pt>
                <c:pt idx="54">
                  <c:v>42.016859929684898</c:v>
                </c:pt>
                <c:pt idx="55">
                  <c:v>41.740573790804902</c:v>
                </c:pt>
                <c:pt idx="56">
                  <c:v>42.557993343897003</c:v>
                </c:pt>
                <c:pt idx="57">
                  <c:v>41.178884352935</c:v>
                </c:pt>
                <c:pt idx="58">
                  <c:v>42.0508845337365</c:v>
                </c:pt>
                <c:pt idx="59">
                  <c:v>42.165435500561699</c:v>
                </c:pt>
                <c:pt idx="60">
                  <c:v>42.928551095301103</c:v>
                </c:pt>
                <c:pt idx="61">
                  <c:v>42.339394660414001</c:v>
                </c:pt>
                <c:pt idx="62">
                  <c:v>42.781700441532102</c:v>
                </c:pt>
                <c:pt idx="63">
                  <c:v>42.293048529529003</c:v>
                </c:pt>
                <c:pt idx="64">
                  <c:v>43.133899996643798</c:v>
                </c:pt>
                <c:pt idx="65">
                  <c:v>43.427443929199498</c:v>
                </c:pt>
                <c:pt idx="66">
                  <c:v>42.787257018012603</c:v>
                </c:pt>
                <c:pt idx="67">
                  <c:v>42.002646587136802</c:v>
                </c:pt>
                <c:pt idx="68">
                  <c:v>41.355111628198202</c:v>
                </c:pt>
                <c:pt idx="69">
                  <c:v>41.402407172955101</c:v>
                </c:pt>
                <c:pt idx="70">
                  <c:v>41.988134060364096</c:v>
                </c:pt>
                <c:pt idx="71">
                  <c:v>41.163990381417598</c:v>
                </c:pt>
                <c:pt idx="72">
                  <c:v>40.804780316540899</c:v>
                </c:pt>
                <c:pt idx="73">
                  <c:v>41.284097508542601</c:v>
                </c:pt>
                <c:pt idx="74">
                  <c:v>41.435466152002199</c:v>
                </c:pt>
                <c:pt idx="75">
                  <c:v>41.475758246805697</c:v>
                </c:pt>
                <c:pt idx="76">
                  <c:v>41.121472300489302</c:v>
                </c:pt>
                <c:pt idx="77">
                  <c:v>40.772622371022102</c:v>
                </c:pt>
                <c:pt idx="78">
                  <c:v>41.093420922582098</c:v>
                </c:pt>
                <c:pt idx="79">
                  <c:v>41.562026425421202</c:v>
                </c:pt>
                <c:pt idx="80">
                  <c:v>42.455746853581601</c:v>
                </c:pt>
                <c:pt idx="81">
                  <c:v>41.849111176385499</c:v>
                </c:pt>
                <c:pt idx="82">
                  <c:v>42.976886090447799</c:v>
                </c:pt>
                <c:pt idx="83">
                  <c:v>41.563670016882199</c:v>
                </c:pt>
                <c:pt idx="84">
                  <c:v>41.794688674448501</c:v>
                </c:pt>
                <c:pt idx="85">
                  <c:v>41.472534492537903</c:v>
                </c:pt>
                <c:pt idx="86">
                  <c:v>41.508821778996598</c:v>
                </c:pt>
                <c:pt idx="87">
                  <c:v>41.224433030905899</c:v>
                </c:pt>
                <c:pt idx="88">
                  <c:v>41.234391600917</c:v>
                </c:pt>
                <c:pt idx="89">
                  <c:v>42.548211884288897</c:v>
                </c:pt>
                <c:pt idx="90">
                  <c:v>41.175939995456602</c:v>
                </c:pt>
                <c:pt idx="91">
                  <c:v>40.446087360710898</c:v>
                </c:pt>
                <c:pt idx="92">
                  <c:v>40.802114908527898</c:v>
                </c:pt>
                <c:pt idx="93">
                  <c:v>40.529835533432902</c:v>
                </c:pt>
                <c:pt idx="94">
                  <c:v>40.414085898985803</c:v>
                </c:pt>
                <c:pt idx="95">
                  <c:v>41.685403267938199</c:v>
                </c:pt>
                <c:pt idx="96">
                  <c:v>40.7280360766607</c:v>
                </c:pt>
                <c:pt idx="97">
                  <c:v>41.205443818581898</c:v>
                </c:pt>
                <c:pt idx="98">
                  <c:v>41.076270545886402</c:v>
                </c:pt>
                <c:pt idx="99">
                  <c:v>41.016449558806499</c:v>
                </c:pt>
                <c:pt idx="100">
                  <c:v>41.873826437539101</c:v>
                </c:pt>
                <c:pt idx="101">
                  <c:v>41.9132102265649</c:v>
                </c:pt>
                <c:pt idx="102">
                  <c:v>41.784164010186799</c:v>
                </c:pt>
                <c:pt idx="103">
                  <c:v>42.824087863215901</c:v>
                </c:pt>
                <c:pt idx="104">
                  <c:v>41.469942050574197</c:v>
                </c:pt>
                <c:pt idx="105">
                  <c:v>41.595269804278402</c:v>
                </c:pt>
                <c:pt idx="106">
                  <c:v>41.033468020797898</c:v>
                </c:pt>
                <c:pt idx="107">
                  <c:v>40.457965717554501</c:v>
                </c:pt>
                <c:pt idx="108">
                  <c:v>40.796064170365</c:v>
                </c:pt>
                <c:pt idx="109">
                  <c:v>40.0832025376804</c:v>
                </c:pt>
                <c:pt idx="110">
                  <c:v>40.834075050949998</c:v>
                </c:pt>
                <c:pt idx="111">
                  <c:v>40.608814472319899</c:v>
                </c:pt>
                <c:pt idx="112">
                  <c:v>40.796995401598998</c:v>
                </c:pt>
                <c:pt idx="113">
                  <c:v>39.7770546451573</c:v>
                </c:pt>
                <c:pt idx="114">
                  <c:v>39.811538865895898</c:v>
                </c:pt>
                <c:pt idx="115">
                  <c:v>40.295791461163603</c:v>
                </c:pt>
                <c:pt idx="116">
                  <c:v>40.115956903155201</c:v>
                </c:pt>
                <c:pt idx="117">
                  <c:v>40.589445357478098</c:v>
                </c:pt>
                <c:pt idx="118">
                  <c:v>40.044085483922402</c:v>
                </c:pt>
                <c:pt idx="119">
                  <c:v>40.327484237717201</c:v>
                </c:pt>
                <c:pt idx="120">
                  <c:v>40.052577304110997</c:v>
                </c:pt>
                <c:pt idx="121">
                  <c:v>40.298855774338698</c:v>
                </c:pt>
                <c:pt idx="122">
                  <c:v>40.639408809416302</c:v>
                </c:pt>
                <c:pt idx="123">
                  <c:v>40.1213016961729</c:v>
                </c:pt>
                <c:pt idx="124">
                  <c:v>40.215995327744402</c:v>
                </c:pt>
                <c:pt idx="125">
                  <c:v>40.535427656730498</c:v>
                </c:pt>
                <c:pt idx="126">
                  <c:v>40.113394237932802</c:v>
                </c:pt>
                <c:pt idx="127">
                  <c:v>40.166554584992298</c:v>
                </c:pt>
                <c:pt idx="128">
                  <c:v>40.127855489380302</c:v>
                </c:pt>
                <c:pt idx="129">
                  <c:v>41.0689936032798</c:v>
                </c:pt>
                <c:pt idx="130">
                  <c:v>40.2064562198224</c:v>
                </c:pt>
                <c:pt idx="131">
                  <c:v>40.601906525637297</c:v>
                </c:pt>
                <c:pt idx="132">
                  <c:v>40.165940914438501</c:v>
                </c:pt>
                <c:pt idx="133">
                  <c:v>40.478031159440597</c:v>
                </c:pt>
                <c:pt idx="134">
                  <c:v>40.380648440796797</c:v>
                </c:pt>
                <c:pt idx="135">
                  <c:v>40.311301114898498</c:v>
                </c:pt>
                <c:pt idx="136">
                  <c:v>39.912478351388799</c:v>
                </c:pt>
                <c:pt idx="137">
                  <c:v>40.044042176816298</c:v>
                </c:pt>
                <c:pt idx="138">
                  <c:v>40.580990227735398</c:v>
                </c:pt>
                <c:pt idx="139">
                  <c:v>40.040036681959997</c:v>
                </c:pt>
                <c:pt idx="140">
                  <c:v>39.801509797981502</c:v>
                </c:pt>
                <c:pt idx="141">
                  <c:v>40.102769727102498</c:v>
                </c:pt>
                <c:pt idx="142">
                  <c:v>39.228111832629899</c:v>
                </c:pt>
                <c:pt idx="143">
                  <c:v>39.8902056238311</c:v>
                </c:pt>
                <c:pt idx="144">
                  <c:v>39.470902595961903</c:v>
                </c:pt>
                <c:pt idx="145">
                  <c:v>39.908491530212103</c:v>
                </c:pt>
                <c:pt idx="146">
                  <c:v>39.447906987720501</c:v>
                </c:pt>
                <c:pt idx="147">
                  <c:v>40.321842505928501</c:v>
                </c:pt>
                <c:pt idx="148">
                  <c:v>39.7268766074409</c:v>
                </c:pt>
                <c:pt idx="149">
                  <c:v>40.248794414788598</c:v>
                </c:pt>
                <c:pt idx="150">
                  <c:v>40.191298147879202</c:v>
                </c:pt>
                <c:pt idx="151">
                  <c:v>40.410766175802301</c:v>
                </c:pt>
                <c:pt idx="152">
                  <c:v>39.730844455898001</c:v>
                </c:pt>
                <c:pt idx="153">
                  <c:v>39.847132438663799</c:v>
                </c:pt>
                <c:pt idx="154">
                  <c:v>40.151622933512002</c:v>
                </c:pt>
                <c:pt idx="155">
                  <c:v>40.255122000117801</c:v>
                </c:pt>
                <c:pt idx="156">
                  <c:v>39.856645534769299</c:v>
                </c:pt>
                <c:pt idx="157">
                  <c:v>50.320127537584597</c:v>
                </c:pt>
                <c:pt idx="158">
                  <c:v>40.694008238446401</c:v>
                </c:pt>
                <c:pt idx="159">
                  <c:v>40.210239285662198</c:v>
                </c:pt>
                <c:pt idx="160">
                  <c:v>40.520830739299001</c:v>
                </c:pt>
                <c:pt idx="161">
                  <c:v>40.256490549642201</c:v>
                </c:pt>
                <c:pt idx="162">
                  <c:v>42.4732532319142</c:v>
                </c:pt>
                <c:pt idx="163">
                  <c:v>40.475269083275698</c:v>
                </c:pt>
                <c:pt idx="164">
                  <c:v>40.2418657025285</c:v>
                </c:pt>
                <c:pt idx="165">
                  <c:v>40.106680772026401</c:v>
                </c:pt>
                <c:pt idx="166">
                  <c:v>40.291686768827503</c:v>
                </c:pt>
                <c:pt idx="167">
                  <c:v>40.294616398391497</c:v>
                </c:pt>
                <c:pt idx="168">
                  <c:v>40.108377144842201</c:v>
                </c:pt>
                <c:pt idx="169">
                  <c:v>40.537509973650998</c:v>
                </c:pt>
                <c:pt idx="170">
                  <c:v>40.223279128159099</c:v>
                </c:pt>
                <c:pt idx="171">
                  <c:v>40.299202978177597</c:v>
                </c:pt>
                <c:pt idx="172">
                  <c:v>40.595944581848897</c:v>
                </c:pt>
                <c:pt idx="173">
                  <c:v>40.274027461850302</c:v>
                </c:pt>
                <c:pt idx="174">
                  <c:v>40.422892799870702</c:v>
                </c:pt>
                <c:pt idx="175">
                  <c:v>40.281120117333799</c:v>
                </c:pt>
                <c:pt idx="176">
                  <c:v>40.064409872400802</c:v>
                </c:pt>
                <c:pt idx="177">
                  <c:v>39.904855123369998</c:v>
                </c:pt>
                <c:pt idx="178">
                  <c:v>42.299666481872599</c:v>
                </c:pt>
                <c:pt idx="179">
                  <c:v>40.213074505492003</c:v>
                </c:pt>
                <c:pt idx="180">
                  <c:v>39.786149285012897</c:v>
                </c:pt>
                <c:pt idx="181">
                  <c:v>39.713848916924597</c:v>
                </c:pt>
                <c:pt idx="182">
                  <c:v>39.730096349546798</c:v>
                </c:pt>
                <c:pt idx="183">
                  <c:v>39.454361207348299</c:v>
                </c:pt>
                <c:pt idx="184">
                  <c:v>39.719217909827599</c:v>
                </c:pt>
                <c:pt idx="185">
                  <c:v>39.633198272389897</c:v>
                </c:pt>
                <c:pt idx="186">
                  <c:v>39.517949077824603</c:v>
                </c:pt>
                <c:pt idx="187">
                  <c:v>39.517740523888797</c:v>
                </c:pt>
                <c:pt idx="188">
                  <c:v>39.571307962835498</c:v>
                </c:pt>
                <c:pt idx="189">
                  <c:v>39.944731994292098</c:v>
                </c:pt>
                <c:pt idx="190">
                  <c:v>40.143525501357502</c:v>
                </c:pt>
                <c:pt idx="191">
                  <c:v>39.546839183712699</c:v>
                </c:pt>
                <c:pt idx="192">
                  <c:v>39.747362504530699</c:v>
                </c:pt>
                <c:pt idx="193">
                  <c:v>39.7920173360802</c:v>
                </c:pt>
                <c:pt idx="194">
                  <c:v>40.094477823783201</c:v>
                </c:pt>
                <c:pt idx="195">
                  <c:v>39.832182959936297</c:v>
                </c:pt>
                <c:pt idx="196">
                  <c:v>39.737560441001598</c:v>
                </c:pt>
                <c:pt idx="197">
                  <c:v>39.699611637338798</c:v>
                </c:pt>
                <c:pt idx="198">
                  <c:v>39.811928570367101</c:v>
                </c:pt>
                <c:pt idx="199">
                  <c:v>40.0271092022464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39-4A84-B07D-3D3E7FC5BA78}"/>
            </c:ext>
          </c:extLst>
        </c:ser>
        <c:ser>
          <c:idx val="1"/>
          <c:order val="1"/>
          <c:tx>
            <c:strRef>
              <c:f>result_EM_2D_NbO!$Z$1</c:f>
              <c:strCache>
                <c:ptCount val="1"/>
                <c:pt idx="0">
                  <c:v>閾値 0.1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result_EM_2D_NbO!$Z$2:$Z$201</c:f>
              <c:numCache>
                <c:formatCode>General</c:formatCode>
                <c:ptCount val="200"/>
                <c:pt idx="1">
                  <c:v>13.5531932119777</c:v>
                </c:pt>
                <c:pt idx="2">
                  <c:v>12.0539591828965</c:v>
                </c:pt>
                <c:pt idx="3">
                  <c:v>14.534889788360401</c:v>
                </c:pt>
                <c:pt idx="4">
                  <c:v>17.226510746076201</c:v>
                </c:pt>
                <c:pt idx="5">
                  <c:v>18.228910583714999</c:v>
                </c:pt>
                <c:pt idx="6">
                  <c:v>19.378105533506499</c:v>
                </c:pt>
                <c:pt idx="7">
                  <c:v>21.849302025731401</c:v>
                </c:pt>
                <c:pt idx="8">
                  <c:v>20.9781199218456</c:v>
                </c:pt>
                <c:pt idx="9">
                  <c:v>22.512977231266699</c:v>
                </c:pt>
                <c:pt idx="10">
                  <c:v>22.4141815917136</c:v>
                </c:pt>
                <c:pt idx="11">
                  <c:v>23.471278943937701</c:v>
                </c:pt>
                <c:pt idx="12">
                  <c:v>23.007320415347898</c:v>
                </c:pt>
                <c:pt idx="13">
                  <c:v>24.0747025373323</c:v>
                </c:pt>
                <c:pt idx="14">
                  <c:v>25.5805411387975</c:v>
                </c:pt>
                <c:pt idx="15">
                  <c:v>25.0365629446285</c:v>
                </c:pt>
                <c:pt idx="16">
                  <c:v>24.921849636320701</c:v>
                </c:pt>
                <c:pt idx="17">
                  <c:v>25.4935486639849</c:v>
                </c:pt>
                <c:pt idx="18">
                  <c:v>25.6112879017852</c:v>
                </c:pt>
                <c:pt idx="19">
                  <c:v>26.595511295313901</c:v>
                </c:pt>
                <c:pt idx="20">
                  <c:v>25.154546877828501</c:v>
                </c:pt>
                <c:pt idx="21">
                  <c:v>25.707302452487198</c:v>
                </c:pt>
                <c:pt idx="22">
                  <c:v>25.777665247696799</c:v>
                </c:pt>
                <c:pt idx="23">
                  <c:v>25.547163492438798</c:v>
                </c:pt>
                <c:pt idx="24">
                  <c:v>28.457737875959602</c:v>
                </c:pt>
                <c:pt idx="25">
                  <c:v>25.251002266950401</c:v>
                </c:pt>
                <c:pt idx="26">
                  <c:v>25.1354116155733</c:v>
                </c:pt>
                <c:pt idx="27">
                  <c:v>24.909586004332901</c:v>
                </c:pt>
                <c:pt idx="28">
                  <c:v>25.1450199356293</c:v>
                </c:pt>
                <c:pt idx="29">
                  <c:v>25.377174730312401</c:v>
                </c:pt>
                <c:pt idx="30">
                  <c:v>25.675808202387199</c:v>
                </c:pt>
                <c:pt idx="31">
                  <c:v>25.333134539756902</c:v>
                </c:pt>
                <c:pt idx="32">
                  <c:v>25.916313965119699</c:v>
                </c:pt>
                <c:pt idx="33">
                  <c:v>25.753932895627599</c:v>
                </c:pt>
                <c:pt idx="34">
                  <c:v>25.908993922757901</c:v>
                </c:pt>
                <c:pt idx="35">
                  <c:v>25.846375276362501</c:v>
                </c:pt>
                <c:pt idx="36">
                  <c:v>25.643422553311002</c:v>
                </c:pt>
                <c:pt idx="37">
                  <c:v>25.841493041760302</c:v>
                </c:pt>
                <c:pt idx="38">
                  <c:v>25.814854944902201</c:v>
                </c:pt>
                <c:pt idx="39">
                  <c:v>25.699308282221001</c:v>
                </c:pt>
                <c:pt idx="40">
                  <c:v>25.5702077474829</c:v>
                </c:pt>
                <c:pt idx="41">
                  <c:v>26.023914744086799</c:v>
                </c:pt>
                <c:pt idx="42">
                  <c:v>26.084223145052601</c:v>
                </c:pt>
                <c:pt idx="43">
                  <c:v>25.7522102471514</c:v>
                </c:pt>
                <c:pt idx="44">
                  <c:v>26.2350433153598</c:v>
                </c:pt>
                <c:pt idx="45">
                  <c:v>26.4895691845439</c:v>
                </c:pt>
                <c:pt idx="46">
                  <c:v>26.669090086274998</c:v>
                </c:pt>
                <c:pt idx="47">
                  <c:v>26.5770593728191</c:v>
                </c:pt>
                <c:pt idx="48">
                  <c:v>26.507366501744698</c:v>
                </c:pt>
                <c:pt idx="49">
                  <c:v>26.282407852876499</c:v>
                </c:pt>
                <c:pt idx="50">
                  <c:v>26.635413984537799</c:v>
                </c:pt>
                <c:pt idx="51">
                  <c:v>26.654736021820501</c:v>
                </c:pt>
                <c:pt idx="52">
                  <c:v>27.161118788760199</c:v>
                </c:pt>
                <c:pt idx="53">
                  <c:v>27.058718639554598</c:v>
                </c:pt>
                <c:pt idx="54">
                  <c:v>27.7433142433377</c:v>
                </c:pt>
                <c:pt idx="55">
                  <c:v>27.562321450677899</c:v>
                </c:pt>
                <c:pt idx="56">
                  <c:v>27.536263032921301</c:v>
                </c:pt>
                <c:pt idx="57">
                  <c:v>27.497774105564101</c:v>
                </c:pt>
                <c:pt idx="58">
                  <c:v>27.895949719429101</c:v>
                </c:pt>
                <c:pt idx="59">
                  <c:v>27.1470826999801</c:v>
                </c:pt>
                <c:pt idx="60">
                  <c:v>27.788861738831098</c:v>
                </c:pt>
                <c:pt idx="61">
                  <c:v>27.814488071973201</c:v>
                </c:pt>
                <c:pt idx="62">
                  <c:v>27.863431043686099</c:v>
                </c:pt>
                <c:pt idx="63">
                  <c:v>28.6779669803025</c:v>
                </c:pt>
                <c:pt idx="64">
                  <c:v>28.345883515969501</c:v>
                </c:pt>
                <c:pt idx="65">
                  <c:v>28.273394743585001</c:v>
                </c:pt>
                <c:pt idx="66">
                  <c:v>27.883843420256799</c:v>
                </c:pt>
                <c:pt idx="67">
                  <c:v>28.617753596353801</c:v>
                </c:pt>
                <c:pt idx="68">
                  <c:v>28.223775668321601</c:v>
                </c:pt>
                <c:pt idx="69">
                  <c:v>28.450869322467799</c:v>
                </c:pt>
                <c:pt idx="70">
                  <c:v>28.171007768820399</c:v>
                </c:pt>
                <c:pt idx="71">
                  <c:v>28.1425442565094</c:v>
                </c:pt>
                <c:pt idx="72">
                  <c:v>28.111526567932799</c:v>
                </c:pt>
                <c:pt idx="73">
                  <c:v>28.461958986974899</c:v>
                </c:pt>
                <c:pt idx="74">
                  <c:v>27.966984158045602</c:v>
                </c:pt>
                <c:pt idx="75">
                  <c:v>28.0616984507095</c:v>
                </c:pt>
                <c:pt idx="76">
                  <c:v>28.256459927378899</c:v>
                </c:pt>
                <c:pt idx="77">
                  <c:v>28.624452032437102</c:v>
                </c:pt>
                <c:pt idx="78">
                  <c:v>28.721492320741699</c:v>
                </c:pt>
                <c:pt idx="79">
                  <c:v>28.943061584806902</c:v>
                </c:pt>
                <c:pt idx="80">
                  <c:v>28.897682359181601</c:v>
                </c:pt>
                <c:pt idx="81">
                  <c:v>28.892538937695601</c:v>
                </c:pt>
                <c:pt idx="82">
                  <c:v>28.6724851787387</c:v>
                </c:pt>
                <c:pt idx="83">
                  <c:v>28.9101402097997</c:v>
                </c:pt>
                <c:pt idx="84">
                  <c:v>28.604174545063401</c:v>
                </c:pt>
                <c:pt idx="85">
                  <c:v>28.725242890913101</c:v>
                </c:pt>
                <c:pt idx="86">
                  <c:v>28.492380539889101</c:v>
                </c:pt>
                <c:pt idx="87">
                  <c:v>28.6756853466139</c:v>
                </c:pt>
                <c:pt idx="88">
                  <c:v>29.2697977771751</c:v>
                </c:pt>
                <c:pt idx="89">
                  <c:v>29.886890860292301</c:v>
                </c:pt>
                <c:pt idx="90">
                  <c:v>29.483265465739699</c:v>
                </c:pt>
                <c:pt idx="91">
                  <c:v>29.7696687258643</c:v>
                </c:pt>
                <c:pt idx="92">
                  <c:v>29.8758528272371</c:v>
                </c:pt>
                <c:pt idx="93">
                  <c:v>30.008734383547299</c:v>
                </c:pt>
                <c:pt idx="94">
                  <c:v>29.835751813684698</c:v>
                </c:pt>
                <c:pt idx="95">
                  <c:v>29.780005561118799</c:v>
                </c:pt>
                <c:pt idx="96">
                  <c:v>29.3158428318525</c:v>
                </c:pt>
                <c:pt idx="97">
                  <c:v>29.240194552234801</c:v>
                </c:pt>
                <c:pt idx="98">
                  <c:v>29.704509871859099</c:v>
                </c:pt>
                <c:pt idx="99">
                  <c:v>29.605490470407702</c:v>
                </c:pt>
                <c:pt idx="100">
                  <c:v>29.906605440378002</c:v>
                </c:pt>
                <c:pt idx="101">
                  <c:v>29.911000720891</c:v>
                </c:pt>
                <c:pt idx="102">
                  <c:v>29.875829935591501</c:v>
                </c:pt>
                <c:pt idx="103">
                  <c:v>29.847252655104199</c:v>
                </c:pt>
                <c:pt idx="104">
                  <c:v>29.8278906314771</c:v>
                </c:pt>
                <c:pt idx="105">
                  <c:v>29.967540807946101</c:v>
                </c:pt>
                <c:pt idx="106">
                  <c:v>30.089431958936199</c:v>
                </c:pt>
                <c:pt idx="107">
                  <c:v>30.093743744743701</c:v>
                </c:pt>
                <c:pt idx="108">
                  <c:v>30.040956316556699</c:v>
                </c:pt>
                <c:pt idx="109">
                  <c:v>30.6105171621127</c:v>
                </c:pt>
                <c:pt idx="110">
                  <c:v>30.919580212308599</c:v>
                </c:pt>
                <c:pt idx="111">
                  <c:v>31.219087321732701</c:v>
                </c:pt>
                <c:pt idx="112">
                  <c:v>30.850135536789999</c:v>
                </c:pt>
                <c:pt idx="113">
                  <c:v>30.826839941255798</c:v>
                </c:pt>
                <c:pt idx="114">
                  <c:v>31.003700903625798</c:v>
                </c:pt>
                <c:pt idx="115">
                  <c:v>31.103259071532399</c:v>
                </c:pt>
                <c:pt idx="116">
                  <c:v>31.194434494213102</c:v>
                </c:pt>
                <c:pt idx="117">
                  <c:v>31.071349274862602</c:v>
                </c:pt>
                <c:pt idx="118">
                  <c:v>31.396383126023199</c:v>
                </c:pt>
                <c:pt idx="119">
                  <c:v>31.2886760709941</c:v>
                </c:pt>
                <c:pt idx="120">
                  <c:v>31.027432944447099</c:v>
                </c:pt>
                <c:pt idx="121">
                  <c:v>31.233679469046301</c:v>
                </c:pt>
                <c:pt idx="122">
                  <c:v>31.382223424774502</c:v>
                </c:pt>
                <c:pt idx="123">
                  <c:v>31.562863405922101</c:v>
                </c:pt>
                <c:pt idx="124">
                  <c:v>31.450597264338199</c:v>
                </c:pt>
                <c:pt idx="125">
                  <c:v>31.753427383785201</c:v>
                </c:pt>
                <c:pt idx="126">
                  <c:v>31.463222363880199</c:v>
                </c:pt>
                <c:pt idx="127">
                  <c:v>31.916032467597599</c:v>
                </c:pt>
                <c:pt idx="128">
                  <c:v>31.681600344802298</c:v>
                </c:pt>
                <c:pt idx="129">
                  <c:v>32.006061439914397</c:v>
                </c:pt>
                <c:pt idx="130">
                  <c:v>31.866684605487301</c:v>
                </c:pt>
                <c:pt idx="131">
                  <c:v>31.898115768104802</c:v>
                </c:pt>
                <c:pt idx="132">
                  <c:v>32.162012056451601</c:v>
                </c:pt>
                <c:pt idx="133">
                  <c:v>32.076032357730902</c:v>
                </c:pt>
                <c:pt idx="134">
                  <c:v>32.312224259841102</c:v>
                </c:pt>
                <c:pt idx="135">
                  <c:v>32.424258408775401</c:v>
                </c:pt>
                <c:pt idx="136">
                  <c:v>32.288539035720902</c:v>
                </c:pt>
                <c:pt idx="137">
                  <c:v>32.467211481538698</c:v>
                </c:pt>
                <c:pt idx="138">
                  <c:v>32.558236659155298</c:v>
                </c:pt>
                <c:pt idx="139">
                  <c:v>32.892473727821198</c:v>
                </c:pt>
                <c:pt idx="140">
                  <c:v>32.880687881743803</c:v>
                </c:pt>
                <c:pt idx="141">
                  <c:v>32.893924490212001</c:v>
                </c:pt>
                <c:pt idx="142">
                  <c:v>32.734773081252399</c:v>
                </c:pt>
                <c:pt idx="143">
                  <c:v>32.889991783382598</c:v>
                </c:pt>
                <c:pt idx="144">
                  <c:v>34.205064864659299</c:v>
                </c:pt>
                <c:pt idx="145">
                  <c:v>33.071012841346402</c:v>
                </c:pt>
                <c:pt idx="146">
                  <c:v>33.250371120968403</c:v>
                </c:pt>
                <c:pt idx="147">
                  <c:v>33.222971301408897</c:v>
                </c:pt>
                <c:pt idx="148">
                  <c:v>33.001625633930303</c:v>
                </c:pt>
                <c:pt idx="149">
                  <c:v>33.221379577010602</c:v>
                </c:pt>
                <c:pt idx="150">
                  <c:v>33.255408088716102</c:v>
                </c:pt>
                <c:pt idx="151">
                  <c:v>33.105453476051601</c:v>
                </c:pt>
                <c:pt idx="152">
                  <c:v>33.353352324654701</c:v>
                </c:pt>
                <c:pt idx="153">
                  <c:v>33.046113358206703</c:v>
                </c:pt>
                <c:pt idx="154">
                  <c:v>33.020681313691803</c:v>
                </c:pt>
                <c:pt idx="155">
                  <c:v>33.125642646299198</c:v>
                </c:pt>
                <c:pt idx="156">
                  <c:v>33.094478752452197</c:v>
                </c:pt>
                <c:pt idx="157">
                  <c:v>33.2251939399912</c:v>
                </c:pt>
                <c:pt idx="158">
                  <c:v>32.977254917378602</c:v>
                </c:pt>
                <c:pt idx="159">
                  <c:v>33.1020046374096</c:v>
                </c:pt>
                <c:pt idx="160">
                  <c:v>33.4159219104153</c:v>
                </c:pt>
                <c:pt idx="161">
                  <c:v>33.297919616716797</c:v>
                </c:pt>
                <c:pt idx="162">
                  <c:v>33.354355989303997</c:v>
                </c:pt>
                <c:pt idx="163">
                  <c:v>33.588634493779203</c:v>
                </c:pt>
                <c:pt idx="164">
                  <c:v>33.114128401381102</c:v>
                </c:pt>
                <c:pt idx="165">
                  <c:v>33.566940818413798</c:v>
                </c:pt>
                <c:pt idx="166">
                  <c:v>33.656870996111103</c:v>
                </c:pt>
                <c:pt idx="167">
                  <c:v>33.539259128492702</c:v>
                </c:pt>
                <c:pt idx="168">
                  <c:v>33.5325814574663</c:v>
                </c:pt>
                <c:pt idx="169">
                  <c:v>33.630447344129301</c:v>
                </c:pt>
                <c:pt idx="170">
                  <c:v>33.497661369521403</c:v>
                </c:pt>
                <c:pt idx="171">
                  <c:v>33.458724384964803</c:v>
                </c:pt>
                <c:pt idx="172">
                  <c:v>33.732229951910597</c:v>
                </c:pt>
                <c:pt idx="173">
                  <c:v>33.932366070322999</c:v>
                </c:pt>
                <c:pt idx="174">
                  <c:v>33.869219455260897</c:v>
                </c:pt>
                <c:pt idx="175">
                  <c:v>34.416704340540299</c:v>
                </c:pt>
                <c:pt idx="176">
                  <c:v>34.460047838167803</c:v>
                </c:pt>
                <c:pt idx="177">
                  <c:v>33.9876946368693</c:v>
                </c:pt>
                <c:pt idx="178">
                  <c:v>34.563482200147902</c:v>
                </c:pt>
                <c:pt idx="179">
                  <c:v>34.2774204245097</c:v>
                </c:pt>
                <c:pt idx="180">
                  <c:v>34.221803920741401</c:v>
                </c:pt>
                <c:pt idx="181">
                  <c:v>34.106505576830003</c:v>
                </c:pt>
                <c:pt idx="182">
                  <c:v>34.003802503222801</c:v>
                </c:pt>
                <c:pt idx="183">
                  <c:v>34.038856571071797</c:v>
                </c:pt>
                <c:pt idx="184">
                  <c:v>33.972451565399297</c:v>
                </c:pt>
                <c:pt idx="185">
                  <c:v>34.129850908995202</c:v>
                </c:pt>
                <c:pt idx="186">
                  <c:v>34.389685622600702</c:v>
                </c:pt>
                <c:pt idx="187">
                  <c:v>34.486386851249797</c:v>
                </c:pt>
                <c:pt idx="188">
                  <c:v>34.355855968938798</c:v>
                </c:pt>
                <c:pt idx="189">
                  <c:v>34.338122627544998</c:v>
                </c:pt>
                <c:pt idx="190">
                  <c:v>34.359997968356602</c:v>
                </c:pt>
                <c:pt idx="191">
                  <c:v>34.276982658066601</c:v>
                </c:pt>
                <c:pt idx="192">
                  <c:v>34.298066264698299</c:v>
                </c:pt>
                <c:pt idx="193">
                  <c:v>34.433845318970597</c:v>
                </c:pt>
                <c:pt idx="194">
                  <c:v>34.296792715630701</c:v>
                </c:pt>
                <c:pt idx="195">
                  <c:v>34.458558605321798</c:v>
                </c:pt>
                <c:pt idx="196">
                  <c:v>34.660196660920597</c:v>
                </c:pt>
                <c:pt idx="197">
                  <c:v>34.648057420126797</c:v>
                </c:pt>
                <c:pt idx="198">
                  <c:v>34.495240614275303</c:v>
                </c:pt>
                <c:pt idx="199">
                  <c:v>34.461199731325003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F39-4A84-B07D-3D3E7FC5BA78}"/>
            </c:ext>
          </c:extLst>
        </c:ser>
        <c:ser>
          <c:idx val="2"/>
          <c:order val="2"/>
          <c:tx>
            <c:strRef>
              <c:f>result_EM_2D_NbO!$AA$1</c:f>
              <c:strCache>
                <c:ptCount val="1"/>
                <c:pt idx="0">
                  <c:v>閾値 0.01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result_EM_2D_NbO!$AA$2:$AA$201</c:f>
              <c:numCache>
                <c:formatCode>General</c:formatCode>
                <c:ptCount val="200"/>
                <c:pt idx="22">
                  <c:v>22.973224761964602</c:v>
                </c:pt>
                <c:pt idx="23">
                  <c:v>23.164980235640002</c:v>
                </c:pt>
                <c:pt idx="24">
                  <c:v>23.467670392239398</c:v>
                </c:pt>
                <c:pt idx="25">
                  <c:v>23.5933513187858</c:v>
                </c:pt>
                <c:pt idx="26">
                  <c:v>23.458548833721299</c:v>
                </c:pt>
                <c:pt idx="27">
                  <c:v>23.675846783156</c:v>
                </c:pt>
                <c:pt idx="28">
                  <c:v>23.657276854851101</c:v>
                </c:pt>
                <c:pt idx="29">
                  <c:v>23.5345782613105</c:v>
                </c:pt>
                <c:pt idx="30">
                  <c:v>23.4040194721698</c:v>
                </c:pt>
                <c:pt idx="31">
                  <c:v>23.436073613243501</c:v>
                </c:pt>
                <c:pt idx="32">
                  <c:v>23.168590978231698</c:v>
                </c:pt>
                <c:pt idx="33">
                  <c:v>23.124295921616302</c:v>
                </c:pt>
                <c:pt idx="34">
                  <c:v>23.119887173264701</c:v>
                </c:pt>
                <c:pt idx="35">
                  <c:v>22.830983438183701</c:v>
                </c:pt>
                <c:pt idx="36">
                  <c:v>22.840569561234201</c:v>
                </c:pt>
                <c:pt idx="37">
                  <c:v>23.017552871181401</c:v>
                </c:pt>
                <c:pt idx="38">
                  <c:v>22.998692529931802</c:v>
                </c:pt>
                <c:pt idx="39">
                  <c:v>23.350694727905001</c:v>
                </c:pt>
                <c:pt idx="40">
                  <c:v>23.195652460957401</c:v>
                </c:pt>
                <c:pt idx="41">
                  <c:v>23.257246509550701</c:v>
                </c:pt>
                <c:pt idx="42">
                  <c:v>23.269829265537499</c:v>
                </c:pt>
                <c:pt idx="43">
                  <c:v>23.5858081403154</c:v>
                </c:pt>
                <c:pt idx="44">
                  <c:v>23.441857378511301</c:v>
                </c:pt>
                <c:pt idx="45">
                  <c:v>23.337714074903801</c:v>
                </c:pt>
                <c:pt idx="46">
                  <c:v>23.555196533579501</c:v>
                </c:pt>
                <c:pt idx="47">
                  <c:v>23.622320358185199</c:v>
                </c:pt>
                <c:pt idx="48">
                  <c:v>23.865303553967799</c:v>
                </c:pt>
                <c:pt idx="49">
                  <c:v>23.968203696206501</c:v>
                </c:pt>
                <c:pt idx="50">
                  <c:v>23.9987951689507</c:v>
                </c:pt>
                <c:pt idx="51">
                  <c:v>24.0895669379107</c:v>
                </c:pt>
                <c:pt idx="52">
                  <c:v>24.115658882046699</c:v>
                </c:pt>
                <c:pt idx="53">
                  <c:v>24.013032999661299</c:v>
                </c:pt>
                <c:pt idx="54">
                  <c:v>24.1031438165464</c:v>
                </c:pt>
                <c:pt idx="55">
                  <c:v>24.053604919151802</c:v>
                </c:pt>
                <c:pt idx="56">
                  <c:v>23.945963673523199</c:v>
                </c:pt>
                <c:pt idx="57">
                  <c:v>23.9105491884755</c:v>
                </c:pt>
                <c:pt idx="58">
                  <c:v>23.863338695012299</c:v>
                </c:pt>
                <c:pt idx="59">
                  <c:v>23.8389951460404</c:v>
                </c:pt>
                <c:pt idx="60">
                  <c:v>23.751070088561299</c:v>
                </c:pt>
                <c:pt idx="61">
                  <c:v>23.8597172055747</c:v>
                </c:pt>
                <c:pt idx="62">
                  <c:v>23.882286096691299</c:v>
                </c:pt>
                <c:pt idx="63">
                  <c:v>23.987689340358799</c:v>
                </c:pt>
                <c:pt idx="64">
                  <c:v>23.924344219806901</c:v>
                </c:pt>
                <c:pt idx="65">
                  <c:v>23.796116355814</c:v>
                </c:pt>
                <c:pt idx="66">
                  <c:v>23.645898281967899</c:v>
                </c:pt>
                <c:pt idx="67">
                  <c:v>23.620966050459899</c:v>
                </c:pt>
                <c:pt idx="68">
                  <c:v>23.692751064708201</c:v>
                </c:pt>
                <c:pt idx="69">
                  <c:v>23.7843819359429</c:v>
                </c:pt>
                <c:pt idx="70">
                  <c:v>23.937014096187301</c:v>
                </c:pt>
                <c:pt idx="71">
                  <c:v>23.921496087061598</c:v>
                </c:pt>
                <c:pt idx="72">
                  <c:v>23.7437171500512</c:v>
                </c:pt>
                <c:pt idx="73">
                  <c:v>23.612179843087201</c:v>
                </c:pt>
                <c:pt idx="74">
                  <c:v>23.7674974116577</c:v>
                </c:pt>
                <c:pt idx="75">
                  <c:v>23.747824446936001</c:v>
                </c:pt>
                <c:pt idx="76">
                  <c:v>23.874974920505501</c:v>
                </c:pt>
                <c:pt idx="77">
                  <c:v>23.8927700700131</c:v>
                </c:pt>
                <c:pt idx="78">
                  <c:v>23.918550865830099</c:v>
                </c:pt>
                <c:pt idx="79">
                  <c:v>23.862963325819099</c:v>
                </c:pt>
                <c:pt idx="80">
                  <c:v>23.8789702296203</c:v>
                </c:pt>
                <c:pt idx="81">
                  <c:v>23.906726158140401</c:v>
                </c:pt>
                <c:pt idx="82">
                  <c:v>24.037801309462299</c:v>
                </c:pt>
                <c:pt idx="83">
                  <c:v>24.203346227223001</c:v>
                </c:pt>
                <c:pt idx="84">
                  <c:v>24.034567664916501</c:v>
                </c:pt>
                <c:pt idx="85">
                  <c:v>23.9562599797143</c:v>
                </c:pt>
                <c:pt idx="86">
                  <c:v>24.081268109023998</c:v>
                </c:pt>
                <c:pt idx="87">
                  <c:v>24.049052443856802</c:v>
                </c:pt>
                <c:pt idx="88">
                  <c:v>23.9280996828582</c:v>
                </c:pt>
                <c:pt idx="89">
                  <c:v>23.971455711127302</c:v>
                </c:pt>
                <c:pt idx="90">
                  <c:v>24.047246842116401</c:v>
                </c:pt>
                <c:pt idx="91">
                  <c:v>24.092739906635298</c:v>
                </c:pt>
                <c:pt idx="92">
                  <c:v>24.124204372109901</c:v>
                </c:pt>
                <c:pt idx="93">
                  <c:v>24.126717661031201</c:v>
                </c:pt>
                <c:pt idx="94">
                  <c:v>24.119045456140299</c:v>
                </c:pt>
                <c:pt idx="95">
                  <c:v>24.079916290135301</c:v>
                </c:pt>
                <c:pt idx="96">
                  <c:v>24.027640650652099</c:v>
                </c:pt>
                <c:pt idx="97">
                  <c:v>24.089793812709701</c:v>
                </c:pt>
                <c:pt idx="98">
                  <c:v>24.033213054309499</c:v>
                </c:pt>
                <c:pt idx="99">
                  <c:v>23.991723658559199</c:v>
                </c:pt>
                <c:pt idx="100">
                  <c:v>23.867595301485199</c:v>
                </c:pt>
                <c:pt idx="101">
                  <c:v>23.866953226124899</c:v>
                </c:pt>
                <c:pt idx="102">
                  <c:v>23.928363253444701</c:v>
                </c:pt>
                <c:pt idx="103">
                  <c:v>23.856086213249998</c:v>
                </c:pt>
                <c:pt idx="104">
                  <c:v>23.8924320561276</c:v>
                </c:pt>
                <c:pt idx="105">
                  <c:v>23.9959324921019</c:v>
                </c:pt>
                <c:pt idx="106">
                  <c:v>24.150172079742202</c:v>
                </c:pt>
                <c:pt idx="107">
                  <c:v>24.085990103319698</c:v>
                </c:pt>
                <c:pt idx="108">
                  <c:v>24.193928929847399</c:v>
                </c:pt>
                <c:pt idx="109">
                  <c:v>24.296482286825299</c:v>
                </c:pt>
                <c:pt idx="110">
                  <c:v>24.286042532019199</c:v>
                </c:pt>
                <c:pt idx="111">
                  <c:v>24.274379002318199</c:v>
                </c:pt>
                <c:pt idx="112">
                  <c:v>24.2994376711498</c:v>
                </c:pt>
                <c:pt idx="113">
                  <c:v>24.355786378833201</c:v>
                </c:pt>
                <c:pt idx="114">
                  <c:v>24.3344852631568</c:v>
                </c:pt>
                <c:pt idx="115">
                  <c:v>24.28472151779</c:v>
                </c:pt>
                <c:pt idx="116">
                  <c:v>24.3000382767034</c:v>
                </c:pt>
                <c:pt idx="117">
                  <c:v>24.2593448454599</c:v>
                </c:pt>
                <c:pt idx="118">
                  <c:v>24.364073364880799</c:v>
                </c:pt>
                <c:pt idx="119">
                  <c:v>24.289912376718799</c:v>
                </c:pt>
                <c:pt idx="120">
                  <c:v>24.2216048419949</c:v>
                </c:pt>
                <c:pt idx="121">
                  <c:v>24.190632896911399</c:v>
                </c:pt>
                <c:pt idx="122">
                  <c:v>24.224934328833999</c:v>
                </c:pt>
                <c:pt idx="123">
                  <c:v>24.146051563595499</c:v>
                </c:pt>
                <c:pt idx="124">
                  <c:v>24.126140294629899</c:v>
                </c:pt>
                <c:pt idx="125">
                  <c:v>24.117439550768101</c:v>
                </c:pt>
                <c:pt idx="126">
                  <c:v>24.053700981540299</c:v>
                </c:pt>
                <c:pt idx="127">
                  <c:v>24.007718556736801</c:v>
                </c:pt>
                <c:pt idx="128">
                  <c:v>24.0022905629692</c:v>
                </c:pt>
                <c:pt idx="129">
                  <c:v>23.949690759627899</c:v>
                </c:pt>
                <c:pt idx="130">
                  <c:v>24.051533475670301</c:v>
                </c:pt>
                <c:pt idx="131">
                  <c:v>24.119915637642102</c:v>
                </c:pt>
                <c:pt idx="132">
                  <c:v>24.181860010239799</c:v>
                </c:pt>
                <c:pt idx="133">
                  <c:v>24.2918071799076</c:v>
                </c:pt>
                <c:pt idx="134">
                  <c:v>24.2794036034418</c:v>
                </c:pt>
                <c:pt idx="135">
                  <c:v>24.341765473904999</c:v>
                </c:pt>
                <c:pt idx="136">
                  <c:v>24.320963909133901</c:v>
                </c:pt>
                <c:pt idx="137">
                  <c:v>24.288221620339598</c:v>
                </c:pt>
                <c:pt idx="138">
                  <c:v>24.311372199011899</c:v>
                </c:pt>
                <c:pt idx="139">
                  <c:v>24.2924215162625</c:v>
                </c:pt>
                <c:pt idx="140">
                  <c:v>24.341292623105701</c:v>
                </c:pt>
                <c:pt idx="141">
                  <c:v>24.337667880208301</c:v>
                </c:pt>
                <c:pt idx="142">
                  <c:v>24.391504070415898</c:v>
                </c:pt>
                <c:pt idx="143">
                  <c:v>24.330238085184899</c:v>
                </c:pt>
                <c:pt idx="144">
                  <c:v>24.3219046163053</c:v>
                </c:pt>
                <c:pt idx="145">
                  <c:v>24.215273610208101</c:v>
                </c:pt>
                <c:pt idx="146">
                  <c:v>24.276974424166799</c:v>
                </c:pt>
                <c:pt idx="147">
                  <c:v>24.320664921439501</c:v>
                </c:pt>
                <c:pt idx="148">
                  <c:v>24.415923235732102</c:v>
                </c:pt>
                <c:pt idx="149">
                  <c:v>24.469103276415801</c:v>
                </c:pt>
                <c:pt idx="150">
                  <c:v>24.401669071476299</c:v>
                </c:pt>
                <c:pt idx="151">
                  <c:v>24.502417517325899</c:v>
                </c:pt>
                <c:pt idx="152">
                  <c:v>24.596474138223101</c:v>
                </c:pt>
                <c:pt idx="153">
                  <c:v>24.6594138039464</c:v>
                </c:pt>
                <c:pt idx="154">
                  <c:v>24.7132106159799</c:v>
                </c:pt>
                <c:pt idx="155">
                  <c:v>24.7006434542824</c:v>
                </c:pt>
                <c:pt idx="156">
                  <c:v>24.667675511317</c:v>
                </c:pt>
                <c:pt idx="157">
                  <c:v>24.657414987378399</c:v>
                </c:pt>
                <c:pt idx="158">
                  <c:v>24.637489614392798</c:v>
                </c:pt>
                <c:pt idx="159">
                  <c:v>24.5380509050207</c:v>
                </c:pt>
                <c:pt idx="160">
                  <c:v>24.584513662391998</c:v>
                </c:pt>
                <c:pt idx="161">
                  <c:v>24.520125359687501</c:v>
                </c:pt>
                <c:pt idx="162">
                  <c:v>24.540743281330901</c:v>
                </c:pt>
                <c:pt idx="163">
                  <c:v>24.453994864349401</c:v>
                </c:pt>
                <c:pt idx="164">
                  <c:v>24.562095059650598</c:v>
                </c:pt>
                <c:pt idx="165">
                  <c:v>24.511846859998801</c:v>
                </c:pt>
                <c:pt idx="166">
                  <c:v>24.626731371486098</c:v>
                </c:pt>
                <c:pt idx="167">
                  <c:v>24.662666477024501</c:v>
                </c:pt>
                <c:pt idx="168">
                  <c:v>24.704806739953401</c:v>
                </c:pt>
                <c:pt idx="169">
                  <c:v>24.734232529157701</c:v>
                </c:pt>
                <c:pt idx="170">
                  <c:v>24.742759996626301</c:v>
                </c:pt>
                <c:pt idx="171">
                  <c:v>24.689385091810902</c:v>
                </c:pt>
                <c:pt idx="172">
                  <c:v>24.6956606858542</c:v>
                </c:pt>
                <c:pt idx="173">
                  <c:v>24.681920884207301</c:v>
                </c:pt>
                <c:pt idx="174">
                  <c:v>24.678236166868501</c:v>
                </c:pt>
                <c:pt idx="175">
                  <c:v>24.691917194713799</c:v>
                </c:pt>
                <c:pt idx="176">
                  <c:v>24.685349685070399</c:v>
                </c:pt>
                <c:pt idx="177">
                  <c:v>24.620512632455899</c:v>
                </c:pt>
                <c:pt idx="178">
                  <c:v>24.5882567978013</c:v>
                </c:pt>
                <c:pt idx="179">
                  <c:v>24.565006155447101</c:v>
                </c:pt>
                <c:pt idx="180">
                  <c:v>24.600749451334899</c:v>
                </c:pt>
                <c:pt idx="181">
                  <c:v>24.637671903563199</c:v>
                </c:pt>
                <c:pt idx="182">
                  <c:v>24.647578000331301</c:v>
                </c:pt>
                <c:pt idx="183">
                  <c:v>24.7410856621362</c:v>
                </c:pt>
                <c:pt idx="184">
                  <c:v>24.660314481105399</c:v>
                </c:pt>
                <c:pt idx="185">
                  <c:v>24.679069796982699</c:v>
                </c:pt>
                <c:pt idx="186">
                  <c:v>24.661629788440599</c:v>
                </c:pt>
                <c:pt idx="187">
                  <c:v>24.670009431718</c:v>
                </c:pt>
                <c:pt idx="188">
                  <c:v>24.609815147900001</c:v>
                </c:pt>
                <c:pt idx="189">
                  <c:v>24.677268829224001</c:v>
                </c:pt>
                <c:pt idx="190">
                  <c:v>24.687078145203898</c:v>
                </c:pt>
                <c:pt idx="191">
                  <c:v>24.681135213683799</c:v>
                </c:pt>
                <c:pt idx="192">
                  <c:v>24.6791774645842</c:v>
                </c:pt>
                <c:pt idx="193">
                  <c:v>24.7097030262793</c:v>
                </c:pt>
                <c:pt idx="194">
                  <c:v>24.596604897716801</c:v>
                </c:pt>
                <c:pt idx="195">
                  <c:v>24.6294393955401</c:v>
                </c:pt>
                <c:pt idx="196">
                  <c:v>24.649927142903699</c:v>
                </c:pt>
                <c:pt idx="197">
                  <c:v>24.6876161617364</c:v>
                </c:pt>
                <c:pt idx="198">
                  <c:v>24.617118231658299</c:v>
                </c:pt>
                <c:pt idx="199">
                  <c:v>24.5771625549643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F39-4A84-B07D-3D3E7FC5BA78}"/>
            </c:ext>
          </c:extLst>
        </c:ser>
        <c:ser>
          <c:idx val="3"/>
          <c:order val="3"/>
          <c:tx>
            <c:strRef>
              <c:f>result_EM_2D_NbO!$AB$1</c:f>
              <c:strCache>
                <c:ptCount val="1"/>
                <c:pt idx="0">
                  <c:v>閾値 0.005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result_EM_2D_NbO!$AB$2:$AB$201</c:f>
              <c:numCache>
                <c:formatCode>General</c:formatCode>
                <c:ptCount val="200"/>
                <c:pt idx="44">
                  <c:v>23.3416301681325</c:v>
                </c:pt>
                <c:pt idx="45">
                  <c:v>23.406099623409499</c:v>
                </c:pt>
                <c:pt idx="46">
                  <c:v>23.363529628613598</c:v>
                </c:pt>
                <c:pt idx="47">
                  <c:v>23.4235608498633</c:v>
                </c:pt>
                <c:pt idx="48">
                  <c:v>23.4103123778978</c:v>
                </c:pt>
                <c:pt idx="49">
                  <c:v>23.298604421192302</c:v>
                </c:pt>
                <c:pt idx="50">
                  <c:v>23.250422181601699</c:v>
                </c:pt>
                <c:pt idx="51">
                  <c:v>23.434060194306401</c:v>
                </c:pt>
                <c:pt idx="52">
                  <c:v>23.460425740109201</c:v>
                </c:pt>
                <c:pt idx="53">
                  <c:v>23.5516489906034</c:v>
                </c:pt>
                <c:pt idx="54">
                  <c:v>23.689538445395002</c:v>
                </c:pt>
                <c:pt idx="55">
                  <c:v>23.695770219659298</c:v>
                </c:pt>
                <c:pt idx="56">
                  <c:v>23.816822069631201</c:v>
                </c:pt>
                <c:pt idx="57">
                  <c:v>23.801524829275401</c:v>
                </c:pt>
                <c:pt idx="58">
                  <c:v>23.836279014250199</c:v>
                </c:pt>
                <c:pt idx="59">
                  <c:v>23.858655098124199</c:v>
                </c:pt>
                <c:pt idx="60">
                  <c:v>23.784634163367102</c:v>
                </c:pt>
                <c:pt idx="61">
                  <c:v>23.702253252707099</c:v>
                </c:pt>
                <c:pt idx="62">
                  <c:v>23.785829348027001</c:v>
                </c:pt>
                <c:pt idx="63">
                  <c:v>23.683041733419799</c:v>
                </c:pt>
                <c:pt idx="64">
                  <c:v>23.640603693496399</c:v>
                </c:pt>
                <c:pt idx="65">
                  <c:v>23.499096506267598</c:v>
                </c:pt>
                <c:pt idx="66">
                  <c:v>23.4775605172394</c:v>
                </c:pt>
                <c:pt idx="67">
                  <c:v>23.283015097939</c:v>
                </c:pt>
                <c:pt idx="68">
                  <c:v>23.267123865400301</c:v>
                </c:pt>
                <c:pt idx="69">
                  <c:v>23.293525209894799</c:v>
                </c:pt>
                <c:pt idx="70">
                  <c:v>23.346061228263601</c:v>
                </c:pt>
                <c:pt idx="71">
                  <c:v>23.367949341706002</c:v>
                </c:pt>
                <c:pt idx="72">
                  <c:v>23.387365527259199</c:v>
                </c:pt>
                <c:pt idx="73">
                  <c:v>23.3913668855932</c:v>
                </c:pt>
                <c:pt idx="74">
                  <c:v>23.428218202743299</c:v>
                </c:pt>
                <c:pt idx="75">
                  <c:v>23.396861923278699</c:v>
                </c:pt>
                <c:pt idx="76">
                  <c:v>23.3391237661071</c:v>
                </c:pt>
                <c:pt idx="77">
                  <c:v>23.354848835425098</c:v>
                </c:pt>
                <c:pt idx="78">
                  <c:v>23.302564518268401</c:v>
                </c:pt>
                <c:pt idx="79">
                  <c:v>23.252367789316899</c:v>
                </c:pt>
                <c:pt idx="80">
                  <c:v>23.159204717539499</c:v>
                </c:pt>
                <c:pt idx="81">
                  <c:v>23.337016102393999</c:v>
                </c:pt>
                <c:pt idx="82">
                  <c:v>23.401173705029102</c:v>
                </c:pt>
                <c:pt idx="83">
                  <c:v>23.317399187471601</c:v>
                </c:pt>
                <c:pt idx="84">
                  <c:v>23.418866683474398</c:v>
                </c:pt>
                <c:pt idx="85">
                  <c:v>23.213621959234299</c:v>
                </c:pt>
                <c:pt idx="86">
                  <c:v>23.1822921840511</c:v>
                </c:pt>
                <c:pt idx="87">
                  <c:v>23.198345302815699</c:v>
                </c:pt>
                <c:pt idx="88">
                  <c:v>23.131475983151599</c:v>
                </c:pt>
                <c:pt idx="89">
                  <c:v>23.094565416055499</c:v>
                </c:pt>
                <c:pt idx="90">
                  <c:v>23.162713006511201</c:v>
                </c:pt>
                <c:pt idx="91">
                  <c:v>23.213079362737101</c:v>
                </c:pt>
                <c:pt idx="92">
                  <c:v>23.2209034983686</c:v>
                </c:pt>
                <c:pt idx="93">
                  <c:v>23.299219551109601</c:v>
                </c:pt>
                <c:pt idx="94">
                  <c:v>23.302156323244802</c:v>
                </c:pt>
                <c:pt idx="95">
                  <c:v>23.344483853744499</c:v>
                </c:pt>
                <c:pt idx="96">
                  <c:v>23.412142518275498</c:v>
                </c:pt>
                <c:pt idx="97">
                  <c:v>23.393450327105999</c:v>
                </c:pt>
                <c:pt idx="98">
                  <c:v>23.359814568127302</c:v>
                </c:pt>
                <c:pt idx="99">
                  <c:v>23.379329842726399</c:v>
                </c:pt>
                <c:pt idx="100">
                  <c:v>23.348476076752402</c:v>
                </c:pt>
                <c:pt idx="101">
                  <c:v>23.268963572623999</c:v>
                </c:pt>
                <c:pt idx="102">
                  <c:v>23.275818309327502</c:v>
                </c:pt>
                <c:pt idx="103">
                  <c:v>23.375459016655</c:v>
                </c:pt>
                <c:pt idx="104">
                  <c:v>23.452012012717098</c:v>
                </c:pt>
                <c:pt idx="105">
                  <c:v>23.486810309134398</c:v>
                </c:pt>
                <c:pt idx="106">
                  <c:v>23.434782590355798</c:v>
                </c:pt>
                <c:pt idx="107">
                  <c:v>23.3910035165019</c:v>
                </c:pt>
                <c:pt idx="108">
                  <c:v>23.4178020610453</c:v>
                </c:pt>
                <c:pt idx="109">
                  <c:v>23.397511952270801</c:v>
                </c:pt>
                <c:pt idx="110">
                  <c:v>23.471449329285001</c:v>
                </c:pt>
                <c:pt idx="111">
                  <c:v>23.476213693818099</c:v>
                </c:pt>
                <c:pt idx="112">
                  <c:v>23.5332892973863</c:v>
                </c:pt>
                <c:pt idx="113">
                  <c:v>23.610665448392801</c:v>
                </c:pt>
                <c:pt idx="114">
                  <c:v>23.539374092804099</c:v>
                </c:pt>
                <c:pt idx="115">
                  <c:v>23.4498055314582</c:v>
                </c:pt>
                <c:pt idx="116">
                  <c:v>23.4233131551354</c:v>
                </c:pt>
                <c:pt idx="117">
                  <c:v>23.400213366334199</c:v>
                </c:pt>
                <c:pt idx="118">
                  <c:v>23.3507275033094</c:v>
                </c:pt>
                <c:pt idx="119">
                  <c:v>23.333202384340701</c:v>
                </c:pt>
                <c:pt idx="120">
                  <c:v>23.304940048815698</c:v>
                </c:pt>
                <c:pt idx="121">
                  <c:v>23.332452777569401</c:v>
                </c:pt>
                <c:pt idx="122">
                  <c:v>23.3192475140463</c:v>
                </c:pt>
                <c:pt idx="123">
                  <c:v>23.251577899528201</c:v>
                </c:pt>
                <c:pt idx="124">
                  <c:v>23.302384184571999</c:v>
                </c:pt>
                <c:pt idx="125">
                  <c:v>23.292167821426599</c:v>
                </c:pt>
                <c:pt idx="126">
                  <c:v>23.240542375216599</c:v>
                </c:pt>
                <c:pt idx="127">
                  <c:v>23.345473823481999</c:v>
                </c:pt>
                <c:pt idx="128">
                  <c:v>23.470610064212298</c:v>
                </c:pt>
                <c:pt idx="129">
                  <c:v>23.641544869143601</c:v>
                </c:pt>
                <c:pt idx="130">
                  <c:v>23.584578224544899</c:v>
                </c:pt>
                <c:pt idx="131">
                  <c:v>23.599212216921899</c:v>
                </c:pt>
                <c:pt idx="132">
                  <c:v>23.6215995750266</c:v>
                </c:pt>
                <c:pt idx="133">
                  <c:v>23.663669576628799</c:v>
                </c:pt>
                <c:pt idx="134">
                  <c:v>23.659564992060002</c:v>
                </c:pt>
                <c:pt idx="135">
                  <c:v>23.5548944278382</c:v>
                </c:pt>
                <c:pt idx="136">
                  <c:v>23.496478959684602</c:v>
                </c:pt>
                <c:pt idx="137">
                  <c:v>23.524188070340301</c:v>
                </c:pt>
                <c:pt idx="138">
                  <c:v>23.5305713945265</c:v>
                </c:pt>
                <c:pt idx="139">
                  <c:v>23.4624728206695</c:v>
                </c:pt>
                <c:pt idx="140">
                  <c:v>23.463145697237302</c:v>
                </c:pt>
                <c:pt idx="141">
                  <c:v>23.4085524899299</c:v>
                </c:pt>
                <c:pt idx="142">
                  <c:v>23.4849651106775</c:v>
                </c:pt>
                <c:pt idx="143">
                  <c:v>23.5426924519426</c:v>
                </c:pt>
                <c:pt idx="144">
                  <c:v>23.461014406089301</c:v>
                </c:pt>
                <c:pt idx="145">
                  <c:v>23.3779824403309</c:v>
                </c:pt>
                <c:pt idx="146">
                  <c:v>23.302920787397198</c:v>
                </c:pt>
                <c:pt idx="147">
                  <c:v>23.370570833656402</c:v>
                </c:pt>
                <c:pt idx="148">
                  <c:v>23.392108732160398</c:v>
                </c:pt>
                <c:pt idx="149">
                  <c:v>23.4492983701602</c:v>
                </c:pt>
                <c:pt idx="150">
                  <c:v>23.521023977940299</c:v>
                </c:pt>
                <c:pt idx="151">
                  <c:v>23.602860378557502</c:v>
                </c:pt>
                <c:pt idx="152">
                  <c:v>23.557260037800901</c:v>
                </c:pt>
                <c:pt idx="153">
                  <c:v>23.495950699084698</c:v>
                </c:pt>
                <c:pt idx="154">
                  <c:v>23.47192001138</c:v>
                </c:pt>
                <c:pt idx="155">
                  <c:v>23.590647731029598</c:v>
                </c:pt>
                <c:pt idx="156">
                  <c:v>23.613119338754</c:v>
                </c:pt>
                <c:pt idx="157">
                  <c:v>23.620230601483499</c:v>
                </c:pt>
                <c:pt idx="158">
                  <c:v>23.607456695847699</c:v>
                </c:pt>
                <c:pt idx="159">
                  <c:v>23.584255354861899</c:v>
                </c:pt>
                <c:pt idx="160">
                  <c:v>23.604105869421002</c:v>
                </c:pt>
                <c:pt idx="161">
                  <c:v>23.619264570046401</c:v>
                </c:pt>
                <c:pt idx="162">
                  <c:v>23.715533448097201</c:v>
                </c:pt>
                <c:pt idx="163">
                  <c:v>23.623253382962901</c:v>
                </c:pt>
                <c:pt idx="164">
                  <c:v>23.569382142235</c:v>
                </c:pt>
                <c:pt idx="165">
                  <c:v>23.598342341188001</c:v>
                </c:pt>
                <c:pt idx="166">
                  <c:v>23.603142695714801</c:v>
                </c:pt>
                <c:pt idx="167">
                  <c:v>23.5786243349771</c:v>
                </c:pt>
                <c:pt idx="168">
                  <c:v>23.622510560964599</c:v>
                </c:pt>
                <c:pt idx="169">
                  <c:v>23.653735669433299</c:v>
                </c:pt>
                <c:pt idx="170">
                  <c:v>23.621450190548501</c:v>
                </c:pt>
                <c:pt idx="171">
                  <c:v>23.6376509203808</c:v>
                </c:pt>
                <c:pt idx="172">
                  <c:v>23.5864923401809</c:v>
                </c:pt>
                <c:pt idx="173">
                  <c:v>23.5916919901771</c:v>
                </c:pt>
                <c:pt idx="174">
                  <c:v>23.588335800844199</c:v>
                </c:pt>
                <c:pt idx="175">
                  <c:v>23.647666016419699</c:v>
                </c:pt>
                <c:pt idx="176">
                  <c:v>23.626838278111801</c:v>
                </c:pt>
                <c:pt idx="177">
                  <c:v>23.6636412577481</c:v>
                </c:pt>
                <c:pt idx="178">
                  <c:v>23.731816361862698</c:v>
                </c:pt>
                <c:pt idx="179">
                  <c:v>23.7789793825768</c:v>
                </c:pt>
                <c:pt idx="180">
                  <c:v>23.813819896070701</c:v>
                </c:pt>
                <c:pt idx="181">
                  <c:v>23.8050052655069</c:v>
                </c:pt>
                <c:pt idx="182">
                  <c:v>23.8657296651071</c:v>
                </c:pt>
                <c:pt idx="183">
                  <c:v>23.8713206584742</c:v>
                </c:pt>
                <c:pt idx="184">
                  <c:v>23.898997840249699</c:v>
                </c:pt>
                <c:pt idx="185">
                  <c:v>23.8751129408009</c:v>
                </c:pt>
                <c:pt idx="186">
                  <c:v>23.907655820713</c:v>
                </c:pt>
                <c:pt idx="187">
                  <c:v>23.899029009820801</c:v>
                </c:pt>
                <c:pt idx="188">
                  <c:v>23.928334694755701</c:v>
                </c:pt>
                <c:pt idx="189">
                  <c:v>23.931012215187799</c:v>
                </c:pt>
                <c:pt idx="190">
                  <c:v>23.966116821825299</c:v>
                </c:pt>
                <c:pt idx="191">
                  <c:v>23.963702736010401</c:v>
                </c:pt>
                <c:pt idx="192">
                  <c:v>23.9613365466011</c:v>
                </c:pt>
                <c:pt idx="193">
                  <c:v>23.940918765205499</c:v>
                </c:pt>
                <c:pt idx="194">
                  <c:v>23.923196095502799</c:v>
                </c:pt>
                <c:pt idx="195">
                  <c:v>23.982684404875702</c:v>
                </c:pt>
                <c:pt idx="196">
                  <c:v>24.005786902033901</c:v>
                </c:pt>
                <c:pt idx="197">
                  <c:v>24.052143124513801</c:v>
                </c:pt>
                <c:pt idx="198">
                  <c:v>24.006976491457699</c:v>
                </c:pt>
                <c:pt idx="199">
                  <c:v>23.9887439017755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F39-4A84-B07D-3D3E7FC5BA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49204159"/>
        <c:axId val="1849198335"/>
      </c:lineChart>
      <c:catAx>
        <c:axId val="184920415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49198335"/>
        <c:crosses val="autoZero"/>
        <c:auto val="1"/>
        <c:lblAlgn val="ctr"/>
        <c:lblOffset val="100"/>
        <c:noMultiLvlLbl val="0"/>
      </c:catAx>
      <c:valAx>
        <c:axId val="1849198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492041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汎化誤差（最大ノルム）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result_EM_2D_NbO!$AD$1</c:f>
              <c:strCache>
                <c:ptCount val="1"/>
                <c:pt idx="0">
                  <c:v>閾値 0.4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result_EM_2D_NbO!$AD$2:$AD$201</c:f>
              <c:numCache>
                <c:formatCode>General</c:formatCode>
                <c:ptCount val="200"/>
                <c:pt idx="1">
                  <c:v>5.1417603715541597E-2</c:v>
                </c:pt>
                <c:pt idx="2">
                  <c:v>0.94663708542654301</c:v>
                </c:pt>
                <c:pt idx="3">
                  <c:v>0.293888119876202</c:v>
                </c:pt>
                <c:pt idx="4">
                  <c:v>0.92452551146301698</c:v>
                </c:pt>
                <c:pt idx="5">
                  <c:v>0.71427985043669295</c:v>
                </c:pt>
                <c:pt idx="6">
                  <c:v>0.70600397221658695</c:v>
                </c:pt>
                <c:pt idx="7">
                  <c:v>0.53539185967050995</c:v>
                </c:pt>
                <c:pt idx="8">
                  <c:v>0.41944619670532401</c:v>
                </c:pt>
                <c:pt idx="9">
                  <c:v>0.81576544199145296</c:v>
                </c:pt>
                <c:pt idx="10">
                  <c:v>2.0770056776794901</c:v>
                </c:pt>
                <c:pt idx="11">
                  <c:v>1.1531843004992199</c:v>
                </c:pt>
                <c:pt idx="12">
                  <c:v>1.2088234642244</c:v>
                </c:pt>
                <c:pt idx="13">
                  <c:v>1.2953425491985</c:v>
                </c:pt>
                <c:pt idx="14">
                  <c:v>1.9045617482545401</c:v>
                </c:pt>
                <c:pt idx="15">
                  <c:v>1.76387775955543</c:v>
                </c:pt>
                <c:pt idx="16">
                  <c:v>1.1451158001770601</c:v>
                </c:pt>
                <c:pt idx="17">
                  <c:v>1.25664242959085</c:v>
                </c:pt>
                <c:pt idx="18">
                  <c:v>1.65433519508951</c:v>
                </c:pt>
                <c:pt idx="19">
                  <c:v>2.74826335730886</c:v>
                </c:pt>
                <c:pt idx="20">
                  <c:v>2.6484666020721099</c:v>
                </c:pt>
                <c:pt idx="21">
                  <c:v>2.6572450797291598</c:v>
                </c:pt>
                <c:pt idx="22">
                  <c:v>3.40053034577863</c:v>
                </c:pt>
                <c:pt idx="23">
                  <c:v>5.0455707734447302</c:v>
                </c:pt>
                <c:pt idx="24">
                  <c:v>5.0801299355196496</c:v>
                </c:pt>
                <c:pt idx="25">
                  <c:v>4.18509951162478</c:v>
                </c:pt>
                <c:pt idx="26">
                  <c:v>5.7190390813622898</c:v>
                </c:pt>
                <c:pt idx="27">
                  <c:v>5.4097602268412697</c:v>
                </c:pt>
                <c:pt idx="28">
                  <c:v>8.0292745523983999</c:v>
                </c:pt>
                <c:pt idx="29">
                  <c:v>8.7107798543461108</c:v>
                </c:pt>
                <c:pt idx="30">
                  <c:v>8.7590039957853101</c:v>
                </c:pt>
                <c:pt idx="31">
                  <c:v>7.9487602933839803</c:v>
                </c:pt>
                <c:pt idx="32">
                  <c:v>8.1469231064372298</c:v>
                </c:pt>
                <c:pt idx="33">
                  <c:v>7.4804502196687803</c:v>
                </c:pt>
                <c:pt idx="34">
                  <c:v>9.9306847175104505</c:v>
                </c:pt>
                <c:pt idx="35">
                  <c:v>8.6269090044750296</c:v>
                </c:pt>
                <c:pt idx="36">
                  <c:v>10.0477523317152</c:v>
                </c:pt>
                <c:pt idx="37">
                  <c:v>13.0551137134378</c:v>
                </c:pt>
                <c:pt idx="38">
                  <c:v>10.71757070462</c:v>
                </c:pt>
                <c:pt idx="39">
                  <c:v>10.413370876674501</c:v>
                </c:pt>
                <c:pt idx="40">
                  <c:v>10.1108107551496</c:v>
                </c:pt>
                <c:pt idx="41">
                  <c:v>9.7941204431470492</c:v>
                </c:pt>
                <c:pt idx="42">
                  <c:v>10.067013381959599</c:v>
                </c:pt>
                <c:pt idx="43">
                  <c:v>11.9966988129444</c:v>
                </c:pt>
                <c:pt idx="44">
                  <c:v>10.0609991142057</c:v>
                </c:pt>
                <c:pt idx="45">
                  <c:v>10.570145439755199</c:v>
                </c:pt>
                <c:pt idx="46">
                  <c:v>11.1343462666922</c:v>
                </c:pt>
                <c:pt idx="47">
                  <c:v>10.769821561850399</c:v>
                </c:pt>
                <c:pt idx="48">
                  <c:v>10.8116611202723</c:v>
                </c:pt>
                <c:pt idx="49">
                  <c:v>12.1866848189949</c:v>
                </c:pt>
                <c:pt idx="50">
                  <c:v>13.3308595655511</c:v>
                </c:pt>
                <c:pt idx="51">
                  <c:v>12.1574850592618</c:v>
                </c:pt>
                <c:pt idx="52">
                  <c:v>12.499432247724</c:v>
                </c:pt>
                <c:pt idx="53">
                  <c:v>13.120859811542701</c:v>
                </c:pt>
                <c:pt idx="54">
                  <c:v>13.8747735900747</c:v>
                </c:pt>
                <c:pt idx="55">
                  <c:v>14.108491678678201</c:v>
                </c:pt>
                <c:pt idx="56">
                  <c:v>15.179273417425399</c:v>
                </c:pt>
                <c:pt idx="57">
                  <c:v>13.6464053653975</c:v>
                </c:pt>
                <c:pt idx="58">
                  <c:v>13.775412248217901</c:v>
                </c:pt>
                <c:pt idx="59">
                  <c:v>15.81314033312</c:v>
                </c:pt>
                <c:pt idx="60">
                  <c:v>14.312267890959699</c:v>
                </c:pt>
                <c:pt idx="61">
                  <c:v>12.889247579106399</c:v>
                </c:pt>
                <c:pt idx="62">
                  <c:v>13.2637174819493</c:v>
                </c:pt>
                <c:pt idx="63">
                  <c:v>13.134960357376899</c:v>
                </c:pt>
                <c:pt idx="64">
                  <c:v>13.5757464555087</c:v>
                </c:pt>
                <c:pt idx="65">
                  <c:v>12.056659243420601</c:v>
                </c:pt>
                <c:pt idx="66">
                  <c:v>12.867494799500699</c:v>
                </c:pt>
                <c:pt idx="67">
                  <c:v>14.221767139267</c:v>
                </c:pt>
                <c:pt idx="68">
                  <c:v>13.5836453585472</c:v>
                </c:pt>
                <c:pt idx="69">
                  <c:v>13.919734989765599</c:v>
                </c:pt>
                <c:pt idx="70">
                  <c:v>12.459803877708801</c:v>
                </c:pt>
                <c:pt idx="71">
                  <c:v>12.374587427254299</c:v>
                </c:pt>
                <c:pt idx="72">
                  <c:v>12.372258532431699</c:v>
                </c:pt>
                <c:pt idx="73">
                  <c:v>12.714636787204199</c:v>
                </c:pt>
                <c:pt idx="74">
                  <c:v>12.179562419909599</c:v>
                </c:pt>
                <c:pt idx="75">
                  <c:v>12.416354890971499</c:v>
                </c:pt>
                <c:pt idx="76">
                  <c:v>12.5773354509254</c:v>
                </c:pt>
                <c:pt idx="77">
                  <c:v>12.5698649178373</c:v>
                </c:pt>
                <c:pt idx="78">
                  <c:v>12.271037594641999</c:v>
                </c:pt>
                <c:pt idx="79">
                  <c:v>12.366223334796601</c:v>
                </c:pt>
                <c:pt idx="80">
                  <c:v>13.3959053044222</c:v>
                </c:pt>
                <c:pt idx="81">
                  <c:v>12.1658096484031</c:v>
                </c:pt>
                <c:pt idx="82">
                  <c:v>12.325754954371201</c:v>
                </c:pt>
                <c:pt idx="83">
                  <c:v>12.901886681148699</c:v>
                </c:pt>
                <c:pt idx="84">
                  <c:v>12.976796627062599</c:v>
                </c:pt>
                <c:pt idx="85">
                  <c:v>13.0115421420159</c:v>
                </c:pt>
                <c:pt idx="86">
                  <c:v>13.327078317877399</c:v>
                </c:pt>
                <c:pt idx="87">
                  <c:v>14.1486716676183</c:v>
                </c:pt>
                <c:pt idx="88">
                  <c:v>13.526555180583101</c:v>
                </c:pt>
                <c:pt idx="89">
                  <c:v>12.242845180604901</c:v>
                </c:pt>
                <c:pt idx="90">
                  <c:v>12.878728102792399</c:v>
                </c:pt>
                <c:pt idx="91">
                  <c:v>11.7151890888378</c:v>
                </c:pt>
                <c:pt idx="92">
                  <c:v>11.4562504120267</c:v>
                </c:pt>
                <c:pt idx="93">
                  <c:v>11.748213365791001</c:v>
                </c:pt>
                <c:pt idx="94">
                  <c:v>11.830383111007199</c:v>
                </c:pt>
                <c:pt idx="95">
                  <c:v>11.886738992774299</c:v>
                </c:pt>
                <c:pt idx="96">
                  <c:v>12.124714235103999</c:v>
                </c:pt>
                <c:pt idx="97">
                  <c:v>11.0746615410765</c:v>
                </c:pt>
                <c:pt idx="98">
                  <c:v>11.3190637209588</c:v>
                </c:pt>
                <c:pt idx="99">
                  <c:v>10.1156294808008</c:v>
                </c:pt>
                <c:pt idx="100">
                  <c:v>10.026223493978</c:v>
                </c:pt>
                <c:pt idx="101">
                  <c:v>10.7357581780284</c:v>
                </c:pt>
                <c:pt idx="102">
                  <c:v>11.2472359794374</c:v>
                </c:pt>
                <c:pt idx="103">
                  <c:v>9.8937188229695892</c:v>
                </c:pt>
                <c:pt idx="104">
                  <c:v>10.412452542400199</c:v>
                </c:pt>
                <c:pt idx="105">
                  <c:v>10.951901342431199</c:v>
                </c:pt>
                <c:pt idx="106">
                  <c:v>11.073340429898799</c:v>
                </c:pt>
                <c:pt idx="107">
                  <c:v>10.4525156795911</c:v>
                </c:pt>
                <c:pt idx="108">
                  <c:v>11.396213796691599</c:v>
                </c:pt>
                <c:pt idx="109">
                  <c:v>12.910537870702401</c:v>
                </c:pt>
                <c:pt idx="110">
                  <c:v>12.054903751225799</c:v>
                </c:pt>
                <c:pt idx="111">
                  <c:v>12.969490560331099</c:v>
                </c:pt>
                <c:pt idx="112">
                  <c:v>12.7113586302209</c:v>
                </c:pt>
                <c:pt idx="113">
                  <c:v>12.241802322537</c:v>
                </c:pt>
                <c:pt idx="114">
                  <c:v>12.965650522352201</c:v>
                </c:pt>
                <c:pt idx="115">
                  <c:v>11.136836747338</c:v>
                </c:pt>
                <c:pt idx="116">
                  <c:v>12.7776919589508</c:v>
                </c:pt>
                <c:pt idx="117">
                  <c:v>12.6532068043511</c:v>
                </c:pt>
                <c:pt idx="118">
                  <c:v>12.353389030831</c:v>
                </c:pt>
                <c:pt idx="119">
                  <c:v>12.1231476872555</c:v>
                </c:pt>
                <c:pt idx="120">
                  <c:v>11.6437989489181</c:v>
                </c:pt>
                <c:pt idx="121">
                  <c:v>12.414248922039301</c:v>
                </c:pt>
                <c:pt idx="122">
                  <c:v>12.133682372417899</c:v>
                </c:pt>
                <c:pt idx="123">
                  <c:v>12.139250403186701</c:v>
                </c:pt>
                <c:pt idx="124">
                  <c:v>11.3667656239276</c:v>
                </c:pt>
                <c:pt idx="125">
                  <c:v>11.6568689188748</c:v>
                </c:pt>
                <c:pt idx="126">
                  <c:v>11.7319449330786</c:v>
                </c:pt>
                <c:pt idx="127">
                  <c:v>11.963019502850599</c:v>
                </c:pt>
                <c:pt idx="128">
                  <c:v>11.587869793629901</c:v>
                </c:pt>
                <c:pt idx="129">
                  <c:v>13.1379852970123</c:v>
                </c:pt>
                <c:pt idx="130">
                  <c:v>12.3094042104227</c:v>
                </c:pt>
                <c:pt idx="131">
                  <c:v>12.867026331235399</c:v>
                </c:pt>
                <c:pt idx="132">
                  <c:v>12.2015869220035</c:v>
                </c:pt>
                <c:pt idx="133">
                  <c:v>12.976566263844701</c:v>
                </c:pt>
                <c:pt idx="134">
                  <c:v>13.4658344136234</c:v>
                </c:pt>
                <c:pt idx="135">
                  <c:v>12.8565592436139</c:v>
                </c:pt>
                <c:pt idx="136">
                  <c:v>12.334858627246</c:v>
                </c:pt>
                <c:pt idx="137">
                  <c:v>12.953953124424901</c:v>
                </c:pt>
                <c:pt idx="138">
                  <c:v>12.5798040810819</c:v>
                </c:pt>
                <c:pt idx="139">
                  <c:v>13.0899443305264</c:v>
                </c:pt>
                <c:pt idx="140">
                  <c:v>12.643430133431</c:v>
                </c:pt>
                <c:pt idx="141">
                  <c:v>12.8102725877278</c:v>
                </c:pt>
                <c:pt idx="142">
                  <c:v>12.483334453898699</c:v>
                </c:pt>
                <c:pt idx="143">
                  <c:v>13.259560362239901</c:v>
                </c:pt>
                <c:pt idx="144">
                  <c:v>12.6867442794154</c:v>
                </c:pt>
                <c:pt idx="145">
                  <c:v>13.1171607908179</c:v>
                </c:pt>
                <c:pt idx="146">
                  <c:v>11.875794140393101</c:v>
                </c:pt>
                <c:pt idx="147">
                  <c:v>12.3380241345043</c:v>
                </c:pt>
                <c:pt idx="148">
                  <c:v>12.604275563117</c:v>
                </c:pt>
                <c:pt idx="149">
                  <c:v>12.644279824419201</c:v>
                </c:pt>
                <c:pt idx="150">
                  <c:v>13.430693780419499</c:v>
                </c:pt>
                <c:pt idx="151">
                  <c:v>13.7010765859409</c:v>
                </c:pt>
                <c:pt idx="152">
                  <c:v>12.727465831104899</c:v>
                </c:pt>
                <c:pt idx="153">
                  <c:v>13.0179265652139</c:v>
                </c:pt>
                <c:pt idx="154">
                  <c:v>11.917126964703</c:v>
                </c:pt>
                <c:pt idx="155">
                  <c:v>12.667920426237099</c:v>
                </c:pt>
                <c:pt idx="156">
                  <c:v>11.809501941836899</c:v>
                </c:pt>
                <c:pt idx="157">
                  <c:v>12.3060464622704</c:v>
                </c:pt>
                <c:pt idx="158">
                  <c:v>11.6887408986524</c:v>
                </c:pt>
                <c:pt idx="159">
                  <c:v>12.0877306074731</c:v>
                </c:pt>
                <c:pt idx="160">
                  <c:v>11.3265306532828</c:v>
                </c:pt>
                <c:pt idx="161">
                  <c:v>12.047341033410101</c:v>
                </c:pt>
                <c:pt idx="162">
                  <c:v>12.441822692375201</c:v>
                </c:pt>
                <c:pt idx="163">
                  <c:v>12.2981947417758</c:v>
                </c:pt>
                <c:pt idx="164">
                  <c:v>11.8351193579735</c:v>
                </c:pt>
                <c:pt idx="165">
                  <c:v>12.307183299802</c:v>
                </c:pt>
                <c:pt idx="166">
                  <c:v>11.649506786105601</c:v>
                </c:pt>
                <c:pt idx="167">
                  <c:v>12.040439989457299</c:v>
                </c:pt>
                <c:pt idx="168">
                  <c:v>11.613413286306001</c:v>
                </c:pt>
                <c:pt idx="169">
                  <c:v>11.9292163403227</c:v>
                </c:pt>
                <c:pt idx="170">
                  <c:v>11.489356588006901</c:v>
                </c:pt>
                <c:pt idx="171">
                  <c:v>11.4793878345319</c:v>
                </c:pt>
                <c:pt idx="172">
                  <c:v>11.496146805094099</c:v>
                </c:pt>
                <c:pt idx="173">
                  <c:v>11.7975139868698</c:v>
                </c:pt>
                <c:pt idx="174">
                  <c:v>12.0501215512159</c:v>
                </c:pt>
                <c:pt idx="175">
                  <c:v>11.7816912822137</c:v>
                </c:pt>
                <c:pt idx="176">
                  <c:v>12.3802513277577</c:v>
                </c:pt>
                <c:pt idx="177">
                  <c:v>12.4063340002727</c:v>
                </c:pt>
                <c:pt idx="178">
                  <c:v>12.5910003576458</c:v>
                </c:pt>
                <c:pt idx="179">
                  <c:v>12.740934401938601</c:v>
                </c:pt>
                <c:pt idx="180">
                  <c:v>13.222105632204901</c:v>
                </c:pt>
                <c:pt idx="181">
                  <c:v>13.673092229120501</c:v>
                </c:pt>
                <c:pt idx="182">
                  <c:v>13.438018386754701</c:v>
                </c:pt>
                <c:pt idx="183">
                  <c:v>13.102982124998199</c:v>
                </c:pt>
                <c:pt idx="184">
                  <c:v>13.602622274035101</c:v>
                </c:pt>
                <c:pt idx="185">
                  <c:v>12.9484685309464</c:v>
                </c:pt>
                <c:pt idx="186">
                  <c:v>12.19654213323</c:v>
                </c:pt>
                <c:pt idx="187">
                  <c:v>12.2383637658279</c:v>
                </c:pt>
                <c:pt idx="188">
                  <c:v>12.654880920460499</c:v>
                </c:pt>
                <c:pt idx="189">
                  <c:v>12.897080455364801</c:v>
                </c:pt>
                <c:pt idx="190">
                  <c:v>13.946667980978701</c:v>
                </c:pt>
                <c:pt idx="191">
                  <c:v>14.129427377409099</c:v>
                </c:pt>
                <c:pt idx="192">
                  <c:v>12.5343688809187</c:v>
                </c:pt>
                <c:pt idx="193">
                  <c:v>11.6384621235345</c:v>
                </c:pt>
                <c:pt idx="194">
                  <c:v>12.7212618336969</c:v>
                </c:pt>
                <c:pt idx="195">
                  <c:v>13.573237029780399</c:v>
                </c:pt>
                <c:pt idx="196">
                  <c:v>11.5150931837429</c:v>
                </c:pt>
                <c:pt idx="197">
                  <c:v>13.583801812468501</c:v>
                </c:pt>
                <c:pt idx="198">
                  <c:v>12.421043648457401</c:v>
                </c:pt>
                <c:pt idx="199">
                  <c:v>12.0830917142817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3AF-4A5C-8B07-865B39F8A9B6}"/>
            </c:ext>
          </c:extLst>
        </c:ser>
        <c:ser>
          <c:idx val="1"/>
          <c:order val="1"/>
          <c:tx>
            <c:strRef>
              <c:f>result_EM_2D_NbO!$AE$1</c:f>
              <c:strCache>
                <c:ptCount val="1"/>
                <c:pt idx="0">
                  <c:v>閾値 0.1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result_EM_2D_NbO!$AE$2:$AE$201</c:f>
              <c:numCache>
                <c:formatCode>General</c:formatCode>
                <c:ptCount val="200"/>
                <c:pt idx="1">
                  <c:v>1.1734340153123901</c:v>
                </c:pt>
                <c:pt idx="2">
                  <c:v>0.77908395817370601</c:v>
                </c:pt>
                <c:pt idx="3">
                  <c:v>0.69398789271774297</c:v>
                </c:pt>
                <c:pt idx="4">
                  <c:v>0.86072910278225101</c:v>
                </c:pt>
                <c:pt idx="5">
                  <c:v>0.11002187578224901</c:v>
                </c:pt>
                <c:pt idx="6">
                  <c:v>0.153053703555524</c:v>
                </c:pt>
                <c:pt idx="7">
                  <c:v>9.4826465906734006E-2</c:v>
                </c:pt>
                <c:pt idx="8">
                  <c:v>0.11880112718616</c:v>
                </c:pt>
                <c:pt idx="9">
                  <c:v>7.4196000921981101E-2</c:v>
                </c:pt>
                <c:pt idx="10">
                  <c:v>0.94604973274936999</c:v>
                </c:pt>
                <c:pt idx="11">
                  <c:v>0.24708695474150699</c:v>
                </c:pt>
                <c:pt idx="12">
                  <c:v>0.32539501952754601</c:v>
                </c:pt>
                <c:pt idx="13">
                  <c:v>0.196775568515381</c:v>
                </c:pt>
                <c:pt idx="14">
                  <c:v>0.199714097308092</c:v>
                </c:pt>
                <c:pt idx="15">
                  <c:v>0.19573692188038699</c:v>
                </c:pt>
                <c:pt idx="16">
                  <c:v>0.228082478011013</c:v>
                </c:pt>
                <c:pt idx="17">
                  <c:v>0.58531059131095498</c:v>
                </c:pt>
                <c:pt idx="18">
                  <c:v>0.69369158898402095</c:v>
                </c:pt>
                <c:pt idx="19">
                  <c:v>0.64045947634609401</c:v>
                </c:pt>
                <c:pt idx="20">
                  <c:v>0.51959857352609495</c:v>
                </c:pt>
                <c:pt idx="21">
                  <c:v>0.90327232579345995</c:v>
                </c:pt>
                <c:pt idx="22">
                  <c:v>0.649798855854407</c:v>
                </c:pt>
                <c:pt idx="23">
                  <c:v>0.70329747885179295</c:v>
                </c:pt>
                <c:pt idx="24">
                  <c:v>0.63487335217882201</c:v>
                </c:pt>
                <c:pt idx="25">
                  <c:v>0.55561474332904004</c:v>
                </c:pt>
                <c:pt idx="26">
                  <c:v>0.68849860317739697</c:v>
                </c:pt>
                <c:pt idx="27">
                  <c:v>0.99131487624228298</c:v>
                </c:pt>
                <c:pt idx="28">
                  <c:v>0.70288018453568901</c:v>
                </c:pt>
                <c:pt idx="29">
                  <c:v>0.78096357476392597</c:v>
                </c:pt>
                <c:pt idx="30">
                  <c:v>0.95555485221709202</c:v>
                </c:pt>
                <c:pt idx="31">
                  <c:v>0.93446066910229997</c:v>
                </c:pt>
                <c:pt idx="32">
                  <c:v>0.96196273503898899</c:v>
                </c:pt>
                <c:pt idx="33">
                  <c:v>0.86647949823715598</c:v>
                </c:pt>
                <c:pt idx="34">
                  <c:v>0.64042420531466804</c:v>
                </c:pt>
                <c:pt idx="35">
                  <c:v>0.75334812228433801</c:v>
                </c:pt>
                <c:pt idx="36">
                  <c:v>0.67143495188878399</c:v>
                </c:pt>
                <c:pt idx="37">
                  <c:v>0.63261529152906304</c:v>
                </c:pt>
                <c:pt idx="38">
                  <c:v>0.68858735603209498</c:v>
                </c:pt>
                <c:pt idx="39">
                  <c:v>0.72736144316449303</c:v>
                </c:pt>
                <c:pt idx="40">
                  <c:v>0.53953044570103703</c:v>
                </c:pt>
                <c:pt idx="41">
                  <c:v>0.69515927789840104</c:v>
                </c:pt>
                <c:pt idx="42">
                  <c:v>0.44887066769961498</c:v>
                </c:pt>
                <c:pt idx="43">
                  <c:v>0.52267539782375605</c:v>
                </c:pt>
                <c:pt idx="44">
                  <c:v>0.66894937755964101</c:v>
                </c:pt>
                <c:pt idx="45">
                  <c:v>0.48794761121290697</c:v>
                </c:pt>
                <c:pt idx="46">
                  <c:v>0.45635119080471298</c:v>
                </c:pt>
                <c:pt idx="47">
                  <c:v>0.63975096150340904</c:v>
                </c:pt>
                <c:pt idx="48">
                  <c:v>0.57272073799016399</c:v>
                </c:pt>
                <c:pt idx="49">
                  <c:v>0.67696424341434902</c:v>
                </c:pt>
                <c:pt idx="50">
                  <c:v>0.82167445634312797</c:v>
                </c:pt>
                <c:pt idx="51">
                  <c:v>0.61592004462139105</c:v>
                </c:pt>
                <c:pt idx="52">
                  <c:v>0.42735667933361599</c:v>
                </c:pt>
                <c:pt idx="53">
                  <c:v>0.50622405896533096</c:v>
                </c:pt>
                <c:pt idx="54">
                  <c:v>0.45376952529686099</c:v>
                </c:pt>
                <c:pt idx="55">
                  <c:v>0.64573749699601102</c:v>
                </c:pt>
                <c:pt idx="56">
                  <c:v>0.54120392575846299</c:v>
                </c:pt>
                <c:pt idx="57">
                  <c:v>0.72574992035893204</c:v>
                </c:pt>
                <c:pt idx="58">
                  <c:v>0.635076671239728</c:v>
                </c:pt>
                <c:pt idx="59">
                  <c:v>0.64559112747195602</c:v>
                </c:pt>
                <c:pt idx="60">
                  <c:v>0.57829270558212398</c:v>
                </c:pt>
                <c:pt idx="61">
                  <c:v>0.56662576908529005</c:v>
                </c:pt>
                <c:pt idx="62">
                  <c:v>0.65822118320766898</c:v>
                </c:pt>
                <c:pt idx="63">
                  <c:v>0.51465011824782902</c:v>
                </c:pt>
                <c:pt idx="64">
                  <c:v>0.67335752973830398</c:v>
                </c:pt>
                <c:pt idx="65">
                  <c:v>0.67333802609483295</c:v>
                </c:pt>
                <c:pt idx="66">
                  <c:v>0.563593961888049</c:v>
                </c:pt>
                <c:pt idx="67">
                  <c:v>0.53358155377351102</c:v>
                </c:pt>
                <c:pt idx="68">
                  <c:v>0.51883487517227</c:v>
                </c:pt>
                <c:pt idx="69">
                  <c:v>0.52040890754183</c:v>
                </c:pt>
                <c:pt idx="70">
                  <c:v>0.67064971838092502</c:v>
                </c:pt>
                <c:pt idx="71">
                  <c:v>0.59892211036156795</c:v>
                </c:pt>
                <c:pt idx="72">
                  <c:v>0.78608814910603897</c:v>
                </c:pt>
                <c:pt idx="73">
                  <c:v>0.68586203913199895</c:v>
                </c:pt>
                <c:pt idx="74">
                  <c:v>1.2299459363154299</c:v>
                </c:pt>
                <c:pt idx="75">
                  <c:v>0.89283094305050004</c:v>
                </c:pt>
                <c:pt idx="76">
                  <c:v>1.1797630702700399</c:v>
                </c:pt>
                <c:pt idx="77">
                  <c:v>1.32136445887613</c:v>
                </c:pt>
                <c:pt idx="78">
                  <c:v>1.1321230506226601</c:v>
                </c:pt>
                <c:pt idx="79">
                  <c:v>1.1556158727138801</c:v>
                </c:pt>
                <c:pt idx="80">
                  <c:v>1.6487508468726499</c:v>
                </c:pt>
                <c:pt idx="81">
                  <c:v>1.46982091353694</c:v>
                </c:pt>
                <c:pt idx="82">
                  <c:v>1.30530833827346</c:v>
                </c:pt>
                <c:pt idx="83">
                  <c:v>1.2702168583476501</c:v>
                </c:pt>
                <c:pt idx="84">
                  <c:v>1.1242896961153399</c:v>
                </c:pt>
                <c:pt idx="85">
                  <c:v>1.18437720590909</c:v>
                </c:pt>
                <c:pt idx="86">
                  <c:v>1.2574566391106199</c:v>
                </c:pt>
                <c:pt idx="87">
                  <c:v>1.2646627129576999</c:v>
                </c:pt>
                <c:pt idx="88">
                  <c:v>1.3580327624828099</c:v>
                </c:pt>
                <c:pt idx="89">
                  <c:v>1.1028677430493901</c:v>
                </c:pt>
                <c:pt idx="90">
                  <c:v>1.17600470180217</c:v>
                </c:pt>
                <c:pt idx="91">
                  <c:v>1.37861450536977</c:v>
                </c:pt>
                <c:pt idx="92">
                  <c:v>1.2362953734089299</c:v>
                </c:pt>
                <c:pt idx="93">
                  <c:v>1.34122869390969</c:v>
                </c:pt>
                <c:pt idx="94">
                  <c:v>1.1787431223385501</c:v>
                </c:pt>
                <c:pt idx="95">
                  <c:v>0.96709311596908398</c:v>
                </c:pt>
                <c:pt idx="96">
                  <c:v>1.3932957655423499</c:v>
                </c:pt>
                <c:pt idx="97">
                  <c:v>1.2113614904260299</c:v>
                </c:pt>
                <c:pt idx="98">
                  <c:v>1.54994101189653</c:v>
                </c:pt>
                <c:pt idx="99">
                  <c:v>1.56015682618648</c:v>
                </c:pt>
                <c:pt idx="100">
                  <c:v>1.36506757419618</c:v>
                </c:pt>
                <c:pt idx="101">
                  <c:v>1.8454232554704899</c:v>
                </c:pt>
                <c:pt idx="102">
                  <c:v>1.4368889050946101</c:v>
                </c:pt>
                <c:pt idx="103">
                  <c:v>1.6798132915330399</c:v>
                </c:pt>
                <c:pt idx="104">
                  <c:v>1.81799324264539</c:v>
                </c:pt>
                <c:pt idx="105">
                  <c:v>1.5058545108522501</c:v>
                </c:pt>
                <c:pt idx="106">
                  <c:v>1.5259636964469501</c:v>
                </c:pt>
                <c:pt idx="107">
                  <c:v>1.9108074759595299</c:v>
                </c:pt>
                <c:pt idx="108">
                  <c:v>2.0374685082812598</c:v>
                </c:pt>
                <c:pt idx="109">
                  <c:v>2.0034485764971701</c:v>
                </c:pt>
                <c:pt idx="110">
                  <c:v>2.1621949112983301</c:v>
                </c:pt>
                <c:pt idx="111">
                  <c:v>1.8558134814479501</c:v>
                </c:pt>
                <c:pt idx="112">
                  <c:v>2.03004916312746</c:v>
                </c:pt>
                <c:pt idx="113">
                  <c:v>1.7663638488627</c:v>
                </c:pt>
                <c:pt idx="114">
                  <c:v>1.7787175904086201</c:v>
                </c:pt>
                <c:pt idx="115">
                  <c:v>1.90009398857853</c:v>
                </c:pt>
                <c:pt idx="116">
                  <c:v>1.3923133791043401</c:v>
                </c:pt>
                <c:pt idx="117">
                  <c:v>1.43114102149834</c:v>
                </c:pt>
                <c:pt idx="118">
                  <c:v>1.53754853781527</c:v>
                </c:pt>
                <c:pt idx="119">
                  <c:v>1.50653081477895</c:v>
                </c:pt>
                <c:pt idx="120">
                  <c:v>1.6446706806021101</c:v>
                </c:pt>
                <c:pt idx="121">
                  <c:v>1.62282313478685</c:v>
                </c:pt>
                <c:pt idx="122">
                  <c:v>2.36675345204439</c:v>
                </c:pt>
                <c:pt idx="123">
                  <c:v>2.17363588827611</c:v>
                </c:pt>
                <c:pt idx="124">
                  <c:v>2.2669497062229902</c:v>
                </c:pt>
                <c:pt idx="125">
                  <c:v>2.46974330363313</c:v>
                </c:pt>
                <c:pt idx="126">
                  <c:v>2.5551217504948198</c:v>
                </c:pt>
                <c:pt idx="127">
                  <c:v>2.1676545863811501</c:v>
                </c:pt>
                <c:pt idx="128">
                  <c:v>2.6727838286661898</c:v>
                </c:pt>
                <c:pt idx="129">
                  <c:v>2.3383009618942001</c:v>
                </c:pt>
                <c:pt idx="130">
                  <c:v>2.5629951014949701</c:v>
                </c:pt>
                <c:pt idx="131">
                  <c:v>2.6723647957090901</c:v>
                </c:pt>
                <c:pt idx="132">
                  <c:v>2.9191724169795701</c:v>
                </c:pt>
                <c:pt idx="133">
                  <c:v>3.0607013099761202</c:v>
                </c:pt>
                <c:pt idx="134">
                  <c:v>3.3663960644172901</c:v>
                </c:pt>
                <c:pt idx="135">
                  <c:v>3.68893172062534</c:v>
                </c:pt>
                <c:pt idx="136">
                  <c:v>3.7573923798848798</c:v>
                </c:pt>
                <c:pt idx="137">
                  <c:v>4.1573683383368296</c:v>
                </c:pt>
                <c:pt idx="138">
                  <c:v>4.0172164850345897</c:v>
                </c:pt>
                <c:pt idx="139">
                  <c:v>4.4135204364218801</c:v>
                </c:pt>
                <c:pt idx="140">
                  <c:v>4.3419284825349402</c:v>
                </c:pt>
                <c:pt idx="141">
                  <c:v>3.9195762284598499</c:v>
                </c:pt>
                <c:pt idx="142">
                  <c:v>4.6554677895893697</c:v>
                </c:pt>
                <c:pt idx="143">
                  <c:v>4.3379169180363997</c:v>
                </c:pt>
                <c:pt idx="144">
                  <c:v>4.1816435449976002</c:v>
                </c:pt>
                <c:pt idx="145">
                  <c:v>4.3856726034263298</c:v>
                </c:pt>
                <c:pt idx="146">
                  <c:v>3.8673939342714601</c:v>
                </c:pt>
                <c:pt idx="147">
                  <c:v>4.9706774279961801</c:v>
                </c:pt>
                <c:pt idx="148">
                  <c:v>4.99262686052404</c:v>
                </c:pt>
                <c:pt idx="149">
                  <c:v>5.4306147653574897</c:v>
                </c:pt>
                <c:pt idx="150">
                  <c:v>4.85771364429056</c:v>
                </c:pt>
                <c:pt idx="151">
                  <c:v>5.0243511870735098</c:v>
                </c:pt>
                <c:pt idx="152">
                  <c:v>4.7420829075891504</c:v>
                </c:pt>
                <c:pt idx="153">
                  <c:v>4.9571723113308401</c:v>
                </c:pt>
                <c:pt idx="154">
                  <c:v>5.0717335192474398</c:v>
                </c:pt>
                <c:pt idx="155">
                  <c:v>5.5695203293068802</c:v>
                </c:pt>
                <c:pt idx="156">
                  <c:v>5.5894700719098296</c:v>
                </c:pt>
                <c:pt idx="157">
                  <c:v>5.5169264335077699</c:v>
                </c:pt>
                <c:pt idx="158">
                  <c:v>5.7971733722939902</c:v>
                </c:pt>
                <c:pt idx="159">
                  <c:v>5.5453907859202296</c:v>
                </c:pt>
                <c:pt idx="160">
                  <c:v>5.6272726255960297</c:v>
                </c:pt>
                <c:pt idx="161">
                  <c:v>6.1626717734601097</c:v>
                </c:pt>
                <c:pt idx="162">
                  <c:v>6.1483183078871297</c:v>
                </c:pt>
                <c:pt idx="163">
                  <c:v>6.6153470137345902</c:v>
                </c:pt>
                <c:pt idx="164">
                  <c:v>6.4543372763920202</c:v>
                </c:pt>
                <c:pt idx="165">
                  <c:v>6.5334024428571498</c:v>
                </c:pt>
                <c:pt idx="166">
                  <c:v>6.3682965142872199</c:v>
                </c:pt>
                <c:pt idx="167">
                  <c:v>6.3120499257122704</c:v>
                </c:pt>
                <c:pt idx="168">
                  <c:v>6.6278660952562101</c:v>
                </c:pt>
                <c:pt idx="169">
                  <c:v>6.6022690576790604</c:v>
                </c:pt>
                <c:pt idx="170">
                  <c:v>6.4009688215644802</c:v>
                </c:pt>
                <c:pt idx="171">
                  <c:v>6.11725082944145</c:v>
                </c:pt>
                <c:pt idx="172">
                  <c:v>6.4162321668250204</c:v>
                </c:pt>
                <c:pt idx="173">
                  <c:v>6.7985986137157903</c:v>
                </c:pt>
                <c:pt idx="174">
                  <c:v>6.8332734822097096</c:v>
                </c:pt>
                <c:pt idx="175">
                  <c:v>6.7817869896623098</c:v>
                </c:pt>
                <c:pt idx="176">
                  <c:v>6.9538667684169999</c:v>
                </c:pt>
                <c:pt idx="177">
                  <c:v>6.7157459265729802</c:v>
                </c:pt>
                <c:pt idx="178">
                  <c:v>6.7532000871492999</c:v>
                </c:pt>
                <c:pt idx="179">
                  <c:v>6.4307775310643196</c:v>
                </c:pt>
                <c:pt idx="180">
                  <c:v>6.9699285004462697</c:v>
                </c:pt>
                <c:pt idx="181">
                  <c:v>6.6388706475182504</c:v>
                </c:pt>
                <c:pt idx="182">
                  <c:v>6.4910928772121297</c:v>
                </c:pt>
                <c:pt idx="183">
                  <c:v>6.9543141396786403</c:v>
                </c:pt>
                <c:pt idx="184">
                  <c:v>7.3237740901666299</c:v>
                </c:pt>
                <c:pt idx="185">
                  <c:v>7.12652748967988</c:v>
                </c:pt>
                <c:pt idx="186">
                  <c:v>7.5617806012148199</c:v>
                </c:pt>
                <c:pt idx="187">
                  <c:v>7.2509775441409499</c:v>
                </c:pt>
                <c:pt idx="188">
                  <c:v>7.3570829190406002</c:v>
                </c:pt>
                <c:pt idx="189">
                  <c:v>7.4019211577931099</c:v>
                </c:pt>
                <c:pt idx="190">
                  <c:v>7.5021226257685703</c:v>
                </c:pt>
                <c:pt idx="191">
                  <c:v>7.99668439773159</c:v>
                </c:pt>
                <c:pt idx="192">
                  <c:v>7.2922537974098303</c:v>
                </c:pt>
                <c:pt idx="193">
                  <c:v>7.2973659931131598</c:v>
                </c:pt>
                <c:pt idx="194">
                  <c:v>6.9989776272316302</c:v>
                </c:pt>
                <c:pt idx="195">
                  <c:v>6.9330261301358904</c:v>
                </c:pt>
                <c:pt idx="196">
                  <c:v>7.8622352495995003</c:v>
                </c:pt>
                <c:pt idx="197">
                  <c:v>7.5833553001256897</c:v>
                </c:pt>
                <c:pt idx="198">
                  <c:v>7.1253862552020504</c:v>
                </c:pt>
                <c:pt idx="199">
                  <c:v>7.0119481569936903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3AF-4A5C-8B07-865B39F8A9B6}"/>
            </c:ext>
          </c:extLst>
        </c:ser>
        <c:ser>
          <c:idx val="2"/>
          <c:order val="2"/>
          <c:tx>
            <c:strRef>
              <c:f>result_EM_2D_NbO!$AF$1</c:f>
              <c:strCache>
                <c:ptCount val="1"/>
                <c:pt idx="0">
                  <c:v>閾値 0.01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result_EM_2D_NbO!$AF$2:$AF$201</c:f>
              <c:numCache>
                <c:formatCode>General</c:formatCode>
                <c:ptCount val="200"/>
                <c:pt idx="22">
                  <c:v>0.39033621379032801</c:v>
                </c:pt>
                <c:pt idx="23">
                  <c:v>0.50191311264510496</c:v>
                </c:pt>
                <c:pt idx="24">
                  <c:v>0.63108398081555095</c:v>
                </c:pt>
                <c:pt idx="25">
                  <c:v>0.51075180832871103</c:v>
                </c:pt>
                <c:pt idx="26">
                  <c:v>0.47803623989705502</c:v>
                </c:pt>
                <c:pt idx="27">
                  <c:v>0.49356802857776</c:v>
                </c:pt>
                <c:pt idx="28">
                  <c:v>0.53079564400170398</c:v>
                </c:pt>
                <c:pt idx="29">
                  <c:v>0.52115602925097604</c:v>
                </c:pt>
                <c:pt idx="30">
                  <c:v>0.40460666410247997</c:v>
                </c:pt>
                <c:pt idx="31">
                  <c:v>0.32589622541019903</c:v>
                </c:pt>
                <c:pt idx="32">
                  <c:v>0.39113499655563999</c:v>
                </c:pt>
                <c:pt idx="33">
                  <c:v>0.39694931674760697</c:v>
                </c:pt>
                <c:pt idx="34">
                  <c:v>0.26810230597449503</c:v>
                </c:pt>
                <c:pt idx="35">
                  <c:v>0.28001548167284701</c:v>
                </c:pt>
                <c:pt idx="36">
                  <c:v>0.315947330735669</c:v>
                </c:pt>
                <c:pt idx="37">
                  <c:v>0.29897453362224802</c:v>
                </c:pt>
                <c:pt idx="38">
                  <c:v>0.26818413807193398</c:v>
                </c:pt>
                <c:pt idx="39">
                  <c:v>0.21851170862434799</c:v>
                </c:pt>
                <c:pt idx="40">
                  <c:v>0.30437100648153198</c:v>
                </c:pt>
                <c:pt idx="41">
                  <c:v>0.255531802720871</c:v>
                </c:pt>
                <c:pt idx="42">
                  <c:v>0.322317577307904</c:v>
                </c:pt>
                <c:pt idx="43">
                  <c:v>0.33308725059407002</c:v>
                </c:pt>
                <c:pt idx="44">
                  <c:v>0.34981805367954399</c:v>
                </c:pt>
                <c:pt idx="45">
                  <c:v>0.42093436225146302</c:v>
                </c:pt>
                <c:pt idx="46">
                  <c:v>0.25545146865658602</c:v>
                </c:pt>
                <c:pt idx="47">
                  <c:v>0.30988702456846001</c:v>
                </c:pt>
                <c:pt idx="48">
                  <c:v>0.29432613495707499</c:v>
                </c:pt>
                <c:pt idx="49">
                  <c:v>0.323304603947275</c:v>
                </c:pt>
                <c:pt idx="50">
                  <c:v>0.31327014028509498</c:v>
                </c:pt>
                <c:pt idx="51">
                  <c:v>0.21322314895466299</c:v>
                </c:pt>
                <c:pt idx="52">
                  <c:v>0.251741328283277</c:v>
                </c:pt>
                <c:pt idx="53">
                  <c:v>0.28494707675817899</c:v>
                </c:pt>
                <c:pt idx="54">
                  <c:v>0.29090657593779501</c:v>
                </c:pt>
                <c:pt idx="55">
                  <c:v>0.30248891249604898</c:v>
                </c:pt>
                <c:pt idx="56">
                  <c:v>0.25741719623510101</c:v>
                </c:pt>
                <c:pt idx="57">
                  <c:v>0.30110874812410698</c:v>
                </c:pt>
                <c:pt idx="58">
                  <c:v>0.28339830366178997</c:v>
                </c:pt>
                <c:pt idx="59">
                  <c:v>0.215211962387238</c:v>
                </c:pt>
                <c:pt idx="60">
                  <c:v>0.20871826985997899</c:v>
                </c:pt>
                <c:pt idx="61">
                  <c:v>0.26060958691379199</c:v>
                </c:pt>
                <c:pt idx="62">
                  <c:v>0.28848878457254401</c:v>
                </c:pt>
                <c:pt idx="63">
                  <c:v>0.28322401869663599</c:v>
                </c:pt>
                <c:pt idx="64">
                  <c:v>0.25156231169091298</c:v>
                </c:pt>
                <c:pt idx="65">
                  <c:v>0.27748869707910201</c:v>
                </c:pt>
                <c:pt idx="66">
                  <c:v>0.30912248523685198</c:v>
                </c:pt>
                <c:pt idx="67">
                  <c:v>0.33520772028010198</c:v>
                </c:pt>
                <c:pt idx="68">
                  <c:v>0.29953611338443198</c:v>
                </c:pt>
                <c:pt idx="69">
                  <c:v>0.27019693340349599</c:v>
                </c:pt>
                <c:pt idx="70">
                  <c:v>0.25595910238429698</c:v>
                </c:pt>
                <c:pt idx="71">
                  <c:v>0.26421075350783801</c:v>
                </c:pt>
                <c:pt idx="72">
                  <c:v>0.31846291240081598</c:v>
                </c:pt>
                <c:pt idx="73">
                  <c:v>0.28602071304623</c:v>
                </c:pt>
                <c:pt idx="74">
                  <c:v>0.27592253234095998</c:v>
                </c:pt>
                <c:pt idx="75">
                  <c:v>0.26873848344732598</c:v>
                </c:pt>
                <c:pt idx="76">
                  <c:v>0.29236728413035901</c:v>
                </c:pt>
                <c:pt idx="77">
                  <c:v>0.247958152910812</c:v>
                </c:pt>
                <c:pt idx="78">
                  <c:v>0.292512605198614</c:v>
                </c:pt>
                <c:pt idx="79">
                  <c:v>0.24944506590226401</c:v>
                </c:pt>
                <c:pt idx="80">
                  <c:v>0.33203015980909401</c:v>
                </c:pt>
                <c:pt idx="81">
                  <c:v>0.362536547421767</c:v>
                </c:pt>
                <c:pt idx="82">
                  <c:v>0.33854171277582301</c:v>
                </c:pt>
                <c:pt idx="83">
                  <c:v>0.286958556412856</c:v>
                </c:pt>
                <c:pt idx="84">
                  <c:v>0.29140150944230903</c:v>
                </c:pt>
                <c:pt idx="85">
                  <c:v>0.25155946074721303</c:v>
                </c:pt>
                <c:pt idx="86">
                  <c:v>0.28801008087528701</c:v>
                </c:pt>
                <c:pt idx="87">
                  <c:v>0.19100402997481</c:v>
                </c:pt>
                <c:pt idx="88">
                  <c:v>0.242666395954796</c:v>
                </c:pt>
                <c:pt idx="89">
                  <c:v>0.25605806868208802</c:v>
                </c:pt>
                <c:pt idx="90">
                  <c:v>0.26540248238592301</c:v>
                </c:pt>
                <c:pt idx="91">
                  <c:v>0.224035127584303</c:v>
                </c:pt>
                <c:pt idx="92">
                  <c:v>0.23274024975587901</c:v>
                </c:pt>
                <c:pt idx="93">
                  <c:v>0.26338319967120799</c:v>
                </c:pt>
                <c:pt idx="94">
                  <c:v>0.28919937553819702</c:v>
                </c:pt>
                <c:pt idx="95">
                  <c:v>0.28519525148786101</c:v>
                </c:pt>
                <c:pt idx="96">
                  <c:v>0.25158883412595001</c:v>
                </c:pt>
                <c:pt idx="97">
                  <c:v>0.26444310473456401</c:v>
                </c:pt>
                <c:pt idx="98">
                  <c:v>0.29765697767982902</c:v>
                </c:pt>
                <c:pt idx="99">
                  <c:v>0.30026316926803898</c:v>
                </c:pt>
                <c:pt idx="100">
                  <c:v>0.290016815894036</c:v>
                </c:pt>
                <c:pt idx="101">
                  <c:v>0.277844376597084</c:v>
                </c:pt>
                <c:pt idx="102">
                  <c:v>0.295842895639155</c:v>
                </c:pt>
                <c:pt idx="103">
                  <c:v>0.26598057965188698</c:v>
                </c:pt>
                <c:pt idx="104">
                  <c:v>0.276991551141133</c:v>
                </c:pt>
                <c:pt idx="105">
                  <c:v>0.24667105658368399</c:v>
                </c:pt>
                <c:pt idx="106">
                  <c:v>0.23981508058824499</c:v>
                </c:pt>
                <c:pt idx="107">
                  <c:v>0.26078786554224198</c:v>
                </c:pt>
                <c:pt idx="108">
                  <c:v>0.32573153851485998</c:v>
                </c:pt>
                <c:pt idx="109">
                  <c:v>0.30912777646010198</c:v>
                </c:pt>
                <c:pt idx="110">
                  <c:v>0.30624026587841502</c:v>
                </c:pt>
                <c:pt idx="111">
                  <c:v>0.29448878503923398</c:v>
                </c:pt>
                <c:pt idx="112">
                  <c:v>0.29818678545020399</c:v>
                </c:pt>
                <c:pt idx="113">
                  <c:v>0.26383379322005701</c:v>
                </c:pt>
                <c:pt idx="114">
                  <c:v>0.27421267565996899</c:v>
                </c:pt>
                <c:pt idx="115">
                  <c:v>0.26401201554131998</c:v>
                </c:pt>
                <c:pt idx="116">
                  <c:v>0.26284056712722897</c:v>
                </c:pt>
                <c:pt idx="117">
                  <c:v>0.31219715868283898</c:v>
                </c:pt>
                <c:pt idx="118">
                  <c:v>0.33172366386622998</c:v>
                </c:pt>
                <c:pt idx="119">
                  <c:v>0.32363972514313899</c:v>
                </c:pt>
                <c:pt idx="120">
                  <c:v>0.27264450641231502</c:v>
                </c:pt>
                <c:pt idx="121">
                  <c:v>0.30937539378657603</c:v>
                </c:pt>
                <c:pt idx="122">
                  <c:v>0.293109423298269</c:v>
                </c:pt>
                <c:pt idx="123">
                  <c:v>0.29036320503431001</c:v>
                </c:pt>
                <c:pt idx="124">
                  <c:v>0.30198747072677701</c:v>
                </c:pt>
                <c:pt idx="125">
                  <c:v>0.31076504920595799</c:v>
                </c:pt>
                <c:pt idx="126">
                  <c:v>0.29463571494669499</c:v>
                </c:pt>
                <c:pt idx="127">
                  <c:v>0.33806271355034301</c:v>
                </c:pt>
                <c:pt idx="128">
                  <c:v>0.34675452245197302</c:v>
                </c:pt>
                <c:pt idx="129">
                  <c:v>0.33878163598454902</c:v>
                </c:pt>
                <c:pt idx="130">
                  <c:v>0.39515080591733898</c:v>
                </c:pt>
                <c:pt idx="131">
                  <c:v>0.33351401313565099</c:v>
                </c:pt>
                <c:pt idx="132">
                  <c:v>0.36830442358126197</c:v>
                </c:pt>
                <c:pt idx="133">
                  <c:v>0.334167072971645</c:v>
                </c:pt>
                <c:pt idx="134">
                  <c:v>0.36175236315540699</c:v>
                </c:pt>
                <c:pt idx="135">
                  <c:v>0.33677349003578999</c:v>
                </c:pt>
                <c:pt idx="136">
                  <c:v>0.366866877182147</c:v>
                </c:pt>
                <c:pt idx="137">
                  <c:v>0.35669399694767001</c:v>
                </c:pt>
                <c:pt idx="138">
                  <c:v>0.33166396157285699</c:v>
                </c:pt>
                <c:pt idx="139">
                  <c:v>0.34463344132671497</c:v>
                </c:pt>
                <c:pt idx="140">
                  <c:v>0.33440242245699803</c:v>
                </c:pt>
                <c:pt idx="141">
                  <c:v>0.34348967876784697</c:v>
                </c:pt>
                <c:pt idx="142">
                  <c:v>0.37383772933718801</c:v>
                </c:pt>
                <c:pt idx="143">
                  <c:v>0.38919535700388502</c:v>
                </c:pt>
                <c:pt idx="144">
                  <c:v>0.32989011945631702</c:v>
                </c:pt>
                <c:pt idx="145">
                  <c:v>0.32473983265995199</c:v>
                </c:pt>
                <c:pt idx="146">
                  <c:v>0.36782344594286498</c:v>
                </c:pt>
                <c:pt idx="147">
                  <c:v>0.33886131589145602</c:v>
                </c:pt>
                <c:pt idx="148">
                  <c:v>0.36181792633490301</c:v>
                </c:pt>
                <c:pt idx="149">
                  <c:v>0.34909353407401</c:v>
                </c:pt>
                <c:pt idx="150">
                  <c:v>0.32025895598755899</c:v>
                </c:pt>
                <c:pt idx="151">
                  <c:v>0.34931599468244701</c:v>
                </c:pt>
                <c:pt idx="152">
                  <c:v>0.33139184787535497</c:v>
                </c:pt>
                <c:pt idx="153">
                  <c:v>0.34237993649429599</c:v>
                </c:pt>
                <c:pt idx="154">
                  <c:v>0.367377054803395</c:v>
                </c:pt>
                <c:pt idx="155">
                  <c:v>0.37049310489770898</c:v>
                </c:pt>
                <c:pt idx="156">
                  <c:v>0.34917966069385498</c:v>
                </c:pt>
                <c:pt idx="157">
                  <c:v>0.33962997070850398</c:v>
                </c:pt>
                <c:pt idx="158">
                  <c:v>0.32845598881236199</c:v>
                </c:pt>
                <c:pt idx="159">
                  <c:v>0.36579607139257397</c:v>
                </c:pt>
                <c:pt idx="160">
                  <c:v>0.34445576785709697</c:v>
                </c:pt>
                <c:pt idx="161">
                  <c:v>0.316390630620627</c:v>
                </c:pt>
                <c:pt idx="162">
                  <c:v>0.30084663843750498</c:v>
                </c:pt>
                <c:pt idx="163">
                  <c:v>0.30428606027542299</c:v>
                </c:pt>
                <c:pt idx="164">
                  <c:v>0.28480142539209302</c:v>
                </c:pt>
                <c:pt idx="165">
                  <c:v>0.25784628900658402</c:v>
                </c:pt>
                <c:pt idx="166">
                  <c:v>0.27740188081885703</c:v>
                </c:pt>
                <c:pt idx="167">
                  <c:v>0.294502074769944</c:v>
                </c:pt>
                <c:pt idx="168">
                  <c:v>0.27686675138275701</c:v>
                </c:pt>
                <c:pt idx="169">
                  <c:v>0.28758925312563599</c:v>
                </c:pt>
                <c:pt idx="170">
                  <c:v>0.25334087813517198</c:v>
                </c:pt>
                <c:pt idx="171">
                  <c:v>0.280353917359486</c:v>
                </c:pt>
                <c:pt idx="172">
                  <c:v>0.28139425072871299</c:v>
                </c:pt>
                <c:pt idx="173">
                  <c:v>0.22545079344428301</c:v>
                </c:pt>
                <c:pt idx="174">
                  <c:v>0.29014711007543198</c:v>
                </c:pt>
                <c:pt idx="175">
                  <c:v>0.30709438446387499</c:v>
                </c:pt>
                <c:pt idx="176">
                  <c:v>0.31261349776353098</c:v>
                </c:pt>
                <c:pt idx="177">
                  <c:v>0.27300651005924897</c:v>
                </c:pt>
                <c:pt idx="178">
                  <c:v>0.218642222600549</c:v>
                </c:pt>
                <c:pt idx="179">
                  <c:v>0.27664168846634901</c:v>
                </c:pt>
                <c:pt idx="180">
                  <c:v>0.27002278599387602</c:v>
                </c:pt>
                <c:pt idx="181">
                  <c:v>0.279658365689751</c:v>
                </c:pt>
                <c:pt idx="182">
                  <c:v>0.23339187043866899</c:v>
                </c:pt>
                <c:pt idx="183">
                  <c:v>0.26539087683523999</c:v>
                </c:pt>
                <c:pt idx="184">
                  <c:v>0.26852379480841898</c:v>
                </c:pt>
                <c:pt idx="185">
                  <c:v>0.24467901445198201</c:v>
                </c:pt>
                <c:pt idx="186">
                  <c:v>0.24818639496808001</c:v>
                </c:pt>
                <c:pt idx="187">
                  <c:v>0.25706164676353399</c:v>
                </c:pt>
                <c:pt idx="188">
                  <c:v>0.25218905865910302</c:v>
                </c:pt>
                <c:pt idx="189">
                  <c:v>0.281359989948197</c:v>
                </c:pt>
                <c:pt idx="190">
                  <c:v>0.279506141387109</c:v>
                </c:pt>
                <c:pt idx="191">
                  <c:v>0.28161825155272002</c:v>
                </c:pt>
                <c:pt idx="192">
                  <c:v>0.29045218869082801</c:v>
                </c:pt>
                <c:pt idx="193">
                  <c:v>0.28436824046777398</c:v>
                </c:pt>
                <c:pt idx="194">
                  <c:v>0.25625011588804297</c:v>
                </c:pt>
                <c:pt idx="195">
                  <c:v>0.27685127564800199</c:v>
                </c:pt>
                <c:pt idx="196">
                  <c:v>0.25073638977106999</c:v>
                </c:pt>
                <c:pt idx="197">
                  <c:v>0.26067581565321202</c:v>
                </c:pt>
                <c:pt idx="198">
                  <c:v>0.25742745865676703</c:v>
                </c:pt>
                <c:pt idx="199">
                  <c:v>0.23445434599467699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3AF-4A5C-8B07-865B39F8A9B6}"/>
            </c:ext>
          </c:extLst>
        </c:ser>
        <c:ser>
          <c:idx val="3"/>
          <c:order val="3"/>
          <c:tx>
            <c:strRef>
              <c:f>result_EM_2D_NbO!$AG$1</c:f>
              <c:strCache>
                <c:ptCount val="1"/>
                <c:pt idx="0">
                  <c:v>閾値 0.005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result_EM_2D_NbO!$AG$2:$AG$201</c:f>
              <c:numCache>
                <c:formatCode>General</c:formatCode>
                <c:ptCount val="200"/>
                <c:pt idx="44">
                  <c:v>0.28167763680360303</c:v>
                </c:pt>
                <c:pt idx="45">
                  <c:v>0.27034006354087498</c:v>
                </c:pt>
                <c:pt idx="46">
                  <c:v>0.30368134488599202</c:v>
                </c:pt>
                <c:pt idx="47">
                  <c:v>0.29719359047589999</c:v>
                </c:pt>
                <c:pt idx="48">
                  <c:v>0.29581680064420102</c:v>
                </c:pt>
                <c:pt idx="49">
                  <c:v>0.29256369173805202</c:v>
                </c:pt>
                <c:pt idx="50">
                  <c:v>0.33852298901885403</c:v>
                </c:pt>
                <c:pt idx="51">
                  <c:v>0.35515956150311501</c:v>
                </c:pt>
                <c:pt idx="52">
                  <c:v>0.30861426808608999</c:v>
                </c:pt>
                <c:pt idx="53">
                  <c:v>0.309543511561027</c:v>
                </c:pt>
                <c:pt idx="54">
                  <c:v>0.37533629942886598</c:v>
                </c:pt>
                <c:pt idx="55">
                  <c:v>0.37164775451224802</c:v>
                </c:pt>
                <c:pt idx="56">
                  <c:v>0.32574500493690201</c:v>
                </c:pt>
                <c:pt idx="57">
                  <c:v>0.32614047948861602</c:v>
                </c:pt>
                <c:pt idx="58">
                  <c:v>0.27169798249283</c:v>
                </c:pt>
                <c:pt idx="59">
                  <c:v>0.35426365847297703</c:v>
                </c:pt>
                <c:pt idx="60">
                  <c:v>0.36183383115348999</c:v>
                </c:pt>
                <c:pt idx="61">
                  <c:v>0.38923462967427203</c:v>
                </c:pt>
                <c:pt idx="62">
                  <c:v>0.32345454124265299</c:v>
                </c:pt>
                <c:pt idx="63">
                  <c:v>0.37242572138680902</c:v>
                </c:pt>
                <c:pt idx="64">
                  <c:v>0.40499714797178299</c:v>
                </c:pt>
                <c:pt idx="65">
                  <c:v>0.36766165797961597</c:v>
                </c:pt>
                <c:pt idx="66">
                  <c:v>0.37726096226811501</c:v>
                </c:pt>
                <c:pt idx="67">
                  <c:v>0.35171205405459799</c:v>
                </c:pt>
                <c:pt idx="68">
                  <c:v>0.347061947864795</c:v>
                </c:pt>
                <c:pt idx="69">
                  <c:v>0.30349799409692702</c:v>
                </c:pt>
                <c:pt idx="70">
                  <c:v>0.292209957532447</c:v>
                </c:pt>
                <c:pt idx="71">
                  <c:v>0.306043040457667</c:v>
                </c:pt>
                <c:pt idx="72">
                  <c:v>0.30592720838081</c:v>
                </c:pt>
                <c:pt idx="73">
                  <c:v>0.31783378390892503</c:v>
                </c:pt>
                <c:pt idx="74">
                  <c:v>0.30936366952313499</c:v>
                </c:pt>
                <c:pt idx="75">
                  <c:v>0.31587195666080597</c:v>
                </c:pt>
                <c:pt idx="76">
                  <c:v>0.33655291733897202</c:v>
                </c:pt>
                <c:pt idx="77">
                  <c:v>0.31564978152093898</c:v>
                </c:pt>
                <c:pt idx="78">
                  <c:v>0.30906663991337302</c:v>
                </c:pt>
                <c:pt idx="79">
                  <c:v>0.24250413151241201</c:v>
                </c:pt>
                <c:pt idx="80">
                  <c:v>0.27400776815827499</c:v>
                </c:pt>
                <c:pt idx="81">
                  <c:v>0.27662751218786602</c:v>
                </c:pt>
                <c:pt idx="82">
                  <c:v>0.25642639256864802</c:v>
                </c:pt>
                <c:pt idx="83">
                  <c:v>0.26314644656125902</c:v>
                </c:pt>
                <c:pt idx="84">
                  <c:v>0.27156389245043999</c:v>
                </c:pt>
                <c:pt idx="85">
                  <c:v>0.27146832509736002</c:v>
                </c:pt>
                <c:pt idx="86">
                  <c:v>0.28409723265101</c:v>
                </c:pt>
                <c:pt idx="87">
                  <c:v>0.27592590111450399</c:v>
                </c:pt>
                <c:pt idx="88">
                  <c:v>0.23165059401028601</c:v>
                </c:pt>
                <c:pt idx="89">
                  <c:v>0.21689018856824699</c:v>
                </c:pt>
                <c:pt idx="90">
                  <c:v>0.21198084646687301</c:v>
                </c:pt>
                <c:pt idx="91">
                  <c:v>0.21579734134148901</c:v>
                </c:pt>
                <c:pt idx="92">
                  <c:v>0.22496508759561201</c:v>
                </c:pt>
                <c:pt idx="93">
                  <c:v>0.222435716159717</c:v>
                </c:pt>
                <c:pt idx="94">
                  <c:v>0.240842442832192</c:v>
                </c:pt>
                <c:pt idx="95">
                  <c:v>0.23332374620475699</c:v>
                </c:pt>
                <c:pt idx="96">
                  <c:v>0.26526607422759801</c:v>
                </c:pt>
                <c:pt idx="97">
                  <c:v>0.19687948497875499</c:v>
                </c:pt>
                <c:pt idx="98">
                  <c:v>0.211961504328052</c:v>
                </c:pt>
                <c:pt idx="99">
                  <c:v>0.24440438154930499</c:v>
                </c:pt>
                <c:pt idx="100">
                  <c:v>0.24358673129375499</c:v>
                </c:pt>
                <c:pt idx="101">
                  <c:v>0.264303561995131</c:v>
                </c:pt>
                <c:pt idx="102">
                  <c:v>0.23701422488372001</c:v>
                </c:pt>
                <c:pt idx="103">
                  <c:v>0.267261341888551</c:v>
                </c:pt>
                <c:pt idx="104">
                  <c:v>0.22805218287731499</c:v>
                </c:pt>
                <c:pt idx="105">
                  <c:v>0.23503158911942801</c:v>
                </c:pt>
                <c:pt idx="106">
                  <c:v>0.22123442123388701</c:v>
                </c:pt>
                <c:pt idx="107">
                  <c:v>0.241207771142052</c:v>
                </c:pt>
                <c:pt idx="108">
                  <c:v>0.23225571869954001</c:v>
                </c:pt>
                <c:pt idx="109">
                  <c:v>0.21263001599265199</c:v>
                </c:pt>
                <c:pt idx="110">
                  <c:v>0.21855350707623999</c:v>
                </c:pt>
                <c:pt idx="111">
                  <c:v>0.215392572026507</c:v>
                </c:pt>
                <c:pt idx="112">
                  <c:v>0.194873037436114</c:v>
                </c:pt>
                <c:pt idx="113">
                  <c:v>0.216543415464449</c:v>
                </c:pt>
                <c:pt idx="114">
                  <c:v>0.222128723950718</c:v>
                </c:pt>
                <c:pt idx="115">
                  <c:v>0.232725244776396</c:v>
                </c:pt>
                <c:pt idx="116">
                  <c:v>0.24584451754067799</c:v>
                </c:pt>
                <c:pt idx="117">
                  <c:v>0.255963361282669</c:v>
                </c:pt>
                <c:pt idx="118">
                  <c:v>0.26514545115584198</c:v>
                </c:pt>
                <c:pt idx="119">
                  <c:v>0.26820038138485902</c:v>
                </c:pt>
                <c:pt idx="120">
                  <c:v>0.23557955415293</c:v>
                </c:pt>
                <c:pt idx="121">
                  <c:v>0.22997969625770101</c:v>
                </c:pt>
                <c:pt idx="122">
                  <c:v>0.26071895726087402</c:v>
                </c:pt>
                <c:pt idx="123">
                  <c:v>0.238482585662565</c:v>
                </c:pt>
                <c:pt idx="124">
                  <c:v>0.25361863979301302</c:v>
                </c:pt>
                <c:pt idx="125">
                  <c:v>0.24386152789443999</c:v>
                </c:pt>
                <c:pt idx="126">
                  <c:v>0.27233023050743399</c:v>
                </c:pt>
                <c:pt idx="127">
                  <c:v>0.26409671590831502</c:v>
                </c:pt>
                <c:pt idx="128">
                  <c:v>0.24871765580413599</c:v>
                </c:pt>
                <c:pt idx="129">
                  <c:v>0.26791221457561598</c:v>
                </c:pt>
                <c:pt idx="130">
                  <c:v>0.26481028771965298</c:v>
                </c:pt>
                <c:pt idx="131">
                  <c:v>0.271200759688347</c:v>
                </c:pt>
                <c:pt idx="132">
                  <c:v>0.28482718715136901</c:v>
                </c:pt>
                <c:pt idx="133">
                  <c:v>0.30302002799288102</c:v>
                </c:pt>
                <c:pt idx="134">
                  <c:v>0.26373958625499999</c:v>
                </c:pt>
                <c:pt idx="135">
                  <c:v>0.27356339582516798</c:v>
                </c:pt>
                <c:pt idx="136">
                  <c:v>0.30618710339692201</c:v>
                </c:pt>
                <c:pt idx="137">
                  <c:v>0.29906237471696201</c:v>
                </c:pt>
                <c:pt idx="138">
                  <c:v>0.30206769289517998</c:v>
                </c:pt>
                <c:pt idx="139">
                  <c:v>0.28194631921861402</c:v>
                </c:pt>
                <c:pt idx="140">
                  <c:v>0.30141112852736701</c:v>
                </c:pt>
                <c:pt idx="141">
                  <c:v>0.29594232078303601</c:v>
                </c:pt>
                <c:pt idx="142">
                  <c:v>0.29967597470030199</c:v>
                </c:pt>
                <c:pt idx="143">
                  <c:v>0.30609474567767497</c:v>
                </c:pt>
                <c:pt idx="144">
                  <c:v>0.26764020676939798</c:v>
                </c:pt>
                <c:pt idx="145">
                  <c:v>0.28176449002301102</c:v>
                </c:pt>
                <c:pt idx="146">
                  <c:v>0.293675184844783</c:v>
                </c:pt>
                <c:pt idx="147">
                  <c:v>0.27591148116860897</c:v>
                </c:pt>
                <c:pt idx="148">
                  <c:v>0.26332226705048301</c:v>
                </c:pt>
                <c:pt idx="149">
                  <c:v>0.26008004725406197</c:v>
                </c:pt>
                <c:pt idx="150">
                  <c:v>0.27959002517121201</c:v>
                </c:pt>
                <c:pt idx="151">
                  <c:v>0.26204451986969801</c:v>
                </c:pt>
                <c:pt idx="152">
                  <c:v>0.284643633677446</c:v>
                </c:pt>
                <c:pt idx="153">
                  <c:v>0.264741005324589</c:v>
                </c:pt>
                <c:pt idx="154">
                  <c:v>0.276657201440621</c:v>
                </c:pt>
                <c:pt idx="155">
                  <c:v>0.23589207611669999</c:v>
                </c:pt>
                <c:pt idx="156">
                  <c:v>0.26013241840110501</c:v>
                </c:pt>
                <c:pt idx="157">
                  <c:v>0.232703218824342</c:v>
                </c:pt>
                <c:pt idx="158">
                  <c:v>0.28215226168059498</c:v>
                </c:pt>
                <c:pt idx="159">
                  <c:v>0.260178571293806</c:v>
                </c:pt>
                <c:pt idx="160">
                  <c:v>0.26287395563694499</c:v>
                </c:pt>
                <c:pt idx="161">
                  <c:v>0.25628288469379201</c:v>
                </c:pt>
                <c:pt idx="162">
                  <c:v>0.29160581456671397</c:v>
                </c:pt>
                <c:pt idx="163">
                  <c:v>0.27299961836762598</c:v>
                </c:pt>
                <c:pt idx="164">
                  <c:v>0.25091577412805299</c:v>
                </c:pt>
                <c:pt idx="165">
                  <c:v>0.25759339158262501</c:v>
                </c:pt>
                <c:pt idx="166">
                  <c:v>0.246421896520261</c:v>
                </c:pt>
                <c:pt idx="167">
                  <c:v>0.26829426147513202</c:v>
                </c:pt>
                <c:pt idx="168">
                  <c:v>0.30251601666010902</c:v>
                </c:pt>
                <c:pt idx="169">
                  <c:v>0.302777872920442</c:v>
                </c:pt>
                <c:pt idx="170">
                  <c:v>0.28823476524374497</c:v>
                </c:pt>
                <c:pt idx="171">
                  <c:v>0.30431907298330602</c:v>
                </c:pt>
                <c:pt idx="172">
                  <c:v>0.25788564108642198</c:v>
                </c:pt>
                <c:pt idx="173">
                  <c:v>0.24544854163403501</c:v>
                </c:pt>
                <c:pt idx="174">
                  <c:v>0.27358895483981199</c:v>
                </c:pt>
                <c:pt idx="175">
                  <c:v>0.26133271873494401</c:v>
                </c:pt>
                <c:pt idx="176">
                  <c:v>0.266036826820162</c:v>
                </c:pt>
                <c:pt idx="177">
                  <c:v>0.28717554334554002</c:v>
                </c:pt>
                <c:pt idx="178">
                  <c:v>0.27259413826811202</c:v>
                </c:pt>
                <c:pt idx="179">
                  <c:v>0.273823462840944</c:v>
                </c:pt>
                <c:pt idx="180">
                  <c:v>0.263919677112879</c:v>
                </c:pt>
                <c:pt idx="181">
                  <c:v>0.25282939442260499</c:v>
                </c:pt>
                <c:pt idx="182">
                  <c:v>0.29395697884854899</c:v>
                </c:pt>
                <c:pt idx="183">
                  <c:v>0.28442954321206199</c:v>
                </c:pt>
                <c:pt idx="184">
                  <c:v>0.29325472852836298</c:v>
                </c:pt>
                <c:pt idx="185">
                  <c:v>0.28197145222487002</c:v>
                </c:pt>
                <c:pt idx="186">
                  <c:v>0.28400234837371102</c:v>
                </c:pt>
                <c:pt idx="187">
                  <c:v>0.27727878538205297</c:v>
                </c:pt>
                <c:pt idx="188">
                  <c:v>0.259679702354986</c:v>
                </c:pt>
                <c:pt idx="189">
                  <c:v>0.28949991302195499</c:v>
                </c:pt>
                <c:pt idx="190">
                  <c:v>0.25034105949716901</c:v>
                </c:pt>
                <c:pt idx="191">
                  <c:v>0.27255089080536399</c:v>
                </c:pt>
                <c:pt idx="192">
                  <c:v>0.29873285603997801</c:v>
                </c:pt>
                <c:pt idx="193">
                  <c:v>0.28081983294534402</c:v>
                </c:pt>
                <c:pt idx="194">
                  <c:v>0.27229815567054599</c:v>
                </c:pt>
                <c:pt idx="195">
                  <c:v>0.29778308530595099</c:v>
                </c:pt>
                <c:pt idx="196">
                  <c:v>0.29669778640986499</c:v>
                </c:pt>
                <c:pt idx="197">
                  <c:v>0.29043656174712901</c:v>
                </c:pt>
                <c:pt idx="198">
                  <c:v>0.28017788430194801</c:v>
                </c:pt>
                <c:pt idx="199">
                  <c:v>0.28056271709504499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3AF-4A5C-8B07-865B39F8A9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97844655"/>
        <c:axId val="1797858799"/>
      </c:lineChart>
      <c:catAx>
        <c:axId val="179784465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97858799"/>
        <c:crosses val="autoZero"/>
        <c:auto val="1"/>
        <c:lblAlgn val="ctr"/>
        <c:lblOffset val="100"/>
        <c:noMultiLvlLbl val="0"/>
      </c:catAx>
      <c:valAx>
        <c:axId val="17978587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978446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汎化誤差（平均ノルム）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result_EM_2D_NbO!$AI$1</c:f>
              <c:strCache>
                <c:ptCount val="1"/>
                <c:pt idx="0">
                  <c:v>閾値 0.4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result_EM_2D_NbO!$AI$2:$AI$201</c:f>
              <c:numCache>
                <c:formatCode>General</c:formatCode>
                <c:ptCount val="200"/>
                <c:pt idx="1">
                  <c:v>5.5349037633757099E-2</c:v>
                </c:pt>
                <c:pt idx="2">
                  <c:v>1.2720407688431601</c:v>
                </c:pt>
                <c:pt idx="3">
                  <c:v>0.33024954279838897</c:v>
                </c:pt>
                <c:pt idx="4">
                  <c:v>1.1764076883783401</c:v>
                </c:pt>
                <c:pt idx="5">
                  <c:v>0.80917010779491105</c:v>
                </c:pt>
                <c:pt idx="6">
                  <c:v>1.37707884910623</c:v>
                </c:pt>
                <c:pt idx="7">
                  <c:v>0.97249242466478703</c:v>
                </c:pt>
                <c:pt idx="8">
                  <c:v>0.85097443082051405</c:v>
                </c:pt>
                <c:pt idx="9">
                  <c:v>1.43409772520857</c:v>
                </c:pt>
                <c:pt idx="10">
                  <c:v>3.0624426852495299</c:v>
                </c:pt>
                <c:pt idx="11">
                  <c:v>1.72246981804494</c:v>
                </c:pt>
                <c:pt idx="12">
                  <c:v>1.8535806190966699</c:v>
                </c:pt>
                <c:pt idx="13">
                  <c:v>2.4153440441207898</c:v>
                </c:pt>
                <c:pt idx="14">
                  <c:v>3.1594491190131802</c:v>
                </c:pt>
                <c:pt idx="15">
                  <c:v>2.0305074313702698</c:v>
                </c:pt>
                <c:pt idx="16">
                  <c:v>1.97123024416561</c:v>
                </c:pt>
                <c:pt idx="17">
                  <c:v>2.6371656618584098</c:v>
                </c:pt>
                <c:pt idx="18">
                  <c:v>2.8238719687546698</c:v>
                </c:pt>
                <c:pt idx="19">
                  <c:v>3.9501021990825902</c:v>
                </c:pt>
                <c:pt idx="20">
                  <c:v>3.5601518606873901</c:v>
                </c:pt>
                <c:pt idx="21">
                  <c:v>4.2287687297470402</c:v>
                </c:pt>
                <c:pt idx="22">
                  <c:v>5.6235760353665301</c:v>
                </c:pt>
                <c:pt idx="23">
                  <c:v>6.4946723314140504</c:v>
                </c:pt>
                <c:pt idx="24">
                  <c:v>7.5499290298715502</c:v>
                </c:pt>
                <c:pt idx="25">
                  <c:v>7.6447663475247101</c:v>
                </c:pt>
                <c:pt idx="26">
                  <c:v>9.7093399053067593</c:v>
                </c:pt>
                <c:pt idx="27">
                  <c:v>9.3947160817256297</c:v>
                </c:pt>
                <c:pt idx="28">
                  <c:v>12.8142749326569</c:v>
                </c:pt>
                <c:pt idx="29">
                  <c:v>13.578717763991101</c:v>
                </c:pt>
                <c:pt idx="30">
                  <c:v>14.354348719564999</c:v>
                </c:pt>
                <c:pt idx="31">
                  <c:v>12.4845075505418</c:v>
                </c:pt>
                <c:pt idx="32">
                  <c:v>13.6569320192213</c:v>
                </c:pt>
                <c:pt idx="33">
                  <c:v>12.793203280076</c:v>
                </c:pt>
                <c:pt idx="34">
                  <c:v>16.561484118668599</c:v>
                </c:pt>
                <c:pt idx="35">
                  <c:v>14.639873952363001</c:v>
                </c:pt>
                <c:pt idx="36">
                  <c:v>16.196051992124801</c:v>
                </c:pt>
                <c:pt idx="37">
                  <c:v>19.9452240133126</c:v>
                </c:pt>
                <c:pt idx="38">
                  <c:v>16.841227233885</c:v>
                </c:pt>
                <c:pt idx="39">
                  <c:v>18.3653827606603</c:v>
                </c:pt>
                <c:pt idx="40">
                  <c:v>16.397947955069402</c:v>
                </c:pt>
                <c:pt idx="41">
                  <c:v>17.889871342841801</c:v>
                </c:pt>
                <c:pt idx="42">
                  <c:v>18.3631260972642</c:v>
                </c:pt>
                <c:pt idx="43">
                  <c:v>20.919679441977301</c:v>
                </c:pt>
                <c:pt idx="44">
                  <c:v>18.771401003727</c:v>
                </c:pt>
                <c:pt idx="45">
                  <c:v>17.909532060203102</c:v>
                </c:pt>
                <c:pt idx="46">
                  <c:v>20.422173493174999</c:v>
                </c:pt>
                <c:pt idx="47">
                  <c:v>19.1062313658697</c:v>
                </c:pt>
                <c:pt idx="48">
                  <c:v>20.369385415096399</c:v>
                </c:pt>
                <c:pt idx="49">
                  <c:v>23.082847655818998</c:v>
                </c:pt>
                <c:pt idx="50">
                  <c:v>24.5817771731313</c:v>
                </c:pt>
                <c:pt idx="51">
                  <c:v>24.08869078947</c:v>
                </c:pt>
                <c:pt idx="52">
                  <c:v>25.346647190223599</c:v>
                </c:pt>
                <c:pt idx="53">
                  <c:v>26.358744127020099</c:v>
                </c:pt>
                <c:pt idx="54">
                  <c:v>26.540735397597999</c:v>
                </c:pt>
                <c:pt idx="55">
                  <c:v>27.344255736639401</c:v>
                </c:pt>
                <c:pt idx="56">
                  <c:v>28.583415953271899</c:v>
                </c:pt>
                <c:pt idx="57">
                  <c:v>25.806073365041399</c:v>
                </c:pt>
                <c:pt idx="58">
                  <c:v>27.0055793569021</c:v>
                </c:pt>
                <c:pt idx="59">
                  <c:v>27.120595947000499</c:v>
                </c:pt>
                <c:pt idx="60">
                  <c:v>29.478756019405399</c:v>
                </c:pt>
                <c:pt idx="61">
                  <c:v>24.940620994169599</c:v>
                </c:pt>
                <c:pt idx="62">
                  <c:v>25.739229212537602</c:v>
                </c:pt>
                <c:pt idx="63">
                  <c:v>26.1575533013098</c:v>
                </c:pt>
                <c:pt idx="64">
                  <c:v>26.227042772234601</c:v>
                </c:pt>
                <c:pt idx="65">
                  <c:v>25.1809060320758</c:v>
                </c:pt>
                <c:pt idx="66">
                  <c:v>24.369615209527101</c:v>
                </c:pt>
                <c:pt idx="67">
                  <c:v>25.743386422131302</c:v>
                </c:pt>
                <c:pt idx="68">
                  <c:v>25.667858453729099</c:v>
                </c:pt>
                <c:pt idx="69">
                  <c:v>26.546013382053602</c:v>
                </c:pt>
                <c:pt idx="70">
                  <c:v>23.829921067143001</c:v>
                </c:pt>
                <c:pt idx="71">
                  <c:v>22.355222780923899</c:v>
                </c:pt>
                <c:pt idx="72">
                  <c:v>23.904066614286201</c:v>
                </c:pt>
                <c:pt idx="73">
                  <c:v>26.410067032018901</c:v>
                </c:pt>
                <c:pt idx="74">
                  <c:v>25.6066776117197</c:v>
                </c:pt>
                <c:pt idx="75">
                  <c:v>24.937943164126501</c:v>
                </c:pt>
                <c:pt idx="76">
                  <c:v>25.120861332191701</c:v>
                </c:pt>
                <c:pt idx="77">
                  <c:v>25.761622323315201</c:v>
                </c:pt>
                <c:pt idx="78">
                  <c:v>24.316095495715601</c:v>
                </c:pt>
                <c:pt idx="79">
                  <c:v>24.918032980143</c:v>
                </c:pt>
                <c:pt idx="80">
                  <c:v>26.6879738906139</c:v>
                </c:pt>
                <c:pt idx="81">
                  <c:v>26.1597404432313</c:v>
                </c:pt>
                <c:pt idx="82">
                  <c:v>25.665775771969098</c:v>
                </c:pt>
                <c:pt idx="83">
                  <c:v>27.002804632044899</c:v>
                </c:pt>
                <c:pt idx="84">
                  <c:v>26.7964621450956</c:v>
                </c:pt>
                <c:pt idx="85">
                  <c:v>26.619119795287801</c:v>
                </c:pt>
                <c:pt idx="86">
                  <c:v>26.218662542284601</c:v>
                </c:pt>
                <c:pt idx="87">
                  <c:v>27.413130455664401</c:v>
                </c:pt>
                <c:pt idx="88">
                  <c:v>27.658569957386501</c:v>
                </c:pt>
                <c:pt idx="89">
                  <c:v>26.613825895794701</c:v>
                </c:pt>
                <c:pt idx="90">
                  <c:v>26.758564477723802</c:v>
                </c:pt>
                <c:pt idx="91">
                  <c:v>25.149478566108002</c:v>
                </c:pt>
                <c:pt idx="92">
                  <c:v>25.887228294654498</c:v>
                </c:pt>
                <c:pt idx="93">
                  <c:v>25.5973947306104</c:v>
                </c:pt>
                <c:pt idx="94">
                  <c:v>25.329196920646599</c:v>
                </c:pt>
                <c:pt idx="95">
                  <c:v>25.378505154007701</c:v>
                </c:pt>
                <c:pt idx="96">
                  <c:v>25.771359433674199</c:v>
                </c:pt>
                <c:pt idx="97">
                  <c:v>21.815364702446399</c:v>
                </c:pt>
                <c:pt idx="98">
                  <c:v>23.397843312296398</c:v>
                </c:pt>
                <c:pt idx="99">
                  <c:v>21.2835666975955</c:v>
                </c:pt>
                <c:pt idx="100">
                  <c:v>22.926080113731501</c:v>
                </c:pt>
                <c:pt idx="101">
                  <c:v>24.592638508598601</c:v>
                </c:pt>
                <c:pt idx="102">
                  <c:v>24.750429200603801</c:v>
                </c:pt>
                <c:pt idx="103">
                  <c:v>22.8504941367996</c:v>
                </c:pt>
                <c:pt idx="104">
                  <c:v>21.573503558719899</c:v>
                </c:pt>
                <c:pt idx="105">
                  <c:v>23.608432545737699</c:v>
                </c:pt>
                <c:pt idx="106">
                  <c:v>24.011019219174301</c:v>
                </c:pt>
                <c:pt idx="107">
                  <c:v>23.2475046025484</c:v>
                </c:pt>
                <c:pt idx="108">
                  <c:v>24.315886239403401</c:v>
                </c:pt>
                <c:pt idx="109">
                  <c:v>26.890397723709501</c:v>
                </c:pt>
                <c:pt idx="110">
                  <c:v>25.340998892854799</c:v>
                </c:pt>
                <c:pt idx="111">
                  <c:v>27.536966786581299</c:v>
                </c:pt>
                <c:pt idx="112">
                  <c:v>26.925122874419198</c:v>
                </c:pt>
                <c:pt idx="113">
                  <c:v>26.6609290677745</c:v>
                </c:pt>
                <c:pt idx="114">
                  <c:v>28.084474175357599</c:v>
                </c:pt>
                <c:pt idx="115">
                  <c:v>25.775011235423801</c:v>
                </c:pt>
                <c:pt idx="116">
                  <c:v>27.202939759706201</c:v>
                </c:pt>
                <c:pt idx="117">
                  <c:v>27.266247140264099</c:v>
                </c:pt>
                <c:pt idx="118">
                  <c:v>26.316103962922899</c:v>
                </c:pt>
                <c:pt idx="119">
                  <c:v>26.9577095926218</c:v>
                </c:pt>
                <c:pt idx="120">
                  <c:v>24.931679219258399</c:v>
                </c:pt>
                <c:pt idx="121">
                  <c:v>27.159269270347298</c:v>
                </c:pt>
                <c:pt idx="122">
                  <c:v>24.618953016547099</c:v>
                </c:pt>
                <c:pt idx="123">
                  <c:v>25.482757871496101</c:v>
                </c:pt>
                <c:pt idx="124">
                  <c:v>25.622361027776101</c:v>
                </c:pt>
                <c:pt idx="125">
                  <c:v>24.948895887070499</c:v>
                </c:pt>
                <c:pt idx="126">
                  <c:v>24.818400881585301</c:v>
                </c:pt>
                <c:pt idx="127">
                  <c:v>24.9837005637267</c:v>
                </c:pt>
                <c:pt idx="128">
                  <c:v>24.448007354506</c:v>
                </c:pt>
                <c:pt idx="129">
                  <c:v>26.856430728381699</c:v>
                </c:pt>
                <c:pt idx="130">
                  <c:v>24.9210168317009</c:v>
                </c:pt>
                <c:pt idx="131">
                  <c:v>27.458602419298899</c:v>
                </c:pt>
                <c:pt idx="132">
                  <c:v>26.2077822376855</c:v>
                </c:pt>
                <c:pt idx="133">
                  <c:v>26.8324229007291</c:v>
                </c:pt>
                <c:pt idx="134">
                  <c:v>26.846377844815699</c:v>
                </c:pt>
                <c:pt idx="135">
                  <c:v>27.732092106950901</c:v>
                </c:pt>
                <c:pt idx="136">
                  <c:v>26.3047487646737</c:v>
                </c:pt>
                <c:pt idx="137">
                  <c:v>27.6353780010215</c:v>
                </c:pt>
                <c:pt idx="138">
                  <c:v>26.7829689941534</c:v>
                </c:pt>
                <c:pt idx="139">
                  <c:v>28.1858258087459</c:v>
                </c:pt>
                <c:pt idx="140">
                  <c:v>27.798361310174901</c:v>
                </c:pt>
                <c:pt idx="141">
                  <c:v>28.761059148936699</c:v>
                </c:pt>
                <c:pt idx="142">
                  <c:v>28.053423799689899</c:v>
                </c:pt>
                <c:pt idx="143">
                  <c:v>29.272560850126901</c:v>
                </c:pt>
                <c:pt idx="144">
                  <c:v>26.729392489180398</c:v>
                </c:pt>
                <c:pt idx="145">
                  <c:v>28.602088308944801</c:v>
                </c:pt>
                <c:pt idx="146">
                  <c:v>26.585596696642</c:v>
                </c:pt>
                <c:pt idx="147">
                  <c:v>27.864765300927701</c:v>
                </c:pt>
                <c:pt idx="148">
                  <c:v>27.771366851399002</c:v>
                </c:pt>
                <c:pt idx="149">
                  <c:v>28.513414719948599</c:v>
                </c:pt>
                <c:pt idx="150">
                  <c:v>28.720227301375498</c:v>
                </c:pt>
                <c:pt idx="151">
                  <c:v>29.871684990961899</c:v>
                </c:pt>
                <c:pt idx="152">
                  <c:v>28.1253989674975</c:v>
                </c:pt>
                <c:pt idx="153">
                  <c:v>28.462285705634098</c:v>
                </c:pt>
                <c:pt idx="154">
                  <c:v>28.227815114461201</c:v>
                </c:pt>
                <c:pt idx="155">
                  <c:v>28.462414686782999</c:v>
                </c:pt>
                <c:pt idx="156">
                  <c:v>27.830325165708501</c:v>
                </c:pt>
                <c:pt idx="157">
                  <c:v>28.730143368698901</c:v>
                </c:pt>
                <c:pt idx="158">
                  <c:v>27.325914326007702</c:v>
                </c:pt>
                <c:pt idx="159">
                  <c:v>27.793530819119798</c:v>
                </c:pt>
                <c:pt idx="160">
                  <c:v>26.706683063242799</c:v>
                </c:pt>
                <c:pt idx="161">
                  <c:v>27.920626339442901</c:v>
                </c:pt>
                <c:pt idx="162">
                  <c:v>26.988817565702</c:v>
                </c:pt>
                <c:pt idx="163">
                  <c:v>27.850289025567498</c:v>
                </c:pt>
                <c:pt idx="164">
                  <c:v>27.5554900989647</c:v>
                </c:pt>
                <c:pt idx="165">
                  <c:v>27.630849608183699</c:v>
                </c:pt>
                <c:pt idx="166">
                  <c:v>27.2977402619651</c:v>
                </c:pt>
                <c:pt idx="167">
                  <c:v>27.130967527563801</c:v>
                </c:pt>
                <c:pt idx="168">
                  <c:v>26.347184219033199</c:v>
                </c:pt>
                <c:pt idx="169">
                  <c:v>26.910210262808</c:v>
                </c:pt>
                <c:pt idx="170">
                  <c:v>25.992278654570701</c:v>
                </c:pt>
                <c:pt idx="171">
                  <c:v>26.465822625687199</c:v>
                </c:pt>
                <c:pt idx="172">
                  <c:v>27.0609348065767</c:v>
                </c:pt>
                <c:pt idx="173">
                  <c:v>27.583821400272399</c:v>
                </c:pt>
                <c:pt idx="174">
                  <c:v>27.5333657560064</c:v>
                </c:pt>
                <c:pt idx="175">
                  <c:v>27.4831675967975</c:v>
                </c:pt>
                <c:pt idx="176">
                  <c:v>28.477109060071498</c:v>
                </c:pt>
                <c:pt idx="177">
                  <c:v>28.7848689980875</c:v>
                </c:pt>
                <c:pt idx="178">
                  <c:v>28.081617810602001</c:v>
                </c:pt>
                <c:pt idx="179">
                  <c:v>29.440298001382899</c:v>
                </c:pt>
                <c:pt idx="180">
                  <c:v>29.812276522798701</c:v>
                </c:pt>
                <c:pt idx="181">
                  <c:v>30.035304409362499</c:v>
                </c:pt>
                <c:pt idx="182">
                  <c:v>29.959194365568798</c:v>
                </c:pt>
                <c:pt idx="183">
                  <c:v>28.921863087492198</c:v>
                </c:pt>
                <c:pt idx="184">
                  <c:v>30.341034533873199</c:v>
                </c:pt>
                <c:pt idx="185">
                  <c:v>29.201469741404502</c:v>
                </c:pt>
                <c:pt idx="186">
                  <c:v>28.366489366818499</c:v>
                </c:pt>
                <c:pt idx="187">
                  <c:v>28.0019998771111</c:v>
                </c:pt>
                <c:pt idx="188">
                  <c:v>27.865199722198302</c:v>
                </c:pt>
                <c:pt idx="189">
                  <c:v>27.630550528566499</c:v>
                </c:pt>
                <c:pt idx="190">
                  <c:v>28.4369024458111</c:v>
                </c:pt>
                <c:pt idx="191">
                  <c:v>28.1767456024693</c:v>
                </c:pt>
                <c:pt idx="192">
                  <c:v>27.069173725552702</c:v>
                </c:pt>
                <c:pt idx="193">
                  <c:v>25.3707788670838</c:v>
                </c:pt>
                <c:pt idx="194">
                  <c:v>25.744257308358002</c:v>
                </c:pt>
                <c:pt idx="195">
                  <c:v>26.744251742261898</c:v>
                </c:pt>
                <c:pt idx="196">
                  <c:v>24.726262300524301</c:v>
                </c:pt>
                <c:pt idx="197">
                  <c:v>27.159913675974099</c:v>
                </c:pt>
                <c:pt idx="198">
                  <c:v>25.423490249833002</c:v>
                </c:pt>
                <c:pt idx="199">
                  <c:v>24.570137131774299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88C-46B7-A25D-F1829E6E67DA}"/>
            </c:ext>
          </c:extLst>
        </c:ser>
        <c:ser>
          <c:idx val="1"/>
          <c:order val="1"/>
          <c:tx>
            <c:strRef>
              <c:f>result_EM_2D_NbO!$AJ$1</c:f>
              <c:strCache>
                <c:ptCount val="1"/>
                <c:pt idx="0">
                  <c:v>閾値 0.1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result_EM_2D_NbO!$AJ$2:$AJ$201</c:f>
              <c:numCache>
                <c:formatCode>General</c:formatCode>
                <c:ptCount val="200"/>
                <c:pt idx="1">
                  <c:v>1.24514205323604</c:v>
                </c:pt>
                <c:pt idx="2">
                  <c:v>0.83689978282231703</c:v>
                </c:pt>
                <c:pt idx="3">
                  <c:v>0.76562473093051997</c:v>
                </c:pt>
                <c:pt idx="4">
                  <c:v>0.87572948348986601</c:v>
                </c:pt>
                <c:pt idx="5">
                  <c:v>0.17199935636650701</c:v>
                </c:pt>
                <c:pt idx="6">
                  <c:v>0.16688887397031299</c:v>
                </c:pt>
                <c:pt idx="7">
                  <c:v>0.19020002592978999</c:v>
                </c:pt>
                <c:pt idx="8">
                  <c:v>0.16451042235129601</c:v>
                </c:pt>
                <c:pt idx="9">
                  <c:v>0.14632865688671101</c:v>
                </c:pt>
                <c:pt idx="10">
                  <c:v>1.09266156401514</c:v>
                </c:pt>
                <c:pt idx="11">
                  <c:v>0.25338201228791302</c:v>
                </c:pt>
                <c:pt idx="12">
                  <c:v>0.34286814303687302</c:v>
                </c:pt>
                <c:pt idx="13">
                  <c:v>0.22783979229783499</c:v>
                </c:pt>
                <c:pt idx="14">
                  <c:v>0.32801873892403</c:v>
                </c:pt>
                <c:pt idx="15">
                  <c:v>0.23822244527660399</c:v>
                </c:pt>
                <c:pt idx="16">
                  <c:v>0.32357997460966798</c:v>
                </c:pt>
                <c:pt idx="17">
                  <c:v>0.77351942665830298</c:v>
                </c:pt>
                <c:pt idx="18">
                  <c:v>0.89806035110474303</c:v>
                </c:pt>
                <c:pt idx="19">
                  <c:v>0.79014040043315004</c:v>
                </c:pt>
                <c:pt idx="20">
                  <c:v>0.60784753629869703</c:v>
                </c:pt>
                <c:pt idx="21">
                  <c:v>1.18835581621646</c:v>
                </c:pt>
                <c:pt idx="22">
                  <c:v>0.808542340945128</c:v>
                </c:pt>
                <c:pt idx="23">
                  <c:v>1.0048407641333399</c:v>
                </c:pt>
                <c:pt idx="24">
                  <c:v>0.89946222931777398</c:v>
                </c:pt>
                <c:pt idx="25">
                  <c:v>0.78662377760486202</c:v>
                </c:pt>
                <c:pt idx="26">
                  <c:v>0.97365868364602803</c:v>
                </c:pt>
                <c:pt idx="27">
                  <c:v>1.23445541255007</c:v>
                </c:pt>
                <c:pt idx="28">
                  <c:v>0.89039270674753901</c:v>
                </c:pt>
                <c:pt idx="29">
                  <c:v>1.0320979767418501</c:v>
                </c:pt>
                <c:pt idx="30">
                  <c:v>1.19119213076132</c:v>
                </c:pt>
                <c:pt idx="31">
                  <c:v>1.0697535332880199</c:v>
                </c:pt>
                <c:pt idx="32">
                  <c:v>1.0693175337424601</c:v>
                </c:pt>
                <c:pt idx="33">
                  <c:v>1.0263636418394499</c:v>
                </c:pt>
                <c:pt idx="34">
                  <c:v>0.94421655127633797</c:v>
                </c:pt>
                <c:pt idx="35">
                  <c:v>0.95601527164732902</c:v>
                </c:pt>
                <c:pt idx="36">
                  <c:v>0.97170568057620399</c:v>
                </c:pt>
                <c:pt idx="37">
                  <c:v>0.77252107620675803</c:v>
                </c:pt>
                <c:pt idx="38">
                  <c:v>0.85225586679115795</c:v>
                </c:pt>
                <c:pt idx="39">
                  <c:v>0.97636466134574995</c:v>
                </c:pt>
                <c:pt idx="40">
                  <c:v>0.90723349152094301</c:v>
                </c:pt>
                <c:pt idx="41">
                  <c:v>1.2392672335000301</c:v>
                </c:pt>
                <c:pt idx="42">
                  <c:v>0.83921281017479499</c:v>
                </c:pt>
                <c:pt idx="43">
                  <c:v>1.01501830853688</c:v>
                </c:pt>
                <c:pt idx="44">
                  <c:v>1.14546699089767</c:v>
                </c:pt>
                <c:pt idx="45">
                  <c:v>0.82914890057576296</c:v>
                </c:pt>
                <c:pt idx="46">
                  <c:v>0.90583569936382302</c:v>
                </c:pt>
                <c:pt idx="47">
                  <c:v>0.87835109310556503</c:v>
                </c:pt>
                <c:pt idx="48">
                  <c:v>0.90751891715476696</c:v>
                </c:pt>
                <c:pt idx="49">
                  <c:v>0.94038894737422796</c:v>
                </c:pt>
                <c:pt idx="50">
                  <c:v>1.2180380108623701</c:v>
                </c:pt>
                <c:pt idx="51">
                  <c:v>0.88546079802609701</c:v>
                </c:pt>
                <c:pt idx="52">
                  <c:v>0.67000638877921004</c:v>
                </c:pt>
                <c:pt idx="53">
                  <c:v>0.74195450444728095</c:v>
                </c:pt>
                <c:pt idx="54">
                  <c:v>0.84892109950448302</c:v>
                </c:pt>
                <c:pt idx="55">
                  <c:v>0.96450878465310697</c:v>
                </c:pt>
                <c:pt idx="56">
                  <c:v>0.84852424233538204</c:v>
                </c:pt>
                <c:pt idx="57">
                  <c:v>1.08810852033734</c:v>
                </c:pt>
                <c:pt idx="58">
                  <c:v>1.0441525758703001</c:v>
                </c:pt>
                <c:pt idx="59">
                  <c:v>1.17711727535711</c:v>
                </c:pt>
                <c:pt idx="60">
                  <c:v>1.0694055086541201</c:v>
                </c:pt>
                <c:pt idx="61">
                  <c:v>1.1614402286285399</c:v>
                </c:pt>
                <c:pt idx="62">
                  <c:v>1.2436108257555201</c:v>
                </c:pt>
                <c:pt idx="63">
                  <c:v>1.00376494792797</c:v>
                </c:pt>
                <c:pt idx="64">
                  <c:v>1.19534922112649</c:v>
                </c:pt>
                <c:pt idx="65">
                  <c:v>1.0779400266286401</c:v>
                </c:pt>
                <c:pt idx="66">
                  <c:v>1.07885779781414</c:v>
                </c:pt>
                <c:pt idx="67">
                  <c:v>1.1177384127608601</c:v>
                </c:pt>
                <c:pt idx="68">
                  <c:v>1.1092004362405501</c:v>
                </c:pt>
                <c:pt idx="69">
                  <c:v>1.0004921753512299</c:v>
                </c:pt>
                <c:pt idx="70">
                  <c:v>1.31267320603052</c:v>
                </c:pt>
                <c:pt idx="71">
                  <c:v>1.1662731259888199</c:v>
                </c:pt>
                <c:pt idx="72">
                  <c:v>1.5982183797570899</c:v>
                </c:pt>
                <c:pt idx="73">
                  <c:v>1.3158573189317799</c:v>
                </c:pt>
                <c:pt idx="74">
                  <c:v>1.8267949242388399</c:v>
                </c:pt>
                <c:pt idx="75">
                  <c:v>1.4566605561667301</c:v>
                </c:pt>
                <c:pt idx="76">
                  <c:v>1.6500482240101599</c:v>
                </c:pt>
                <c:pt idx="77">
                  <c:v>1.8516156572282401</c:v>
                </c:pt>
                <c:pt idx="78">
                  <c:v>1.7488875208708501</c:v>
                </c:pt>
                <c:pt idx="79">
                  <c:v>1.9866395632500999</c:v>
                </c:pt>
                <c:pt idx="80">
                  <c:v>2.3545051489421298</c:v>
                </c:pt>
                <c:pt idx="81">
                  <c:v>2.2010757469934301</c:v>
                </c:pt>
                <c:pt idx="82">
                  <c:v>2.1528700057205898</c:v>
                </c:pt>
                <c:pt idx="83">
                  <c:v>1.8542888252771701</c:v>
                </c:pt>
                <c:pt idx="84">
                  <c:v>1.92016207924972</c:v>
                </c:pt>
                <c:pt idx="85">
                  <c:v>2.1270440142586202</c:v>
                </c:pt>
                <c:pt idx="86">
                  <c:v>2.0990265702061799</c:v>
                </c:pt>
                <c:pt idx="87">
                  <c:v>2.3161062098582299</c:v>
                </c:pt>
                <c:pt idx="88">
                  <c:v>2.3946230291160502</c:v>
                </c:pt>
                <c:pt idx="89">
                  <c:v>1.9971377808047399</c:v>
                </c:pt>
                <c:pt idx="90">
                  <c:v>2.1537960432969099</c:v>
                </c:pt>
                <c:pt idx="91">
                  <c:v>2.0949616145608601</c:v>
                </c:pt>
                <c:pt idx="92">
                  <c:v>2.1769346987181799</c:v>
                </c:pt>
                <c:pt idx="93">
                  <c:v>2.1086037564090101</c:v>
                </c:pt>
                <c:pt idx="94">
                  <c:v>1.91522111744475</c:v>
                </c:pt>
                <c:pt idx="95">
                  <c:v>2.0154630404699398</c:v>
                </c:pt>
                <c:pt idx="96">
                  <c:v>2.24419315493419</c:v>
                </c:pt>
                <c:pt idx="97">
                  <c:v>2.1299436559143898</c:v>
                </c:pt>
                <c:pt idx="98">
                  <c:v>2.74289229311875</c:v>
                </c:pt>
                <c:pt idx="99">
                  <c:v>2.5237726046578302</c:v>
                </c:pt>
                <c:pt idx="100">
                  <c:v>2.6728454396016499</c:v>
                </c:pt>
                <c:pt idx="101">
                  <c:v>3.23124952852424</c:v>
                </c:pt>
                <c:pt idx="102">
                  <c:v>2.8496512920435499</c:v>
                </c:pt>
                <c:pt idx="103">
                  <c:v>3.0822076025422098</c:v>
                </c:pt>
                <c:pt idx="104">
                  <c:v>3.3194746110654099</c:v>
                </c:pt>
                <c:pt idx="105">
                  <c:v>2.7903457450768698</c:v>
                </c:pt>
                <c:pt idx="106">
                  <c:v>3.0027175267272801</c:v>
                </c:pt>
                <c:pt idx="107">
                  <c:v>3.2028996458081198</c:v>
                </c:pt>
                <c:pt idx="108">
                  <c:v>3.5516584261871702</c:v>
                </c:pt>
                <c:pt idx="109">
                  <c:v>3.6738097209890799</c:v>
                </c:pt>
                <c:pt idx="110">
                  <c:v>4.0033392745314904</c:v>
                </c:pt>
                <c:pt idx="111">
                  <c:v>3.59974865547197</c:v>
                </c:pt>
                <c:pt idx="112">
                  <c:v>3.9704710594377399</c:v>
                </c:pt>
                <c:pt idx="113">
                  <c:v>3.5486115219386201</c:v>
                </c:pt>
                <c:pt idx="114">
                  <c:v>3.5992315166562601</c:v>
                </c:pt>
                <c:pt idx="115">
                  <c:v>3.77897274832132</c:v>
                </c:pt>
                <c:pt idx="116">
                  <c:v>3.4047166428517701</c:v>
                </c:pt>
                <c:pt idx="117">
                  <c:v>3.2097803123367998</c:v>
                </c:pt>
                <c:pt idx="118">
                  <c:v>3.26661006887747</c:v>
                </c:pt>
                <c:pt idx="119">
                  <c:v>3.5017567468165098</c:v>
                </c:pt>
                <c:pt idx="120">
                  <c:v>3.8151950714640002</c:v>
                </c:pt>
                <c:pt idx="121">
                  <c:v>3.6281161724862101</c:v>
                </c:pt>
                <c:pt idx="122">
                  <c:v>4.2296277091682102</c:v>
                </c:pt>
                <c:pt idx="123">
                  <c:v>4.4098264337910997</c:v>
                </c:pt>
                <c:pt idx="124">
                  <c:v>4.6788353610407203</c:v>
                </c:pt>
                <c:pt idx="125">
                  <c:v>4.9052870712670398</c:v>
                </c:pt>
                <c:pt idx="126">
                  <c:v>4.7826107379851601</c:v>
                </c:pt>
                <c:pt idx="127">
                  <c:v>4.9306396909949202</c:v>
                </c:pt>
                <c:pt idx="128">
                  <c:v>5.1673972890394397</c:v>
                </c:pt>
                <c:pt idx="129">
                  <c:v>5.1223017033739504</c:v>
                </c:pt>
                <c:pt idx="130">
                  <c:v>4.96277958323408</c:v>
                </c:pt>
                <c:pt idx="131">
                  <c:v>5.4077644716710296</c:v>
                </c:pt>
                <c:pt idx="132">
                  <c:v>5.8228796864768197</c:v>
                </c:pt>
                <c:pt idx="133">
                  <c:v>5.7230869806178601</c:v>
                </c:pt>
                <c:pt idx="134">
                  <c:v>6.2237253695818504</c:v>
                </c:pt>
                <c:pt idx="135">
                  <c:v>6.7660045840291803</c:v>
                </c:pt>
                <c:pt idx="136">
                  <c:v>6.6543312743894498</c:v>
                </c:pt>
                <c:pt idx="137">
                  <c:v>7.88741902429752</c:v>
                </c:pt>
                <c:pt idx="138">
                  <c:v>7.5894380486744701</c:v>
                </c:pt>
                <c:pt idx="139">
                  <c:v>7.7301915615564099</c:v>
                </c:pt>
                <c:pt idx="140">
                  <c:v>7.4416324355461896</c:v>
                </c:pt>
                <c:pt idx="141">
                  <c:v>6.7023677722678201</c:v>
                </c:pt>
                <c:pt idx="142">
                  <c:v>7.4650801154941098</c:v>
                </c:pt>
                <c:pt idx="143">
                  <c:v>7.3902826235244499</c:v>
                </c:pt>
                <c:pt idx="144">
                  <c:v>7.2466629584317896</c:v>
                </c:pt>
                <c:pt idx="145">
                  <c:v>7.2577280649783997</c:v>
                </c:pt>
                <c:pt idx="146">
                  <c:v>6.8981315218251202</c:v>
                </c:pt>
                <c:pt idx="147">
                  <c:v>8.3525442412776396</c:v>
                </c:pt>
                <c:pt idx="148">
                  <c:v>8.4034908127269308</c:v>
                </c:pt>
                <c:pt idx="149">
                  <c:v>8.9290432512335904</c:v>
                </c:pt>
                <c:pt idx="150">
                  <c:v>8.2765868777479099</c:v>
                </c:pt>
                <c:pt idx="151">
                  <c:v>8.4341139610691496</c:v>
                </c:pt>
                <c:pt idx="152">
                  <c:v>8.0014898349802994</c:v>
                </c:pt>
                <c:pt idx="153">
                  <c:v>8.4642040396851197</c:v>
                </c:pt>
                <c:pt idx="154">
                  <c:v>8.36745171763984</c:v>
                </c:pt>
                <c:pt idx="155">
                  <c:v>9.5675709210486293</c:v>
                </c:pt>
                <c:pt idx="156">
                  <c:v>9.6434174811986608</c:v>
                </c:pt>
                <c:pt idx="157">
                  <c:v>9.4535814978796093</c:v>
                </c:pt>
                <c:pt idx="158">
                  <c:v>9.8277092558123194</c:v>
                </c:pt>
                <c:pt idx="159">
                  <c:v>9.2260090152793008</c:v>
                </c:pt>
                <c:pt idx="160">
                  <c:v>9.1163292610058395</c:v>
                </c:pt>
                <c:pt idx="161">
                  <c:v>10.3286795883089</c:v>
                </c:pt>
                <c:pt idx="162">
                  <c:v>10.307960267848699</c:v>
                </c:pt>
                <c:pt idx="163">
                  <c:v>10.654679611350399</c:v>
                </c:pt>
                <c:pt idx="164">
                  <c:v>10.4960433606014</c:v>
                </c:pt>
                <c:pt idx="165">
                  <c:v>10.857639456551601</c:v>
                </c:pt>
                <c:pt idx="166">
                  <c:v>10.4909794041677</c:v>
                </c:pt>
                <c:pt idx="167">
                  <c:v>10.650733052691001</c:v>
                </c:pt>
                <c:pt idx="168">
                  <c:v>11.3048803341739</c:v>
                </c:pt>
                <c:pt idx="169">
                  <c:v>11.411644007761399</c:v>
                </c:pt>
                <c:pt idx="170">
                  <c:v>11.0715482970233</c:v>
                </c:pt>
                <c:pt idx="171">
                  <c:v>10.633335216688</c:v>
                </c:pt>
                <c:pt idx="172">
                  <c:v>11.414144382084199</c:v>
                </c:pt>
                <c:pt idx="173">
                  <c:v>12.313189191144</c:v>
                </c:pt>
                <c:pt idx="174">
                  <c:v>12.044573033908399</c:v>
                </c:pt>
                <c:pt idx="175">
                  <c:v>12.131953182343199</c:v>
                </c:pt>
                <c:pt idx="176">
                  <c:v>12.6892092863387</c:v>
                </c:pt>
                <c:pt idx="177">
                  <c:v>12.056761580516801</c:v>
                </c:pt>
                <c:pt idx="178">
                  <c:v>12.7483953848959</c:v>
                </c:pt>
                <c:pt idx="179">
                  <c:v>13.2861131724567</c:v>
                </c:pt>
                <c:pt idx="180">
                  <c:v>13.650413470309999</c:v>
                </c:pt>
                <c:pt idx="181">
                  <c:v>13.3764051417971</c:v>
                </c:pt>
                <c:pt idx="182">
                  <c:v>12.7616466848892</c:v>
                </c:pt>
                <c:pt idx="183">
                  <c:v>13.052436365180499</c:v>
                </c:pt>
                <c:pt idx="184">
                  <c:v>13.445691932929099</c:v>
                </c:pt>
                <c:pt idx="185">
                  <c:v>12.978237431292399</c:v>
                </c:pt>
                <c:pt idx="186">
                  <c:v>13.847934024310099</c:v>
                </c:pt>
                <c:pt idx="187">
                  <c:v>13.503948682977301</c:v>
                </c:pt>
                <c:pt idx="188">
                  <c:v>13.783302415926499</c:v>
                </c:pt>
                <c:pt idx="189">
                  <c:v>13.6316488170505</c:v>
                </c:pt>
                <c:pt idx="190">
                  <c:v>13.572827370954</c:v>
                </c:pt>
                <c:pt idx="191">
                  <c:v>14.4845180719973</c:v>
                </c:pt>
                <c:pt idx="192">
                  <c:v>13.0107839322377</c:v>
                </c:pt>
                <c:pt idx="193">
                  <c:v>13.5947507367672</c:v>
                </c:pt>
                <c:pt idx="194">
                  <c:v>13.3279672683882</c:v>
                </c:pt>
                <c:pt idx="195">
                  <c:v>13.1670318331847</c:v>
                </c:pt>
                <c:pt idx="196">
                  <c:v>14.816185245502201</c:v>
                </c:pt>
                <c:pt idx="197">
                  <c:v>14.287267777700301</c:v>
                </c:pt>
                <c:pt idx="198">
                  <c:v>14.032095263595799</c:v>
                </c:pt>
                <c:pt idx="199">
                  <c:v>14.140932382151499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88C-46B7-A25D-F1829E6E67DA}"/>
            </c:ext>
          </c:extLst>
        </c:ser>
        <c:ser>
          <c:idx val="2"/>
          <c:order val="2"/>
          <c:tx>
            <c:strRef>
              <c:f>result_EM_2D_NbO!$AK$1</c:f>
              <c:strCache>
                <c:ptCount val="1"/>
                <c:pt idx="0">
                  <c:v>閾値 0.01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result_EM_2D_NbO!$AK$2:$AK$201</c:f>
              <c:numCache>
                <c:formatCode>General</c:formatCode>
                <c:ptCount val="200"/>
                <c:pt idx="22">
                  <c:v>0.409200053321636</c:v>
                </c:pt>
                <c:pt idx="23">
                  <c:v>0.54084143858123901</c:v>
                </c:pt>
                <c:pt idx="24">
                  <c:v>0.69558164789714805</c:v>
                </c:pt>
                <c:pt idx="25">
                  <c:v>0.55815594915630495</c:v>
                </c:pt>
                <c:pt idx="26">
                  <c:v>0.54817742755220999</c:v>
                </c:pt>
                <c:pt idx="27">
                  <c:v>0.58289356123109104</c:v>
                </c:pt>
                <c:pt idx="28">
                  <c:v>0.53185661830699804</c:v>
                </c:pt>
                <c:pt idx="29">
                  <c:v>0.53137585241985796</c:v>
                </c:pt>
                <c:pt idx="30">
                  <c:v>0.43190353564155798</c:v>
                </c:pt>
                <c:pt idx="31">
                  <c:v>0.35297024753815498</c:v>
                </c:pt>
                <c:pt idx="32">
                  <c:v>0.41699343369418701</c:v>
                </c:pt>
                <c:pt idx="33">
                  <c:v>0.39939890324923399</c:v>
                </c:pt>
                <c:pt idx="34">
                  <c:v>0.31037849847478799</c:v>
                </c:pt>
                <c:pt idx="35">
                  <c:v>0.29363697958846002</c:v>
                </c:pt>
                <c:pt idx="36">
                  <c:v>0.32502399147639999</c:v>
                </c:pt>
                <c:pt idx="37">
                  <c:v>0.32688851070174102</c:v>
                </c:pt>
                <c:pt idx="38">
                  <c:v>0.31836478228846798</c:v>
                </c:pt>
                <c:pt idx="39">
                  <c:v>0.27980475277385902</c:v>
                </c:pt>
                <c:pt idx="40">
                  <c:v>0.346959073599172</c:v>
                </c:pt>
                <c:pt idx="41">
                  <c:v>0.35784577454023703</c:v>
                </c:pt>
                <c:pt idx="42">
                  <c:v>0.39400199465087998</c:v>
                </c:pt>
                <c:pt idx="43">
                  <c:v>0.36823407332327301</c:v>
                </c:pt>
                <c:pt idx="44">
                  <c:v>0.434129871653813</c:v>
                </c:pt>
                <c:pt idx="45">
                  <c:v>0.49416705805245698</c:v>
                </c:pt>
                <c:pt idx="46">
                  <c:v>0.35431911159018398</c:v>
                </c:pt>
                <c:pt idx="47">
                  <c:v>0.40101636260845003</c:v>
                </c:pt>
                <c:pt idx="48">
                  <c:v>0.39790262648920799</c:v>
                </c:pt>
                <c:pt idx="49">
                  <c:v>0.41316836406448698</c:v>
                </c:pt>
                <c:pt idx="50">
                  <c:v>0.35285218724405798</c:v>
                </c:pt>
                <c:pt idx="51">
                  <c:v>0.30160009466673299</c:v>
                </c:pt>
                <c:pt idx="52">
                  <c:v>0.35080508087134699</c:v>
                </c:pt>
                <c:pt idx="53">
                  <c:v>0.35324673612823698</c:v>
                </c:pt>
                <c:pt idx="54">
                  <c:v>0.37206031662586098</c:v>
                </c:pt>
                <c:pt idx="55">
                  <c:v>0.37716566953838199</c:v>
                </c:pt>
                <c:pt idx="56">
                  <c:v>0.353739758483957</c:v>
                </c:pt>
                <c:pt idx="57">
                  <c:v>0.41952423288523799</c:v>
                </c:pt>
                <c:pt idx="58">
                  <c:v>0.36630142233440799</c:v>
                </c:pt>
                <c:pt idx="59">
                  <c:v>0.28672010493739603</c:v>
                </c:pt>
                <c:pt idx="60">
                  <c:v>0.28487684387221901</c:v>
                </c:pt>
                <c:pt idx="61">
                  <c:v>0.32520432496247897</c:v>
                </c:pt>
                <c:pt idx="62">
                  <c:v>0.38902193547603298</c:v>
                </c:pt>
                <c:pt idx="63">
                  <c:v>0.38691410634377998</c:v>
                </c:pt>
                <c:pt idx="64">
                  <c:v>0.31765278935534202</c:v>
                </c:pt>
                <c:pt idx="65">
                  <c:v>0.34086662668314899</c:v>
                </c:pt>
                <c:pt idx="66">
                  <c:v>0.37425912504879899</c:v>
                </c:pt>
                <c:pt idx="67">
                  <c:v>0.38841709249527001</c:v>
                </c:pt>
                <c:pt idx="68">
                  <c:v>0.37060658893666798</c:v>
                </c:pt>
                <c:pt idx="69">
                  <c:v>0.35038905509642299</c:v>
                </c:pt>
                <c:pt idx="70">
                  <c:v>0.32506172493250901</c:v>
                </c:pt>
                <c:pt idx="71">
                  <c:v>0.31521876503602397</c:v>
                </c:pt>
                <c:pt idx="72">
                  <c:v>0.42510921208558899</c:v>
                </c:pt>
                <c:pt idx="73">
                  <c:v>0.40312209802968602</c:v>
                </c:pt>
                <c:pt idx="74">
                  <c:v>0.37633033128021598</c:v>
                </c:pt>
                <c:pt idx="75">
                  <c:v>0.34292694392155298</c:v>
                </c:pt>
                <c:pt idx="76">
                  <c:v>0.35177769832362898</c:v>
                </c:pt>
                <c:pt idx="77">
                  <c:v>0.31304885944406902</c:v>
                </c:pt>
                <c:pt idx="78">
                  <c:v>0.37420500047197602</c:v>
                </c:pt>
                <c:pt idx="79">
                  <c:v>0.34359757101798499</c:v>
                </c:pt>
                <c:pt idx="80">
                  <c:v>0.36625416403467298</c:v>
                </c:pt>
                <c:pt idx="81">
                  <c:v>0.40318441202546601</c:v>
                </c:pt>
                <c:pt idx="82">
                  <c:v>0.39974759068564403</c:v>
                </c:pt>
                <c:pt idx="83">
                  <c:v>0.34910266779120203</c:v>
                </c:pt>
                <c:pt idx="84">
                  <c:v>0.37190000913202997</c:v>
                </c:pt>
                <c:pt idx="85">
                  <c:v>0.33781996210277199</c:v>
                </c:pt>
                <c:pt idx="86">
                  <c:v>0.397966558167344</c:v>
                </c:pt>
                <c:pt idx="87">
                  <c:v>0.27267117235077398</c:v>
                </c:pt>
                <c:pt idx="88">
                  <c:v>0.320975603585339</c:v>
                </c:pt>
                <c:pt idx="89">
                  <c:v>0.35854718030523702</c:v>
                </c:pt>
                <c:pt idx="90">
                  <c:v>0.31424187729467001</c:v>
                </c:pt>
                <c:pt idx="91">
                  <c:v>0.29584045558758199</c:v>
                </c:pt>
                <c:pt idx="92">
                  <c:v>0.28854757540966702</c:v>
                </c:pt>
                <c:pt idx="93">
                  <c:v>0.30514765007281303</c:v>
                </c:pt>
                <c:pt idx="94">
                  <c:v>0.35611411948504801</c:v>
                </c:pt>
                <c:pt idx="95">
                  <c:v>0.35273228212871699</c:v>
                </c:pt>
                <c:pt idx="96">
                  <c:v>0.34183043405985197</c:v>
                </c:pt>
                <c:pt idx="97">
                  <c:v>0.35899648267520201</c:v>
                </c:pt>
                <c:pt idx="98">
                  <c:v>0.36937974523067002</c:v>
                </c:pt>
                <c:pt idx="99">
                  <c:v>0.400597052038418</c:v>
                </c:pt>
                <c:pt idx="100">
                  <c:v>0.37775690607528301</c:v>
                </c:pt>
                <c:pt idx="101">
                  <c:v>0.380041720707613</c:v>
                </c:pt>
                <c:pt idx="102">
                  <c:v>0.396220128241494</c:v>
                </c:pt>
                <c:pt idx="103">
                  <c:v>0.34413093034908998</c:v>
                </c:pt>
                <c:pt idx="104">
                  <c:v>0.36624633387479999</c:v>
                </c:pt>
                <c:pt idx="105">
                  <c:v>0.34995240624716001</c:v>
                </c:pt>
                <c:pt idx="106">
                  <c:v>0.301175917970819</c:v>
                </c:pt>
                <c:pt idx="107">
                  <c:v>0.35237751751083701</c:v>
                </c:pt>
                <c:pt idx="108">
                  <c:v>0.40875818213416698</c:v>
                </c:pt>
                <c:pt idx="109">
                  <c:v>0.41447826371799301</c:v>
                </c:pt>
                <c:pt idx="110">
                  <c:v>0.41125315830530401</c:v>
                </c:pt>
                <c:pt idx="111">
                  <c:v>0.37292214297210902</c:v>
                </c:pt>
                <c:pt idx="112">
                  <c:v>0.37791196972942598</c:v>
                </c:pt>
                <c:pt idx="113">
                  <c:v>0.37450952982670499</c:v>
                </c:pt>
                <c:pt idx="114">
                  <c:v>0.37311953398557401</c:v>
                </c:pt>
                <c:pt idx="115">
                  <c:v>0.33033732812806499</c:v>
                </c:pt>
                <c:pt idx="116">
                  <c:v>0.37145098480990801</c:v>
                </c:pt>
                <c:pt idx="117">
                  <c:v>0.39411307604444301</c:v>
                </c:pt>
                <c:pt idx="118">
                  <c:v>0.39617842716880602</c:v>
                </c:pt>
                <c:pt idx="119">
                  <c:v>0.40353799579618899</c:v>
                </c:pt>
                <c:pt idx="120">
                  <c:v>0.34033513048146902</c:v>
                </c:pt>
                <c:pt idx="121">
                  <c:v>0.386110916375695</c:v>
                </c:pt>
                <c:pt idx="122">
                  <c:v>0.34430248268496</c:v>
                </c:pt>
                <c:pt idx="123">
                  <c:v>0.355074937287012</c:v>
                </c:pt>
                <c:pt idx="124">
                  <c:v>0.36079295746982498</c:v>
                </c:pt>
                <c:pt idx="125">
                  <c:v>0.36746220406435198</c:v>
                </c:pt>
                <c:pt idx="126">
                  <c:v>0.36116103795653898</c:v>
                </c:pt>
                <c:pt idx="127">
                  <c:v>0.38941733282750202</c:v>
                </c:pt>
                <c:pt idx="128">
                  <c:v>0.406035536486132</c:v>
                </c:pt>
                <c:pt idx="129">
                  <c:v>0.39320017296484799</c:v>
                </c:pt>
                <c:pt idx="130">
                  <c:v>0.449000802199575</c:v>
                </c:pt>
                <c:pt idx="131">
                  <c:v>0.39275630805741801</c:v>
                </c:pt>
                <c:pt idx="132">
                  <c:v>0.42824644973599801</c:v>
                </c:pt>
                <c:pt idx="133">
                  <c:v>0.41169036040770901</c:v>
                </c:pt>
                <c:pt idx="134">
                  <c:v>0.44814580435923601</c:v>
                </c:pt>
                <c:pt idx="135">
                  <c:v>0.44804673601033901</c:v>
                </c:pt>
                <c:pt idx="136">
                  <c:v>0.459787691095983</c:v>
                </c:pt>
                <c:pt idx="137">
                  <c:v>0.44641257195249301</c:v>
                </c:pt>
                <c:pt idx="138">
                  <c:v>0.41078832044472202</c:v>
                </c:pt>
                <c:pt idx="139">
                  <c:v>0.442065810350668</c:v>
                </c:pt>
                <c:pt idx="140">
                  <c:v>0.44580188857799302</c:v>
                </c:pt>
                <c:pt idx="141">
                  <c:v>0.44313968541339999</c:v>
                </c:pt>
                <c:pt idx="142">
                  <c:v>0.47067319258506302</c:v>
                </c:pt>
                <c:pt idx="143">
                  <c:v>0.47613836434199203</c:v>
                </c:pt>
                <c:pt idx="144">
                  <c:v>0.42738934882808499</c:v>
                </c:pt>
                <c:pt idx="145">
                  <c:v>0.40617215340408203</c:v>
                </c:pt>
                <c:pt idx="146">
                  <c:v>0.44842762915886403</c:v>
                </c:pt>
                <c:pt idx="147">
                  <c:v>0.42699305543778598</c:v>
                </c:pt>
                <c:pt idx="148">
                  <c:v>0.46175556089608299</c:v>
                </c:pt>
                <c:pt idx="149">
                  <c:v>0.47562759587178299</c:v>
                </c:pt>
                <c:pt idx="150">
                  <c:v>0.428836574825326</c:v>
                </c:pt>
                <c:pt idx="151">
                  <c:v>0.45046755327806398</c:v>
                </c:pt>
                <c:pt idx="152">
                  <c:v>0.441724590559744</c:v>
                </c:pt>
                <c:pt idx="153">
                  <c:v>0.47289681242528298</c:v>
                </c:pt>
                <c:pt idx="154">
                  <c:v>0.48375995023704099</c:v>
                </c:pt>
                <c:pt idx="155">
                  <c:v>0.46874857761230498</c:v>
                </c:pt>
                <c:pt idx="156">
                  <c:v>0.46364898996194098</c:v>
                </c:pt>
                <c:pt idx="157">
                  <c:v>0.47725361352201601</c:v>
                </c:pt>
                <c:pt idx="158">
                  <c:v>0.46387996526063102</c:v>
                </c:pt>
                <c:pt idx="159">
                  <c:v>0.49389618306699001</c:v>
                </c:pt>
                <c:pt idx="160">
                  <c:v>0.47778033709073098</c:v>
                </c:pt>
                <c:pt idx="161">
                  <c:v>0.42349892856975102</c:v>
                </c:pt>
                <c:pt idx="162">
                  <c:v>0.42496444956857299</c:v>
                </c:pt>
                <c:pt idx="163">
                  <c:v>0.41405338056262903</c:v>
                </c:pt>
                <c:pt idx="164">
                  <c:v>0.372041760294403</c:v>
                </c:pt>
                <c:pt idx="165">
                  <c:v>0.36207021384086802</c:v>
                </c:pt>
                <c:pt idx="166">
                  <c:v>0.39329912347366303</c:v>
                </c:pt>
                <c:pt idx="167">
                  <c:v>0.38024413098962601</c:v>
                </c:pt>
                <c:pt idx="168">
                  <c:v>0.38401589326339303</c:v>
                </c:pt>
                <c:pt idx="169">
                  <c:v>0.37604781800581599</c:v>
                </c:pt>
                <c:pt idx="170">
                  <c:v>0.33460771976912901</c:v>
                </c:pt>
                <c:pt idx="171">
                  <c:v>0.35222452706347901</c:v>
                </c:pt>
                <c:pt idx="172">
                  <c:v>0.34185573677078701</c:v>
                </c:pt>
                <c:pt idx="173">
                  <c:v>0.31191506598240198</c:v>
                </c:pt>
                <c:pt idx="174">
                  <c:v>0.36045345585051802</c:v>
                </c:pt>
                <c:pt idx="175">
                  <c:v>0.36198313672299298</c:v>
                </c:pt>
                <c:pt idx="176">
                  <c:v>0.36212026863902702</c:v>
                </c:pt>
                <c:pt idx="177">
                  <c:v>0.349468989619306</c:v>
                </c:pt>
                <c:pt idx="178">
                  <c:v>0.314689660874578</c:v>
                </c:pt>
                <c:pt idx="179">
                  <c:v>0.35984105921189002</c:v>
                </c:pt>
                <c:pt idx="180">
                  <c:v>0.382318156163095</c:v>
                </c:pt>
                <c:pt idx="181">
                  <c:v>0.38492093355005103</c:v>
                </c:pt>
                <c:pt idx="182">
                  <c:v>0.33543527582027999</c:v>
                </c:pt>
                <c:pt idx="183">
                  <c:v>0.33742191445317898</c:v>
                </c:pt>
                <c:pt idx="184">
                  <c:v>0.35063944092265997</c:v>
                </c:pt>
                <c:pt idx="185">
                  <c:v>0.34107418844341397</c:v>
                </c:pt>
                <c:pt idx="186">
                  <c:v>0.34277868363035802</c:v>
                </c:pt>
                <c:pt idx="187">
                  <c:v>0.35756958206664002</c:v>
                </c:pt>
                <c:pt idx="188">
                  <c:v>0.32415556679233298</c:v>
                </c:pt>
                <c:pt idx="189">
                  <c:v>0.37022637816930398</c:v>
                </c:pt>
                <c:pt idx="190">
                  <c:v>0.37064004958665098</c:v>
                </c:pt>
                <c:pt idx="191">
                  <c:v>0.36448290361506402</c:v>
                </c:pt>
                <c:pt idx="192">
                  <c:v>0.358977577361003</c:v>
                </c:pt>
                <c:pt idx="193">
                  <c:v>0.382149166312239</c:v>
                </c:pt>
                <c:pt idx="194">
                  <c:v>0.367774026925697</c:v>
                </c:pt>
                <c:pt idx="195">
                  <c:v>0.37061428191838203</c:v>
                </c:pt>
                <c:pt idx="196">
                  <c:v>0.35777352719134498</c:v>
                </c:pt>
                <c:pt idx="197">
                  <c:v>0.35269897651369603</c:v>
                </c:pt>
                <c:pt idx="198">
                  <c:v>0.35862020271804501</c:v>
                </c:pt>
                <c:pt idx="199">
                  <c:v>0.33198097681993299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88C-46B7-A25D-F1829E6E67DA}"/>
            </c:ext>
          </c:extLst>
        </c:ser>
        <c:ser>
          <c:idx val="3"/>
          <c:order val="3"/>
          <c:tx>
            <c:strRef>
              <c:f>result_EM_2D_NbO!$AL$1</c:f>
              <c:strCache>
                <c:ptCount val="1"/>
                <c:pt idx="0">
                  <c:v>閾値 0.005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result_EM_2D_NbO!$AL$2:$AL$201</c:f>
              <c:numCache>
                <c:formatCode>General</c:formatCode>
                <c:ptCount val="200"/>
                <c:pt idx="44">
                  <c:v>0.28178267133217499</c:v>
                </c:pt>
                <c:pt idx="45">
                  <c:v>0.28757662292740399</c:v>
                </c:pt>
                <c:pt idx="46">
                  <c:v>0.31546910458136301</c:v>
                </c:pt>
                <c:pt idx="47">
                  <c:v>0.327199837182787</c:v>
                </c:pt>
                <c:pt idx="48">
                  <c:v>0.31232823480358901</c:v>
                </c:pt>
                <c:pt idx="49">
                  <c:v>0.31682014042350198</c:v>
                </c:pt>
                <c:pt idx="50">
                  <c:v>0.36359080892747198</c:v>
                </c:pt>
                <c:pt idx="51">
                  <c:v>0.36820676028989902</c:v>
                </c:pt>
                <c:pt idx="52">
                  <c:v>0.343349677031561</c:v>
                </c:pt>
                <c:pt idx="53">
                  <c:v>0.38209786129286299</c:v>
                </c:pt>
                <c:pt idx="54">
                  <c:v>0.44432802389962101</c:v>
                </c:pt>
                <c:pt idx="55">
                  <c:v>0.43898479069181201</c:v>
                </c:pt>
                <c:pt idx="56">
                  <c:v>0.39525915405134698</c:v>
                </c:pt>
                <c:pt idx="57">
                  <c:v>0.39860943466648702</c:v>
                </c:pt>
                <c:pt idx="58">
                  <c:v>0.34862631116569998</c:v>
                </c:pt>
                <c:pt idx="59">
                  <c:v>0.42235702777142198</c:v>
                </c:pt>
                <c:pt idx="60">
                  <c:v>0.43768452897926502</c:v>
                </c:pt>
                <c:pt idx="61">
                  <c:v>0.45478468049484899</c:v>
                </c:pt>
                <c:pt idx="62">
                  <c:v>0.41194181747167702</c:v>
                </c:pt>
                <c:pt idx="63">
                  <c:v>0.446201275705226</c:v>
                </c:pt>
                <c:pt idx="64">
                  <c:v>0.47548035590662702</c:v>
                </c:pt>
                <c:pt idx="65">
                  <c:v>0.43159165297240598</c:v>
                </c:pt>
                <c:pt idx="66">
                  <c:v>0.475438714041999</c:v>
                </c:pt>
                <c:pt idx="67">
                  <c:v>0.40552037296442101</c:v>
                </c:pt>
                <c:pt idx="68">
                  <c:v>0.39049137600181399</c:v>
                </c:pt>
                <c:pt idx="69">
                  <c:v>0.347351648439023</c:v>
                </c:pt>
                <c:pt idx="70">
                  <c:v>0.32021711936724401</c:v>
                </c:pt>
                <c:pt idx="71">
                  <c:v>0.34813865328192001</c:v>
                </c:pt>
                <c:pt idx="72">
                  <c:v>0.34490857325695701</c:v>
                </c:pt>
                <c:pt idx="73">
                  <c:v>0.36139854819676598</c:v>
                </c:pt>
                <c:pt idx="74">
                  <c:v>0.370090600128757</c:v>
                </c:pt>
                <c:pt idx="75">
                  <c:v>0.35342325225807703</c:v>
                </c:pt>
                <c:pt idx="76">
                  <c:v>0.36469841013938697</c:v>
                </c:pt>
                <c:pt idx="77">
                  <c:v>0.34139621029724798</c:v>
                </c:pt>
                <c:pt idx="78">
                  <c:v>0.34660522640567898</c:v>
                </c:pt>
                <c:pt idx="79">
                  <c:v>0.31058551214452501</c:v>
                </c:pt>
                <c:pt idx="80">
                  <c:v>0.32295080806328502</c:v>
                </c:pt>
                <c:pt idx="81">
                  <c:v>0.32451389946272802</c:v>
                </c:pt>
                <c:pt idx="82">
                  <c:v>0.30385581255489402</c:v>
                </c:pt>
                <c:pt idx="83">
                  <c:v>0.31133895952361101</c:v>
                </c:pt>
                <c:pt idx="84">
                  <c:v>0.33414380949853101</c:v>
                </c:pt>
                <c:pt idx="85">
                  <c:v>0.33374042955147698</c:v>
                </c:pt>
                <c:pt idx="86">
                  <c:v>0.34005216603641503</c:v>
                </c:pt>
                <c:pt idx="87">
                  <c:v>0.33293874099005799</c:v>
                </c:pt>
                <c:pt idx="88">
                  <c:v>0.30043193846969801</c:v>
                </c:pt>
                <c:pt idx="89">
                  <c:v>0.28786321641121199</c:v>
                </c:pt>
                <c:pt idx="90">
                  <c:v>0.29170937980563599</c:v>
                </c:pt>
                <c:pt idx="91">
                  <c:v>0.30077279022792103</c:v>
                </c:pt>
                <c:pt idx="92">
                  <c:v>0.286821246423757</c:v>
                </c:pt>
                <c:pt idx="93">
                  <c:v>0.30682210342750899</c:v>
                </c:pt>
                <c:pt idx="94">
                  <c:v>0.33126730872758098</c:v>
                </c:pt>
                <c:pt idx="95">
                  <c:v>0.31778743136264598</c:v>
                </c:pt>
                <c:pt idx="96">
                  <c:v>0.32263467406528101</c:v>
                </c:pt>
                <c:pt idx="97">
                  <c:v>0.27505800329802599</c:v>
                </c:pt>
                <c:pt idx="98">
                  <c:v>0.28500082906698898</c:v>
                </c:pt>
                <c:pt idx="99">
                  <c:v>0.33181361625651401</c:v>
                </c:pt>
                <c:pt idx="100">
                  <c:v>0.32261399525901302</c:v>
                </c:pt>
                <c:pt idx="101">
                  <c:v>0.34326501465890102</c:v>
                </c:pt>
                <c:pt idx="102">
                  <c:v>0.31680635465983797</c:v>
                </c:pt>
                <c:pt idx="103">
                  <c:v>0.34732286168564303</c:v>
                </c:pt>
                <c:pt idx="104">
                  <c:v>0.30280989024884403</c:v>
                </c:pt>
                <c:pt idx="105">
                  <c:v>0.32217160043297099</c:v>
                </c:pt>
                <c:pt idx="106">
                  <c:v>0.29580879956509398</c:v>
                </c:pt>
                <c:pt idx="107">
                  <c:v>0.33616891836295698</c:v>
                </c:pt>
                <c:pt idx="108">
                  <c:v>0.32048293945769901</c:v>
                </c:pt>
                <c:pt idx="109">
                  <c:v>0.29035982487504403</c:v>
                </c:pt>
                <c:pt idx="110">
                  <c:v>0.30087404341194102</c:v>
                </c:pt>
                <c:pt idx="111">
                  <c:v>0.29542044718207</c:v>
                </c:pt>
                <c:pt idx="112">
                  <c:v>0.27285226379537802</c:v>
                </c:pt>
                <c:pt idx="113">
                  <c:v>0.292804344325649</c:v>
                </c:pt>
                <c:pt idx="114">
                  <c:v>0.308397546886714</c:v>
                </c:pt>
                <c:pt idx="115">
                  <c:v>0.321797115627726</c:v>
                </c:pt>
                <c:pt idx="116">
                  <c:v>0.343288521855798</c:v>
                </c:pt>
                <c:pt idx="117">
                  <c:v>0.349082159323786</c:v>
                </c:pt>
                <c:pt idx="118">
                  <c:v>0.37429245331717598</c:v>
                </c:pt>
                <c:pt idx="119">
                  <c:v>0.37113539899833697</c:v>
                </c:pt>
                <c:pt idx="120">
                  <c:v>0.32108332768780201</c:v>
                </c:pt>
                <c:pt idx="121">
                  <c:v>0.31696714719274699</c:v>
                </c:pt>
                <c:pt idx="122">
                  <c:v>0.33814438712161099</c:v>
                </c:pt>
                <c:pt idx="123">
                  <c:v>0.332991776644188</c:v>
                </c:pt>
                <c:pt idx="124">
                  <c:v>0.32853870140509001</c:v>
                </c:pt>
                <c:pt idx="125">
                  <c:v>0.32543505838152798</c:v>
                </c:pt>
                <c:pt idx="126">
                  <c:v>0.350296949460496</c:v>
                </c:pt>
                <c:pt idx="127">
                  <c:v>0.365000149945932</c:v>
                </c:pt>
                <c:pt idx="128">
                  <c:v>0.351876128580277</c:v>
                </c:pt>
                <c:pt idx="129">
                  <c:v>0.35252350995578202</c:v>
                </c:pt>
                <c:pt idx="130">
                  <c:v>0.35605821116721798</c:v>
                </c:pt>
                <c:pt idx="131">
                  <c:v>0.37396152962290102</c:v>
                </c:pt>
                <c:pt idx="132">
                  <c:v>0.37168875385140698</c:v>
                </c:pt>
                <c:pt idx="133">
                  <c:v>0.39482649546220699</c:v>
                </c:pt>
                <c:pt idx="134">
                  <c:v>0.35459464300923399</c:v>
                </c:pt>
                <c:pt idx="135">
                  <c:v>0.35173669796149598</c:v>
                </c:pt>
                <c:pt idx="136">
                  <c:v>0.39568034476004799</c:v>
                </c:pt>
                <c:pt idx="137">
                  <c:v>0.38224810075273002</c:v>
                </c:pt>
                <c:pt idx="138">
                  <c:v>0.37776121056034601</c:v>
                </c:pt>
                <c:pt idx="139">
                  <c:v>0.34480664433284303</c:v>
                </c:pt>
                <c:pt idx="140">
                  <c:v>0.35300671529071598</c:v>
                </c:pt>
                <c:pt idx="141">
                  <c:v>0.36138442166992102</c:v>
                </c:pt>
                <c:pt idx="142">
                  <c:v>0.36648671027739499</c:v>
                </c:pt>
                <c:pt idx="143">
                  <c:v>0.35553937557630599</c:v>
                </c:pt>
                <c:pt idx="144">
                  <c:v>0.33714254081469802</c:v>
                </c:pt>
                <c:pt idx="145">
                  <c:v>0.34359088841637903</c:v>
                </c:pt>
                <c:pt idx="146">
                  <c:v>0.35080247304451201</c:v>
                </c:pt>
                <c:pt idx="147">
                  <c:v>0.34125279239130601</c:v>
                </c:pt>
                <c:pt idx="148">
                  <c:v>0.337025069813294</c:v>
                </c:pt>
                <c:pt idx="149">
                  <c:v>0.32759793637713602</c:v>
                </c:pt>
                <c:pt idx="150">
                  <c:v>0.34762375171432802</c:v>
                </c:pt>
                <c:pt idx="151">
                  <c:v>0.33137805291619399</c:v>
                </c:pt>
                <c:pt idx="152">
                  <c:v>0.35747213652450399</c:v>
                </c:pt>
                <c:pt idx="153">
                  <c:v>0.352695808693269</c:v>
                </c:pt>
                <c:pt idx="154">
                  <c:v>0.362860659310419</c:v>
                </c:pt>
                <c:pt idx="155">
                  <c:v>0.32043159241007202</c:v>
                </c:pt>
                <c:pt idx="156">
                  <c:v>0.33462074987982499</c:v>
                </c:pt>
                <c:pt idx="157">
                  <c:v>0.32851655004510699</c:v>
                </c:pt>
                <c:pt idx="158">
                  <c:v>0.36126567532265602</c:v>
                </c:pt>
                <c:pt idx="159">
                  <c:v>0.35753080617563898</c:v>
                </c:pt>
                <c:pt idx="160">
                  <c:v>0.35076867293662201</c:v>
                </c:pt>
                <c:pt idx="161">
                  <c:v>0.34949065828438097</c:v>
                </c:pt>
                <c:pt idx="162">
                  <c:v>0.36236791650841899</c:v>
                </c:pt>
                <c:pt idx="163">
                  <c:v>0.34728437899835102</c:v>
                </c:pt>
                <c:pt idx="164">
                  <c:v>0.34022179205217101</c:v>
                </c:pt>
                <c:pt idx="165">
                  <c:v>0.34610165720913899</c:v>
                </c:pt>
                <c:pt idx="166">
                  <c:v>0.33798847903615198</c:v>
                </c:pt>
                <c:pt idx="167">
                  <c:v>0.34716639691103302</c:v>
                </c:pt>
                <c:pt idx="168">
                  <c:v>0.36367437206226</c:v>
                </c:pt>
                <c:pt idx="169">
                  <c:v>0.37379137379155802</c:v>
                </c:pt>
                <c:pt idx="170">
                  <c:v>0.361880427565685</c:v>
                </c:pt>
                <c:pt idx="171">
                  <c:v>0.39415357574393101</c:v>
                </c:pt>
                <c:pt idx="172">
                  <c:v>0.33876954271487802</c:v>
                </c:pt>
                <c:pt idx="173">
                  <c:v>0.31411902546383502</c:v>
                </c:pt>
                <c:pt idx="174">
                  <c:v>0.36275418518261898</c:v>
                </c:pt>
                <c:pt idx="175">
                  <c:v>0.36466523920851901</c:v>
                </c:pt>
                <c:pt idx="176">
                  <c:v>0.37125885990938801</c:v>
                </c:pt>
                <c:pt idx="177">
                  <c:v>0.37720781852507801</c:v>
                </c:pt>
                <c:pt idx="178">
                  <c:v>0.38493970027722801</c:v>
                </c:pt>
                <c:pt idx="179">
                  <c:v>0.379455008100819</c:v>
                </c:pt>
                <c:pt idx="180">
                  <c:v>0.36578590247064102</c:v>
                </c:pt>
                <c:pt idx="181">
                  <c:v>0.35575778890346299</c:v>
                </c:pt>
                <c:pt idx="182">
                  <c:v>0.38847721972886001</c:v>
                </c:pt>
                <c:pt idx="183">
                  <c:v>0.37338917079582901</c:v>
                </c:pt>
                <c:pt idx="184">
                  <c:v>0.40066298158653102</c:v>
                </c:pt>
                <c:pt idx="185">
                  <c:v>0.38161106849492499</c:v>
                </c:pt>
                <c:pt idx="186">
                  <c:v>0.36761654776474501</c:v>
                </c:pt>
                <c:pt idx="187">
                  <c:v>0.38426813812564897</c:v>
                </c:pt>
                <c:pt idx="188">
                  <c:v>0.360344243719535</c:v>
                </c:pt>
                <c:pt idx="189">
                  <c:v>0.40097480934880397</c:v>
                </c:pt>
                <c:pt idx="190">
                  <c:v>0.35046810377047499</c:v>
                </c:pt>
                <c:pt idx="191">
                  <c:v>0.37944526646013499</c:v>
                </c:pt>
                <c:pt idx="192">
                  <c:v>0.40409144565327199</c:v>
                </c:pt>
                <c:pt idx="193">
                  <c:v>0.371695026440716</c:v>
                </c:pt>
                <c:pt idx="194">
                  <c:v>0.37195508801217497</c:v>
                </c:pt>
                <c:pt idx="195">
                  <c:v>0.41622068569784498</c:v>
                </c:pt>
                <c:pt idx="196">
                  <c:v>0.41843181664322598</c:v>
                </c:pt>
                <c:pt idx="197">
                  <c:v>0.40524233278355198</c:v>
                </c:pt>
                <c:pt idx="198">
                  <c:v>0.39204399394308198</c:v>
                </c:pt>
                <c:pt idx="199">
                  <c:v>0.386471914144569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88C-46B7-A25D-F1829E6E67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97866703"/>
        <c:axId val="1797842575"/>
      </c:lineChart>
      <c:catAx>
        <c:axId val="179786670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97842575"/>
        <c:crosses val="autoZero"/>
        <c:auto val="1"/>
        <c:lblAlgn val="ctr"/>
        <c:lblOffset val="100"/>
        <c:noMultiLvlLbl val="0"/>
      </c:catAx>
      <c:valAx>
        <c:axId val="1797842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97866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4878534513082768E-2"/>
          <c:y val="1.2539999280911804E-2"/>
          <c:w val="0.95419102273232792"/>
          <c:h val="0.93439182244501251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un!$E$2:$E$31</c:f>
              <c:numCache>
                <c:formatCode>General</c:formatCode>
                <c:ptCount val="30"/>
                <c:pt idx="0">
                  <c:v>8907.441272</c:v>
                </c:pt>
                <c:pt idx="1">
                  <c:v>1340.4845680000001</c:v>
                </c:pt>
                <c:pt idx="2">
                  <c:v>635.77784340000005</c:v>
                </c:pt>
                <c:pt idx="3">
                  <c:v>69.078327360000003</c:v>
                </c:pt>
                <c:pt idx="4">
                  <c:v>358.07092970000002</c:v>
                </c:pt>
                <c:pt idx="5">
                  <c:v>21.850893639999999</c:v>
                </c:pt>
                <c:pt idx="6">
                  <c:v>22.262435379999999</c:v>
                </c:pt>
                <c:pt idx="7">
                  <c:v>23.260011930000001</c:v>
                </c:pt>
                <c:pt idx="8">
                  <c:v>23.388065770000001</c:v>
                </c:pt>
                <c:pt idx="9">
                  <c:v>23.573731080000002</c:v>
                </c:pt>
                <c:pt idx="10">
                  <c:v>24.2215445</c:v>
                </c:pt>
                <c:pt idx="11">
                  <c:v>24.941289189999999</c:v>
                </c:pt>
                <c:pt idx="12">
                  <c:v>24.457788010000002</c:v>
                </c:pt>
                <c:pt idx="13">
                  <c:v>24.92032275</c:v>
                </c:pt>
                <c:pt idx="14">
                  <c:v>24.663851399999999</c:v>
                </c:pt>
                <c:pt idx="15">
                  <c:v>24.326968770000001</c:v>
                </c:pt>
                <c:pt idx="16">
                  <c:v>24.50441842</c:v>
                </c:pt>
                <c:pt idx="17">
                  <c:v>24.885922099999998</c:v>
                </c:pt>
                <c:pt idx="18">
                  <c:v>24.550787939999999</c:v>
                </c:pt>
                <c:pt idx="19">
                  <c:v>24.76088163</c:v>
                </c:pt>
                <c:pt idx="20">
                  <c:v>24.475824100000001</c:v>
                </c:pt>
                <c:pt idx="21">
                  <c:v>24.946352050000002</c:v>
                </c:pt>
                <c:pt idx="22">
                  <c:v>24.849844239999999</c:v>
                </c:pt>
                <c:pt idx="23">
                  <c:v>24.919553579999999</c:v>
                </c:pt>
                <c:pt idx="24">
                  <c:v>25.359728090000001</c:v>
                </c:pt>
                <c:pt idx="25">
                  <c:v>25.56167537</c:v>
                </c:pt>
                <c:pt idx="26">
                  <c:v>25.725430630000002</c:v>
                </c:pt>
                <c:pt idx="27">
                  <c:v>25.586020009999999</c:v>
                </c:pt>
                <c:pt idx="28">
                  <c:v>25.363630430000001</c:v>
                </c:pt>
                <c:pt idx="29">
                  <c:v>25.452859480000001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44C-43A5-957A-5A00D95D7A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9847256"/>
        <c:axId val="249850000"/>
      </c:lineChart>
      <c:catAx>
        <c:axId val="2498472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49850000"/>
        <c:crosses val="autoZero"/>
        <c:auto val="1"/>
        <c:lblAlgn val="ctr"/>
        <c:lblOffset val="100"/>
        <c:noMultiLvlLbl val="0"/>
      </c:catAx>
      <c:valAx>
        <c:axId val="249850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49847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un!$E$4:$E$31</c:f>
              <c:numCache>
                <c:formatCode>General</c:formatCode>
                <c:ptCount val="28"/>
                <c:pt idx="0">
                  <c:v>635.77784340000005</c:v>
                </c:pt>
                <c:pt idx="1">
                  <c:v>69.078327360000003</c:v>
                </c:pt>
                <c:pt idx="2">
                  <c:v>358.07092970000002</c:v>
                </c:pt>
                <c:pt idx="3">
                  <c:v>21.850893639999999</c:v>
                </c:pt>
                <c:pt idx="4">
                  <c:v>22.262435379999999</c:v>
                </c:pt>
                <c:pt idx="5">
                  <c:v>23.260011930000001</c:v>
                </c:pt>
                <c:pt idx="6">
                  <c:v>23.388065770000001</c:v>
                </c:pt>
                <c:pt idx="7">
                  <c:v>23.573731080000002</c:v>
                </c:pt>
                <c:pt idx="8">
                  <c:v>24.2215445</c:v>
                </c:pt>
                <c:pt idx="9">
                  <c:v>24.941289189999999</c:v>
                </c:pt>
                <c:pt idx="10">
                  <c:v>24.457788010000002</c:v>
                </c:pt>
                <c:pt idx="11">
                  <c:v>24.92032275</c:v>
                </c:pt>
                <c:pt idx="12">
                  <c:v>24.663851399999999</c:v>
                </c:pt>
                <c:pt idx="13">
                  <c:v>24.326968770000001</c:v>
                </c:pt>
                <c:pt idx="14">
                  <c:v>24.50441842</c:v>
                </c:pt>
                <c:pt idx="15">
                  <c:v>24.885922099999998</c:v>
                </c:pt>
                <c:pt idx="16">
                  <c:v>24.550787939999999</c:v>
                </c:pt>
                <c:pt idx="17">
                  <c:v>24.76088163</c:v>
                </c:pt>
                <c:pt idx="18">
                  <c:v>24.475824100000001</c:v>
                </c:pt>
                <c:pt idx="19">
                  <c:v>24.946352050000002</c:v>
                </c:pt>
                <c:pt idx="20">
                  <c:v>24.849844239999999</c:v>
                </c:pt>
                <c:pt idx="21">
                  <c:v>24.919553579999999</c:v>
                </c:pt>
                <c:pt idx="22">
                  <c:v>25.359728090000001</c:v>
                </c:pt>
                <c:pt idx="23">
                  <c:v>25.56167537</c:v>
                </c:pt>
                <c:pt idx="24">
                  <c:v>25.725430630000002</c:v>
                </c:pt>
                <c:pt idx="25">
                  <c:v>25.586020009999999</c:v>
                </c:pt>
                <c:pt idx="26">
                  <c:v>25.363630430000001</c:v>
                </c:pt>
                <c:pt idx="27">
                  <c:v>25.452859480000001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F3-4759-A464-5A4D8A5629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1008880"/>
        <c:axId val="251004176"/>
      </c:lineChart>
      <c:catAx>
        <c:axId val="25100888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51004176"/>
        <c:crosses val="autoZero"/>
        <c:auto val="1"/>
        <c:lblAlgn val="ctr"/>
        <c:lblOffset val="100"/>
        <c:noMultiLvlLbl val="0"/>
      </c:catAx>
      <c:valAx>
        <c:axId val="251004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51008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un!$Q$46:$Q$75</c:f>
              <c:numCache>
                <c:formatCode>General</c:formatCode>
                <c:ptCount val="30"/>
                <c:pt idx="0">
                  <c:v>9.9808468179999998</c:v>
                </c:pt>
                <c:pt idx="1">
                  <c:v>9.9999366760000008</c:v>
                </c:pt>
                <c:pt idx="2">
                  <c:v>14.094815240000001</c:v>
                </c:pt>
                <c:pt idx="3">
                  <c:v>18.01806766</c:v>
                </c:pt>
                <c:pt idx="4">
                  <c:v>21.052579529999999</c:v>
                </c:pt>
                <c:pt idx="5">
                  <c:v>21.892537050000001</c:v>
                </c:pt>
                <c:pt idx="6">
                  <c:v>22.455551660000001</c:v>
                </c:pt>
                <c:pt idx="7">
                  <c:v>21.811050399999999</c:v>
                </c:pt>
                <c:pt idx="8">
                  <c:v>22.103694390000001</c:v>
                </c:pt>
                <c:pt idx="9">
                  <c:v>23.546118329999999</c:v>
                </c:pt>
                <c:pt idx="10">
                  <c:v>23.549818720000001</c:v>
                </c:pt>
                <c:pt idx="11">
                  <c:v>23.19288237</c:v>
                </c:pt>
                <c:pt idx="12">
                  <c:v>23.092586010000002</c:v>
                </c:pt>
                <c:pt idx="13">
                  <c:v>23.143302890000001</c:v>
                </c:pt>
                <c:pt idx="14">
                  <c:v>23.801752369999999</c:v>
                </c:pt>
                <c:pt idx="15">
                  <c:v>23.594549669999999</c:v>
                </c:pt>
                <c:pt idx="16">
                  <c:v>24.487661429999999</c:v>
                </c:pt>
                <c:pt idx="17">
                  <c:v>24.300613389999999</c:v>
                </c:pt>
                <c:pt idx="18">
                  <c:v>24.571090590000001</c:v>
                </c:pt>
                <c:pt idx="19">
                  <c:v>24.623350680000001</c:v>
                </c:pt>
                <c:pt idx="20">
                  <c:v>24.474082460000002</c:v>
                </c:pt>
                <c:pt idx="21">
                  <c:v>24.434201739999999</c:v>
                </c:pt>
                <c:pt idx="22">
                  <c:v>24.399923699999999</c:v>
                </c:pt>
                <c:pt idx="23">
                  <c:v>24.289909789999999</c:v>
                </c:pt>
                <c:pt idx="24">
                  <c:v>24.397721310000001</c:v>
                </c:pt>
                <c:pt idx="25">
                  <c:v>24.4674236</c:v>
                </c:pt>
                <c:pt idx="26">
                  <c:v>24.2584099</c:v>
                </c:pt>
                <c:pt idx="27">
                  <c:v>24.445541720000001</c:v>
                </c:pt>
                <c:pt idx="28">
                  <c:v>24.701883250000002</c:v>
                </c:pt>
                <c:pt idx="29">
                  <c:v>24.866121700000001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1A-41E9-84E7-F8723466D0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1012016"/>
        <c:axId val="251015544"/>
      </c:lineChart>
      <c:catAx>
        <c:axId val="2510120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51015544"/>
        <c:crosses val="autoZero"/>
        <c:auto val="1"/>
        <c:lblAlgn val="ctr"/>
        <c:lblOffset val="100"/>
        <c:noMultiLvlLbl val="0"/>
      </c:catAx>
      <c:valAx>
        <c:axId val="251015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51012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Sheet1!$B$1:$B$14</c:f>
              <c:numCache>
                <c:formatCode>General</c:formatCode>
                <c:ptCount val="14"/>
                <c:pt idx="0">
                  <c:v>9.9808468180852508</c:v>
                </c:pt>
                <c:pt idx="1">
                  <c:v>9.9999366757525294</c:v>
                </c:pt>
                <c:pt idx="2">
                  <c:v>14.0948152441304</c:v>
                </c:pt>
                <c:pt idx="3">
                  <c:v>18.018067664526502</c:v>
                </c:pt>
                <c:pt idx="4">
                  <c:v>21.0525795342649</c:v>
                </c:pt>
                <c:pt idx="5">
                  <c:v>21.892537046280498</c:v>
                </c:pt>
                <c:pt idx="6">
                  <c:v>22.455551655025801</c:v>
                </c:pt>
                <c:pt idx="7">
                  <c:v>21.811050395996102</c:v>
                </c:pt>
                <c:pt idx="8">
                  <c:v>22.103694394480399</c:v>
                </c:pt>
                <c:pt idx="9">
                  <c:v>23.546118332736199</c:v>
                </c:pt>
                <c:pt idx="10">
                  <c:v>23.549818715737199</c:v>
                </c:pt>
                <c:pt idx="11">
                  <c:v>23.192882368045701</c:v>
                </c:pt>
                <c:pt idx="12">
                  <c:v>23.092586011193301</c:v>
                </c:pt>
                <c:pt idx="13">
                  <c:v>23.143302893255498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9B9-4F4F-936D-A49A0CDF36C2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Sheet1!$C$1:$C$14</c:f>
              <c:numCache>
                <c:formatCode>General</c:formatCode>
                <c:ptCount val="14"/>
                <c:pt idx="0">
                  <c:v>9.9642810013399501</c:v>
                </c:pt>
                <c:pt idx="1">
                  <c:v>10.809221163857099</c:v>
                </c:pt>
                <c:pt idx="2">
                  <c:v>15.385375641543501</c:v>
                </c:pt>
                <c:pt idx="3">
                  <c:v>18.223711625508098</c:v>
                </c:pt>
                <c:pt idx="4">
                  <c:v>18.0585486881035</c:v>
                </c:pt>
                <c:pt idx="5">
                  <c:v>20.627102442644201</c:v>
                </c:pt>
                <c:pt idx="6">
                  <c:v>21.130594410311001</c:v>
                </c:pt>
                <c:pt idx="7">
                  <c:v>21.1848592820274</c:v>
                </c:pt>
                <c:pt idx="8">
                  <c:v>21.587606847261899</c:v>
                </c:pt>
                <c:pt idx="9">
                  <c:v>21.627895988500399</c:v>
                </c:pt>
                <c:pt idx="10">
                  <c:v>22.548196035899601</c:v>
                </c:pt>
                <c:pt idx="11">
                  <c:v>23.1196785246057</c:v>
                </c:pt>
                <c:pt idx="12">
                  <c:v>23.155021457826201</c:v>
                </c:pt>
                <c:pt idx="13">
                  <c:v>23.1379861501429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9B9-4F4F-936D-A49A0CDF36C2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Sheet1!$D$1:$D$14</c:f>
              <c:numCache>
                <c:formatCode>General</c:formatCode>
                <c:ptCount val="14"/>
                <c:pt idx="0">
                  <c:v>8907.4412717013201</c:v>
                </c:pt>
                <c:pt idx="1">
                  <c:v>1340.4845676140801</c:v>
                </c:pt>
                <c:pt idx="2">
                  <c:v>635.77784343089695</c:v>
                </c:pt>
                <c:pt idx="3">
                  <c:v>69.078327358568004</c:v>
                </c:pt>
                <c:pt idx="4">
                  <c:v>358.07092968542401</c:v>
                </c:pt>
                <c:pt idx="5">
                  <c:v>21.850893644150599</c:v>
                </c:pt>
                <c:pt idx="6">
                  <c:v>22.2624353809505</c:v>
                </c:pt>
                <c:pt idx="7">
                  <c:v>23.260011934432502</c:v>
                </c:pt>
                <c:pt idx="8">
                  <c:v>23.388065766633201</c:v>
                </c:pt>
                <c:pt idx="9">
                  <c:v>23.573731078826398</c:v>
                </c:pt>
                <c:pt idx="10">
                  <c:v>24.221544496856499</c:v>
                </c:pt>
                <c:pt idx="11">
                  <c:v>24.941289186497698</c:v>
                </c:pt>
                <c:pt idx="12">
                  <c:v>24.4577880119928</c:v>
                </c:pt>
                <c:pt idx="13">
                  <c:v>24.9203227450793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9B9-4F4F-936D-A49A0CDF36C2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Sheet1!$E$1:$E$14</c:f>
              <c:numCache>
                <c:formatCode>General</c:formatCode>
                <c:ptCount val="14"/>
                <c:pt idx="0">
                  <c:v>5705.1488057880997</c:v>
                </c:pt>
                <c:pt idx="1">
                  <c:v>1077.62578942962</c:v>
                </c:pt>
                <c:pt idx="2">
                  <c:v>75.420769308324296</c:v>
                </c:pt>
                <c:pt idx="3">
                  <c:v>18.891066442678099</c:v>
                </c:pt>
                <c:pt idx="4">
                  <c:v>19.6332175364109</c:v>
                </c:pt>
                <c:pt idx="5">
                  <c:v>19.007316044773699</c:v>
                </c:pt>
                <c:pt idx="6">
                  <c:v>20.543056344725699</c:v>
                </c:pt>
                <c:pt idx="7">
                  <c:v>19.4936641078741</c:v>
                </c:pt>
                <c:pt idx="8">
                  <c:v>19.739175148677901</c:v>
                </c:pt>
                <c:pt idx="9">
                  <c:v>19.453302901449302</c:v>
                </c:pt>
                <c:pt idx="10">
                  <c:v>20.749603764755999</c:v>
                </c:pt>
                <c:pt idx="11">
                  <c:v>21.137696221047701</c:v>
                </c:pt>
                <c:pt idx="12">
                  <c:v>21.034581314535298</c:v>
                </c:pt>
                <c:pt idx="13">
                  <c:v>21.041929739568801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9B9-4F4F-936D-A49A0CDF36C2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Sheet1!$F$1:$F$14</c:f>
              <c:numCache>
                <c:formatCode>General</c:formatCode>
                <c:ptCount val="14"/>
                <c:pt idx="0">
                  <c:v>5969.7989331575</c:v>
                </c:pt>
                <c:pt idx="1">
                  <c:v>3728.4560284415902</c:v>
                </c:pt>
                <c:pt idx="2">
                  <c:v>109.105581796672</c:v>
                </c:pt>
                <c:pt idx="3">
                  <c:v>16.710466399850201</c:v>
                </c:pt>
                <c:pt idx="4">
                  <c:v>16.437684944980202</c:v>
                </c:pt>
                <c:pt idx="5">
                  <c:v>19.005861145226699</c:v>
                </c:pt>
                <c:pt idx="6">
                  <c:v>18.955100651083701</c:v>
                </c:pt>
                <c:pt idx="7">
                  <c:v>19.924555729279898</c:v>
                </c:pt>
                <c:pt idx="8">
                  <c:v>19.927204008161201</c:v>
                </c:pt>
                <c:pt idx="9">
                  <c:v>20.411961416194099</c:v>
                </c:pt>
                <c:pt idx="10">
                  <c:v>20.892028769513502</c:v>
                </c:pt>
                <c:pt idx="11">
                  <c:v>21.611219833379501</c:v>
                </c:pt>
                <c:pt idx="12">
                  <c:v>21.229242067293399</c:v>
                </c:pt>
                <c:pt idx="13">
                  <c:v>21.128746105360801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9B9-4F4F-936D-A49A0CDF36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5533632"/>
        <c:axId val="335537944"/>
      </c:lineChart>
      <c:catAx>
        <c:axId val="335533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35537944"/>
        <c:crosses val="autoZero"/>
        <c:auto val="1"/>
        <c:lblAlgn val="ctr"/>
        <c:lblOffset val="100"/>
        <c:noMultiLvlLbl val="0"/>
      </c:catAx>
      <c:valAx>
        <c:axId val="335537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35533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110</c:v>
                </c:pt>
                <c:pt idx="10">
                  <c:v>120</c:v>
                </c:pt>
                <c:pt idx="11">
                  <c:v>130</c:v>
                </c:pt>
                <c:pt idx="12">
                  <c:v>140</c:v>
                </c:pt>
                <c:pt idx="13">
                  <c:v>150</c:v>
                </c:pt>
                <c:pt idx="14">
                  <c:v>160</c:v>
                </c:pt>
                <c:pt idx="15">
                  <c:v>170</c:v>
                </c:pt>
                <c:pt idx="16">
                  <c:v>180</c:v>
                </c:pt>
                <c:pt idx="17">
                  <c:v>190</c:v>
                </c:pt>
                <c:pt idx="18">
                  <c:v>200</c:v>
                </c:pt>
                <c:pt idx="19">
                  <c:v>210</c:v>
                </c:pt>
                <c:pt idx="20">
                  <c:v>220</c:v>
                </c:pt>
                <c:pt idx="21">
                  <c:v>230</c:v>
                </c:pt>
                <c:pt idx="22">
                  <c:v>240</c:v>
                </c:pt>
                <c:pt idx="23">
                  <c:v>250</c:v>
                </c:pt>
                <c:pt idx="24">
                  <c:v>260</c:v>
                </c:pt>
                <c:pt idx="25">
                  <c:v>270</c:v>
                </c:pt>
                <c:pt idx="26">
                  <c:v>280</c:v>
                </c:pt>
                <c:pt idx="27">
                  <c:v>290</c:v>
                </c:pt>
                <c:pt idx="28">
                  <c:v>300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9.9999366757525294</c:v>
                </c:pt>
                <c:pt idx="1">
                  <c:v>14.0948152441304</c:v>
                </c:pt>
                <c:pt idx="2">
                  <c:v>18.018067664526502</c:v>
                </c:pt>
                <c:pt idx="3">
                  <c:v>21.0525795342649</c:v>
                </c:pt>
                <c:pt idx="4">
                  <c:v>21.892537046280498</c:v>
                </c:pt>
                <c:pt idx="5">
                  <c:v>22.455551655025801</c:v>
                </c:pt>
                <c:pt idx="6">
                  <c:v>21.811050395996102</c:v>
                </c:pt>
                <c:pt idx="7">
                  <c:v>22.103694394480399</c:v>
                </c:pt>
                <c:pt idx="8">
                  <c:v>23.546118332736199</c:v>
                </c:pt>
                <c:pt idx="9">
                  <c:v>23.549818715737199</c:v>
                </c:pt>
                <c:pt idx="10">
                  <c:v>23.192882368045701</c:v>
                </c:pt>
                <c:pt idx="11">
                  <c:v>23.092586011193301</c:v>
                </c:pt>
                <c:pt idx="12">
                  <c:v>23.143302893255498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F3A-4BCC-BDDF-013CB63604E6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110</c:v>
                </c:pt>
                <c:pt idx="10">
                  <c:v>120</c:v>
                </c:pt>
                <c:pt idx="11">
                  <c:v>130</c:v>
                </c:pt>
                <c:pt idx="12">
                  <c:v>140</c:v>
                </c:pt>
                <c:pt idx="13">
                  <c:v>150</c:v>
                </c:pt>
                <c:pt idx="14">
                  <c:v>160</c:v>
                </c:pt>
                <c:pt idx="15">
                  <c:v>170</c:v>
                </c:pt>
                <c:pt idx="16">
                  <c:v>180</c:v>
                </c:pt>
                <c:pt idx="17">
                  <c:v>190</c:v>
                </c:pt>
                <c:pt idx="18">
                  <c:v>200</c:v>
                </c:pt>
                <c:pt idx="19">
                  <c:v>210</c:v>
                </c:pt>
                <c:pt idx="20">
                  <c:v>220</c:v>
                </c:pt>
                <c:pt idx="21">
                  <c:v>230</c:v>
                </c:pt>
                <c:pt idx="22">
                  <c:v>240</c:v>
                </c:pt>
                <c:pt idx="23">
                  <c:v>250</c:v>
                </c:pt>
                <c:pt idx="24">
                  <c:v>260</c:v>
                </c:pt>
                <c:pt idx="25">
                  <c:v>270</c:v>
                </c:pt>
                <c:pt idx="26">
                  <c:v>280</c:v>
                </c:pt>
                <c:pt idx="27">
                  <c:v>290</c:v>
                </c:pt>
                <c:pt idx="28">
                  <c:v>300</c:v>
                </c:pt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10.809221163857099</c:v>
                </c:pt>
                <c:pt idx="1">
                  <c:v>15.385375641543501</c:v>
                </c:pt>
                <c:pt idx="2">
                  <c:v>18.223711625508098</c:v>
                </c:pt>
                <c:pt idx="3">
                  <c:v>18.0585486881035</c:v>
                </c:pt>
                <c:pt idx="4">
                  <c:v>20.627102442644201</c:v>
                </c:pt>
                <c:pt idx="5">
                  <c:v>21.130594410311001</c:v>
                </c:pt>
                <c:pt idx="6">
                  <c:v>21.1848592820274</c:v>
                </c:pt>
                <c:pt idx="7">
                  <c:v>21.587606847261899</c:v>
                </c:pt>
                <c:pt idx="8">
                  <c:v>21.627895988500399</c:v>
                </c:pt>
                <c:pt idx="9">
                  <c:v>22.548196035899601</c:v>
                </c:pt>
                <c:pt idx="10">
                  <c:v>23.1196785246057</c:v>
                </c:pt>
                <c:pt idx="11">
                  <c:v>23.155021457826201</c:v>
                </c:pt>
                <c:pt idx="12">
                  <c:v>23.1379861501429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F3A-4BCC-BDDF-013CB63604E6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110</c:v>
                </c:pt>
                <c:pt idx="10">
                  <c:v>120</c:v>
                </c:pt>
                <c:pt idx="11">
                  <c:v>130</c:v>
                </c:pt>
                <c:pt idx="12">
                  <c:v>140</c:v>
                </c:pt>
                <c:pt idx="13">
                  <c:v>150</c:v>
                </c:pt>
                <c:pt idx="14">
                  <c:v>160</c:v>
                </c:pt>
                <c:pt idx="15">
                  <c:v>170</c:v>
                </c:pt>
                <c:pt idx="16">
                  <c:v>180</c:v>
                </c:pt>
                <c:pt idx="17">
                  <c:v>190</c:v>
                </c:pt>
                <c:pt idx="18">
                  <c:v>200</c:v>
                </c:pt>
                <c:pt idx="19">
                  <c:v>210</c:v>
                </c:pt>
                <c:pt idx="20">
                  <c:v>220</c:v>
                </c:pt>
                <c:pt idx="21">
                  <c:v>230</c:v>
                </c:pt>
                <c:pt idx="22">
                  <c:v>240</c:v>
                </c:pt>
                <c:pt idx="23">
                  <c:v>250</c:v>
                </c:pt>
                <c:pt idx="24">
                  <c:v>260</c:v>
                </c:pt>
                <c:pt idx="25">
                  <c:v>270</c:v>
                </c:pt>
                <c:pt idx="26">
                  <c:v>280</c:v>
                </c:pt>
                <c:pt idx="27">
                  <c:v>290</c:v>
                </c:pt>
                <c:pt idx="28">
                  <c:v>300</c:v>
                </c:pt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1340.4845676140801</c:v>
                </c:pt>
                <c:pt idx="1">
                  <c:v>635.77784343089695</c:v>
                </c:pt>
                <c:pt idx="2">
                  <c:v>69.078327358568004</c:v>
                </c:pt>
                <c:pt idx="3">
                  <c:v>358.07092968542401</c:v>
                </c:pt>
                <c:pt idx="4">
                  <c:v>21.850893644150599</c:v>
                </c:pt>
                <c:pt idx="5">
                  <c:v>22.2624353809505</c:v>
                </c:pt>
                <c:pt idx="6">
                  <c:v>23.260011934432502</c:v>
                </c:pt>
                <c:pt idx="7">
                  <c:v>23.388065766633201</c:v>
                </c:pt>
                <c:pt idx="8">
                  <c:v>23.573731078826398</c:v>
                </c:pt>
                <c:pt idx="9">
                  <c:v>24.221544496856499</c:v>
                </c:pt>
                <c:pt idx="10">
                  <c:v>24.941289186497698</c:v>
                </c:pt>
                <c:pt idx="11">
                  <c:v>24.4577880119928</c:v>
                </c:pt>
                <c:pt idx="12">
                  <c:v>24.9203227450793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F3A-4BCC-BDDF-013CB63604E6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110</c:v>
                </c:pt>
                <c:pt idx="10">
                  <c:v>120</c:v>
                </c:pt>
                <c:pt idx="11">
                  <c:v>130</c:v>
                </c:pt>
                <c:pt idx="12">
                  <c:v>140</c:v>
                </c:pt>
                <c:pt idx="13">
                  <c:v>150</c:v>
                </c:pt>
                <c:pt idx="14">
                  <c:v>160</c:v>
                </c:pt>
                <c:pt idx="15">
                  <c:v>170</c:v>
                </c:pt>
                <c:pt idx="16">
                  <c:v>180</c:v>
                </c:pt>
                <c:pt idx="17">
                  <c:v>190</c:v>
                </c:pt>
                <c:pt idx="18">
                  <c:v>200</c:v>
                </c:pt>
                <c:pt idx="19">
                  <c:v>210</c:v>
                </c:pt>
                <c:pt idx="20">
                  <c:v>220</c:v>
                </c:pt>
                <c:pt idx="21">
                  <c:v>230</c:v>
                </c:pt>
                <c:pt idx="22">
                  <c:v>240</c:v>
                </c:pt>
                <c:pt idx="23">
                  <c:v>250</c:v>
                </c:pt>
                <c:pt idx="24">
                  <c:v>260</c:v>
                </c:pt>
                <c:pt idx="25">
                  <c:v>270</c:v>
                </c:pt>
                <c:pt idx="26">
                  <c:v>280</c:v>
                </c:pt>
                <c:pt idx="27">
                  <c:v>290</c:v>
                </c:pt>
                <c:pt idx="28">
                  <c:v>300</c:v>
                </c:pt>
              </c:numCache>
            </c:numRef>
          </c:cat>
          <c:val>
            <c:numRef>
              <c:f>Sheet1!$E$2:$E$14</c:f>
              <c:numCache>
                <c:formatCode>General</c:formatCode>
                <c:ptCount val="13"/>
                <c:pt idx="0">
                  <c:v>1077.62578942962</c:v>
                </c:pt>
                <c:pt idx="1">
                  <c:v>75.420769308324296</c:v>
                </c:pt>
                <c:pt idx="2">
                  <c:v>18.891066442678099</c:v>
                </c:pt>
                <c:pt idx="3">
                  <c:v>19.6332175364109</c:v>
                </c:pt>
                <c:pt idx="4">
                  <c:v>19.007316044773699</c:v>
                </c:pt>
                <c:pt idx="5">
                  <c:v>20.543056344725699</c:v>
                </c:pt>
                <c:pt idx="6">
                  <c:v>19.4936641078741</c:v>
                </c:pt>
                <c:pt idx="7">
                  <c:v>19.739175148677901</c:v>
                </c:pt>
                <c:pt idx="8">
                  <c:v>19.453302901449302</c:v>
                </c:pt>
                <c:pt idx="9">
                  <c:v>20.749603764755999</c:v>
                </c:pt>
                <c:pt idx="10">
                  <c:v>21.137696221047701</c:v>
                </c:pt>
                <c:pt idx="11">
                  <c:v>21.034581314535298</c:v>
                </c:pt>
                <c:pt idx="12">
                  <c:v>21.041929739568801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F3A-4BCC-BDDF-013CB63604E6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110</c:v>
                </c:pt>
                <c:pt idx="10">
                  <c:v>120</c:v>
                </c:pt>
                <c:pt idx="11">
                  <c:v>130</c:v>
                </c:pt>
                <c:pt idx="12">
                  <c:v>140</c:v>
                </c:pt>
                <c:pt idx="13">
                  <c:v>150</c:v>
                </c:pt>
                <c:pt idx="14">
                  <c:v>160</c:v>
                </c:pt>
                <c:pt idx="15">
                  <c:v>170</c:v>
                </c:pt>
                <c:pt idx="16">
                  <c:v>180</c:v>
                </c:pt>
                <c:pt idx="17">
                  <c:v>190</c:v>
                </c:pt>
                <c:pt idx="18">
                  <c:v>200</c:v>
                </c:pt>
                <c:pt idx="19">
                  <c:v>210</c:v>
                </c:pt>
                <c:pt idx="20">
                  <c:v>220</c:v>
                </c:pt>
                <c:pt idx="21">
                  <c:v>230</c:v>
                </c:pt>
                <c:pt idx="22">
                  <c:v>240</c:v>
                </c:pt>
                <c:pt idx="23">
                  <c:v>250</c:v>
                </c:pt>
                <c:pt idx="24">
                  <c:v>260</c:v>
                </c:pt>
                <c:pt idx="25">
                  <c:v>270</c:v>
                </c:pt>
                <c:pt idx="26">
                  <c:v>280</c:v>
                </c:pt>
                <c:pt idx="27">
                  <c:v>290</c:v>
                </c:pt>
                <c:pt idx="28">
                  <c:v>300</c:v>
                </c:pt>
              </c:numCache>
            </c:numRef>
          </c:cat>
          <c:val>
            <c:numRef>
              <c:f>Sheet1!$F$2:$F$14</c:f>
              <c:numCache>
                <c:formatCode>General</c:formatCode>
                <c:ptCount val="13"/>
                <c:pt idx="0">
                  <c:v>3728.4560284415902</c:v>
                </c:pt>
                <c:pt idx="1">
                  <c:v>109.105581796672</c:v>
                </c:pt>
                <c:pt idx="2">
                  <c:v>16.710466399850201</c:v>
                </c:pt>
                <c:pt idx="3">
                  <c:v>16.437684944980202</c:v>
                </c:pt>
                <c:pt idx="4">
                  <c:v>19.005861145226699</c:v>
                </c:pt>
                <c:pt idx="5">
                  <c:v>18.955100651083701</c:v>
                </c:pt>
                <c:pt idx="6">
                  <c:v>19.924555729279898</c:v>
                </c:pt>
                <c:pt idx="7">
                  <c:v>19.927204008161201</c:v>
                </c:pt>
                <c:pt idx="8">
                  <c:v>20.411961416194099</c:v>
                </c:pt>
                <c:pt idx="9">
                  <c:v>20.892028769513502</c:v>
                </c:pt>
                <c:pt idx="10">
                  <c:v>21.611219833379501</c:v>
                </c:pt>
                <c:pt idx="11">
                  <c:v>21.229242067293399</c:v>
                </c:pt>
                <c:pt idx="12">
                  <c:v>21.128746105360801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F3A-4BCC-BDDF-013CB63604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39784208"/>
        <c:axId val="439786952"/>
      </c:lineChart>
      <c:catAx>
        <c:axId val="439784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39786952"/>
        <c:crosses val="autoZero"/>
        <c:auto val="1"/>
        <c:lblAlgn val="ctr"/>
        <c:lblOffset val="100"/>
        <c:noMultiLvlLbl val="0"/>
      </c:catAx>
      <c:valAx>
        <c:axId val="439786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39784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橙に近づける</a:t>
            </a:r>
            <a:r>
              <a:rPr lang="en-US" altLang="ja-JP"/>
              <a:t>(3</a:t>
            </a:r>
            <a:r>
              <a:rPr lang="ja-JP" altLang="en-US"/>
              <a:t>次元</a:t>
            </a:r>
            <a:r>
              <a:rPr lang="en-US" altLang="ja-JP"/>
              <a:t>)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10792.425908311199</c:v>
                </c:pt>
                <c:pt idx="1">
                  <c:v>721.278409229918</c:v>
                </c:pt>
                <c:pt idx="2">
                  <c:v>222.48786654297999</c:v>
                </c:pt>
                <c:pt idx="3">
                  <c:v>159.75961419712999</c:v>
                </c:pt>
                <c:pt idx="4">
                  <c:v>20.927684121379599</c:v>
                </c:pt>
                <c:pt idx="5">
                  <c:v>19.977423578956198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98A-40AC-A129-E79480812BD3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5966.5589315726102</c:v>
                </c:pt>
                <c:pt idx="1">
                  <c:v>2955.68652502235</c:v>
                </c:pt>
                <c:pt idx="2">
                  <c:v>560.86624365822797</c:v>
                </c:pt>
                <c:pt idx="3">
                  <c:v>20.1042206027013</c:v>
                </c:pt>
                <c:pt idx="4">
                  <c:v>20.4010720680951</c:v>
                </c:pt>
                <c:pt idx="5">
                  <c:v>21.6269089360318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98A-40AC-A129-E79480812B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0948879"/>
        <c:axId val="480945551"/>
      </c:lineChart>
      <c:catAx>
        <c:axId val="480948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80945551"/>
        <c:crosses val="autoZero"/>
        <c:auto val="1"/>
        <c:lblAlgn val="ctr"/>
        <c:lblOffset val="100"/>
        <c:noMultiLvlLbl val="0"/>
      </c:catAx>
      <c:valAx>
        <c:axId val="4809455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80948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橙に近づける</a:t>
            </a:r>
            <a:r>
              <a:rPr lang="en-US" altLang="ja-JP"/>
              <a:t>(3</a:t>
            </a:r>
            <a:r>
              <a:rPr lang="ja-JP" altLang="en-US"/>
              <a:t>次元</a:t>
            </a:r>
            <a:r>
              <a:rPr lang="en-US" altLang="ja-JP"/>
              <a:t>)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result_Mat_SOINN!$D$4:$D$13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result_Mat_SOINN!$A$5:$A$14</c:f>
              <c:numCache>
                <c:formatCode>General</c:formatCode>
                <c:ptCount val="10"/>
                <c:pt idx="0">
                  <c:v>0.31008618961951601</c:v>
                </c:pt>
                <c:pt idx="1">
                  <c:v>5.4389819157993804</c:v>
                </c:pt>
                <c:pt idx="2">
                  <c:v>12.884885168558901</c:v>
                </c:pt>
                <c:pt idx="3">
                  <c:v>13.6319892948493</c:v>
                </c:pt>
                <c:pt idx="4">
                  <c:v>14.9803568384005</c:v>
                </c:pt>
                <c:pt idx="5">
                  <c:v>17.154400900036801</c:v>
                </c:pt>
                <c:pt idx="6">
                  <c:v>17.796238403821299</c:v>
                </c:pt>
                <c:pt idx="7">
                  <c:v>18.0215203576529</c:v>
                </c:pt>
                <c:pt idx="8">
                  <c:v>18.6620207096752</c:v>
                </c:pt>
                <c:pt idx="9">
                  <c:v>19.510978250666401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978-4B23-B61C-E40AE225D9CB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result_Mat_SOINN!$D$4:$D$13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result_Mat_SOINN!$B$5:$B$14</c:f>
              <c:numCache>
                <c:formatCode>General</c:formatCode>
                <c:ptCount val="10"/>
                <c:pt idx="0">
                  <c:v>1.19190275300517</c:v>
                </c:pt>
                <c:pt idx="1">
                  <c:v>5.9589484457963096</c:v>
                </c:pt>
                <c:pt idx="2">
                  <c:v>9.1067098609133108</c:v>
                </c:pt>
                <c:pt idx="3">
                  <c:v>14.017482432733001</c:v>
                </c:pt>
                <c:pt idx="4">
                  <c:v>15.6734845631371</c:v>
                </c:pt>
                <c:pt idx="5">
                  <c:v>16.991070644393901</c:v>
                </c:pt>
                <c:pt idx="6">
                  <c:v>19.1746176658061</c:v>
                </c:pt>
                <c:pt idx="7">
                  <c:v>20.647999285550402</c:v>
                </c:pt>
                <c:pt idx="8">
                  <c:v>21.1290288881879</c:v>
                </c:pt>
                <c:pt idx="9">
                  <c:v>21.645371065811599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978-4B23-B61C-E40AE225D9CB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result_Mat_SOINN!$D$4:$D$13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result_Mat_SOINN!$C$5:$C$14</c:f>
              <c:numCache>
                <c:formatCode>General</c:formatCode>
                <c:ptCount val="10"/>
                <c:pt idx="0">
                  <c:v>0.244690607422238</c:v>
                </c:pt>
                <c:pt idx="1">
                  <c:v>8.9251898236613805</c:v>
                </c:pt>
                <c:pt idx="2">
                  <c:v>11.561892118222399</c:v>
                </c:pt>
                <c:pt idx="3">
                  <c:v>13.9512715539956</c:v>
                </c:pt>
                <c:pt idx="4">
                  <c:v>17.242193648322399</c:v>
                </c:pt>
                <c:pt idx="5">
                  <c:v>17.697052432859302</c:v>
                </c:pt>
                <c:pt idx="6">
                  <c:v>19.738824838527599</c:v>
                </c:pt>
                <c:pt idx="7">
                  <c:v>19.882010605228299</c:v>
                </c:pt>
                <c:pt idx="8">
                  <c:v>18.836671463923601</c:v>
                </c:pt>
                <c:pt idx="9">
                  <c:v>19.7791543698428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978-4B23-B61C-E40AE225D9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93700303"/>
        <c:axId val="2093701551"/>
      </c:lineChart>
      <c:catAx>
        <c:axId val="20937003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093701551"/>
        <c:crosses val="autoZero"/>
        <c:auto val="1"/>
        <c:lblAlgn val="ctr"/>
        <c:lblOffset val="100"/>
        <c:noMultiLvlLbl val="0"/>
      </c:catAx>
      <c:valAx>
        <c:axId val="20937015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0937003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sz="1800"/>
              <a:t>NbO</a:t>
            </a:r>
            <a:r>
              <a:rPr lang="en-US" altLang="ja-JP" sz="1800" baseline="0"/>
              <a:t> 2D</a:t>
            </a:r>
            <a:endParaRPr lang="ja-JP" altLang="en-US" sz="1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result_EM_3D_NbO!$A$2:$A$11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result_EM_3D_NbO!$B$2:$B$11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8.3333333333333329E-2</c:v>
                </c:pt>
                <c:pt idx="3">
                  <c:v>0.16666666666666666</c:v>
                </c:pt>
                <c:pt idx="4">
                  <c:v>0.41666666666666669</c:v>
                </c:pt>
                <c:pt idx="5">
                  <c:v>0.41666666666666669</c:v>
                </c:pt>
                <c:pt idx="6">
                  <c:v>0.66666666666666663</c:v>
                </c:pt>
                <c:pt idx="7">
                  <c:v>0.83333333333333337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77-47EC-B3D4-6929463950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77167136"/>
        <c:axId val="2077165472"/>
      </c:lineChart>
      <c:catAx>
        <c:axId val="20771671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number</a:t>
                </a:r>
                <a:r>
                  <a:rPr lang="en-US" altLang="ja-JP" sz="2000" baseline="0"/>
                  <a:t> of data</a:t>
                </a:r>
                <a:endParaRPr lang="ja-JP" altLang="en-US" sz="20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077165472"/>
        <c:crosses val="autoZero"/>
        <c:auto val="1"/>
        <c:lblAlgn val="ctr"/>
        <c:lblOffset val="100"/>
        <c:noMultiLvlLbl val="0"/>
      </c:catAx>
      <c:valAx>
        <c:axId val="207716547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success</a:t>
                </a:r>
                <a:r>
                  <a:rPr lang="en-US" altLang="ja-JP" sz="2000" baseline="0"/>
                  <a:t> rate</a:t>
                </a:r>
                <a:endParaRPr lang="ja-JP" altLang="en-US" sz="20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077167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kumimoji="1" lang="ja-JP" sz="1200"/>
            </a:lvl1pPr>
          </a:lstStyle>
          <a:p>
            <a:fld id="{3842907C-D0AA-4C58-9F94-58B40AD65B29}" type="datetimeFigureOut">
              <a:rPr lang="ja-JP" altLang="en-US"/>
              <a:pPr/>
              <a:t>2016/6/30</a:t>
            </a:fld>
            <a:endParaRPr kumimoji="1" lang="ja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kumimoji="1" lang="ja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kumimoji="1" lang="ja-JP"/>
              <a:t>マスタ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kumimoji="1" lang="ja-JP" sz="1200"/>
            </a:lvl1pPr>
          </a:lstStyle>
          <a:p>
            <a:fld id="{1D76769E-C829-4283-B80E-CB90D995C291}" type="slidenum">
              <a:rPr/>
              <a:pPr/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1449083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kumimoji="1" lang="ja-JP" smtClean="0"/>
              <a:pPr/>
              <a:t>1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951651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9778-11A0-4F28-8F6C-5BBB2705C65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2706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ja-JP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3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defRPr kumimoji="1" lang="ja-JP"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582807"/>
            <a:ext cx="7772400" cy="1199704"/>
          </a:xfrm>
        </p:spPr>
        <p:txBody>
          <a:bodyPr/>
          <a:lstStyle>
            <a:lvl1pPr marL="0" marR="64008" indent="0" algn="r" latinLnBrk="0">
              <a:buNone/>
              <a:defRPr kumimoji="1" lang="ja-JP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/>
          </a:p>
        </p:txBody>
      </p:sp>
      <p:grpSp>
        <p:nvGrpSpPr>
          <p:cNvPr id="2" name="Group 14"/>
          <p:cNvGrpSpPr/>
          <p:nvPr/>
        </p:nvGrpSpPr>
        <p:grpSpPr>
          <a:xfrm>
            <a:off x="-3764" y="4953000"/>
            <a:ext cx="9147765" cy="1912088"/>
            <a:chOff x="-3765" y="4832896"/>
            <a:chExt cx="9147765" cy="2032192"/>
          </a:xfrm>
        </p:grpSpPr>
        <p:sp>
          <p:nvSpPr>
            <p:cNvPr id="7" name="Shap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1" lang="ja-JP"/>
            </a:p>
          </p:txBody>
        </p:sp>
        <p:sp>
          <p:nvSpPr>
            <p:cNvPr id="8" name="Shap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1" lang="ja-JP"/>
            </a:p>
          </p:txBody>
        </p:sp>
        <p:sp>
          <p:nvSpPr>
            <p:cNvPr id="11" name="Shap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/>
              <a:endParaRPr kumimoji="1" lang="ja-JP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1" lang="ja-JP">
                <a:solidFill>
                  <a:srgbClr val="FFFFFF"/>
                </a:solidFill>
              </a:defRPr>
            </a:lvl1pPr>
            <a:extLst/>
          </a:lstStyle>
          <a:p>
            <a:fld id="{E6E13C79-1C97-4B32-B2AE-1A69C169643E}" type="datetime2">
              <a:rPr lang="ja-JP" altLang="en-US"/>
              <a:pPr/>
              <a:t>2016年6月30日(木)</a:t>
            </a:fld>
            <a:endParaRPr kumimoji="1" lang="ja-JP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1" lang="ja-JP">
                <a:solidFill>
                  <a:srgbClr val="FFFFFF"/>
                </a:solidFill>
              </a:defRPr>
            </a:lvl1pPr>
            <a:extLst/>
          </a:lstStyle>
          <a:p>
            <a:fld id="{45292C34-3E5E-4BA5-AF54-F1601B144FB0}" type="slidenum">
              <a:rPr/>
              <a:pPr/>
              <a:t>‹#›</a:t>
            </a:fld>
            <a:endParaRPr kumimoji="1" lang="ja-JP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31"/>
            <a:ext cx="8229600" cy="4386071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14BF-C004-4398-9186-5EE680724D95}" type="datetime2">
              <a:rPr lang="ja-JP" altLang="en-US"/>
              <a:pPr/>
              <a:t>2016年6月30日(木)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2"/>
            <a:ext cx="1777470" cy="5592761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14BF-C004-4398-9186-5EE680724D95}" type="datetime2">
              <a:rPr lang="ja-JP" altLang="en-US"/>
              <a:pPr/>
              <a:t>2016年6月30日(木)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5030019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07944"/>
            <a:ext cx="1920240" cy="365760"/>
          </a:xfrm>
        </p:spPr>
        <p:txBody>
          <a:bodyPr/>
          <a:lstStyle/>
          <a:p>
            <a:fld id="{227FEF5B-F2CC-4EC5-8F1F-29A8BF9EFFA9}" type="datetime2">
              <a:rPr lang="ja-JP" altLang="en-US"/>
              <a:pPr/>
              <a:t>2016年6月30日(木)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9912" y="6407946"/>
            <a:ext cx="2350681" cy="365125"/>
          </a:xfrm>
        </p:spPr>
        <p:txBody>
          <a:bodyPr/>
          <a:lstStyle/>
          <a:p>
            <a:endParaRPr kumimoji="1" 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1999" y="6407946"/>
            <a:ext cx="911033" cy="365125"/>
          </a:xfrm>
        </p:spPr>
        <p:txBody>
          <a:bodyPr/>
          <a:lstStyle>
            <a:lvl1pPr>
              <a:defRPr sz="1600"/>
            </a:lvl1pPr>
            <a:extLst/>
          </a:lstStyle>
          <a:p>
            <a:fld id="{BC410EEA-824F-4D46-AFE7-60426C8C06B0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 rtlCol="0"/>
          <a:lstStyle/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buNone/>
              <a:defRPr kumimoji="1" lang="ja-JP"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888512"/>
            <a:ext cx="4572000" cy="1454888"/>
          </a:xfrm>
        </p:spPr>
        <p:txBody>
          <a:bodyPr anchor="t"/>
          <a:lstStyle>
            <a:lvl1pPr marL="0" indent="0" algn="l" latinLnBrk="0">
              <a:buNone/>
              <a:defRPr kumimoji="1" lang="ja-JP" sz="2300">
                <a:solidFill>
                  <a:schemeClr val="tx1"/>
                </a:solidFill>
              </a:defRPr>
            </a:lvl1pPr>
            <a:lvl2pPr>
              <a:buNone/>
              <a:defRPr kumimoji="1" lang="ja-JP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kumimoji="1" lang="ja-JP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09C1-563D-4D9C-B702-B64C84A5A174}" type="datetime2">
              <a:rPr lang="ja-JP" altLang="en-US"/>
              <a:pPr/>
              <a:t>2016年6月30日(木)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kumimoji="1" lang="ja-JP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30"/>
            <a:ext cx="4038600" cy="4525963"/>
          </a:xfrm>
        </p:spPr>
        <p:txBody>
          <a:bodyPr/>
          <a:lstStyle>
            <a:lvl1pPr latinLnBrk="0">
              <a:defRPr kumimoji="1" lang="ja-JP" sz="2800"/>
            </a:lvl1pPr>
            <a:lvl2pPr>
              <a:defRPr kumimoji="1" lang="ja-JP" sz="2400"/>
            </a:lvl2pPr>
            <a:lvl3pPr>
              <a:defRPr kumimoji="1" lang="ja-JP" sz="2000"/>
            </a:lvl3pPr>
            <a:lvl4pPr>
              <a:defRPr kumimoji="1" lang="ja-JP" sz="1800"/>
            </a:lvl4pPr>
            <a:lvl5pPr>
              <a:defRPr kumimoji="1" lang="ja-JP" sz="18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30"/>
            <a:ext cx="4038600" cy="4525963"/>
          </a:xfrm>
        </p:spPr>
        <p:txBody>
          <a:bodyPr/>
          <a:lstStyle>
            <a:lvl1pPr latinLnBrk="0">
              <a:defRPr kumimoji="1" lang="ja-JP" sz="2800"/>
            </a:lvl1pPr>
            <a:lvl2pPr>
              <a:defRPr kumimoji="1" lang="ja-JP" sz="2400"/>
            </a:lvl2pPr>
            <a:lvl3pPr>
              <a:defRPr kumimoji="1" lang="ja-JP" sz="2000"/>
            </a:lvl3pPr>
            <a:lvl4pPr>
              <a:defRPr kumimoji="1" lang="ja-JP" sz="1800"/>
            </a:lvl4pPr>
            <a:lvl5pPr>
              <a:defRPr kumimoji="1" lang="ja-JP" sz="18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03D9-A6EB-41FB-BF22-3F49E470997E}" type="datetime2">
              <a:rPr lang="ja-JP" altLang="en-US"/>
              <a:pPr/>
              <a:t>2016年6月30日(木)</a:t>
            </a:fld>
            <a:endParaRPr kumimoji="1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 latinLnBrk="0">
              <a:defRPr kumimoji="1" lang="ja-JP"/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kumimoji="1" lang="ja-JP" sz="2400" b="0">
                <a:solidFill>
                  <a:schemeClr val="bg1"/>
                </a:solidFill>
              </a:defRPr>
            </a:lvl1pPr>
            <a:lvl2pPr>
              <a:buNone/>
              <a:defRPr kumimoji="1" lang="ja-JP" sz="2000" b="1"/>
            </a:lvl2pPr>
            <a:lvl3pPr>
              <a:buNone/>
              <a:defRPr kumimoji="1" lang="ja-JP" sz="1800" b="1"/>
            </a:lvl3pPr>
            <a:lvl4pPr>
              <a:buNone/>
              <a:defRPr kumimoji="1" lang="ja-JP" sz="1600" b="1"/>
            </a:lvl4pPr>
            <a:lvl5pPr>
              <a:buNone/>
              <a:defRPr kumimoji="1" lang="ja-JP" sz="1600" b="1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kumimoji="1" lang="ja-JP" sz="2400" b="0">
                <a:solidFill>
                  <a:schemeClr val="bg1"/>
                </a:solidFill>
              </a:defRPr>
            </a:lvl1pPr>
            <a:lvl2pPr>
              <a:buNone/>
              <a:defRPr kumimoji="1" lang="ja-JP" sz="2000" b="1"/>
            </a:lvl2pPr>
            <a:lvl3pPr>
              <a:buNone/>
              <a:defRPr kumimoji="1" lang="ja-JP" sz="1800" b="1"/>
            </a:lvl3pPr>
            <a:lvl4pPr>
              <a:buNone/>
              <a:defRPr kumimoji="1" lang="ja-JP" sz="1600" b="1"/>
            </a:lvl4pPr>
            <a:lvl5pPr>
              <a:buNone/>
              <a:defRPr kumimoji="1" lang="ja-JP" sz="1600" b="1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72432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defRPr kumimoji="1" lang="ja-JP" sz="2400"/>
            </a:lvl1pPr>
            <a:lvl2pPr>
              <a:defRPr kumimoji="1" lang="ja-JP" sz="2000"/>
            </a:lvl2pPr>
            <a:lvl3pPr>
              <a:defRPr kumimoji="1" lang="ja-JP" sz="1800"/>
            </a:lvl3pPr>
            <a:lvl4pPr>
              <a:defRPr kumimoji="1" lang="ja-JP" sz="1600"/>
            </a:lvl4pPr>
            <a:lvl5pPr>
              <a:defRPr kumimoji="1" lang="ja-JP" sz="16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72432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spcBef>
                <a:spcPts val="0"/>
              </a:spcBef>
              <a:defRPr kumimoji="1" lang="ja-JP" sz="2400"/>
            </a:lvl1pPr>
            <a:lvl2pPr>
              <a:defRPr kumimoji="1" lang="ja-JP" sz="2000"/>
            </a:lvl2pPr>
            <a:lvl3pPr>
              <a:defRPr kumimoji="1" lang="ja-JP" sz="1800"/>
            </a:lvl3pPr>
            <a:lvl4pPr>
              <a:defRPr kumimoji="1" lang="ja-JP" sz="1600"/>
            </a:lvl4pPr>
            <a:lvl5pPr>
              <a:defRPr kumimoji="1" lang="ja-JP" sz="16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0534-5698-4F62-9CFE-5DE61A073E78}" type="datetime2">
              <a:rPr lang="ja-JP" altLang="en-US"/>
              <a:pPr/>
              <a:t>2016年6月30日(木)</a:t>
            </a:fld>
            <a:endParaRPr kumimoji="1" lang="ja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27A3-B249-4F87-AB1A-1E06AC1AA2A4}" type="datetime2">
              <a:rPr lang="ja-JP" altLang="en-US"/>
              <a:pPr/>
              <a:t>2016年6月30日(木)</a:t>
            </a:fld>
            <a:endParaRPr kumimoji="1" 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6142-29B2-49CC-BCC6-A3AD70B4960E}" type="datetime2">
              <a:rPr lang="ja-JP" altLang="en-US"/>
              <a:pPr/>
              <a:t>2016年6月30日(木)</a:t>
            </a:fld>
            <a:endParaRPr kumimoji="1" 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 latinLnBrk="0">
              <a:buNone/>
              <a:defRPr kumimoji="1" lang="ja-JP"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34000"/>
            <a:ext cx="3974592" cy="914400"/>
          </a:xfrm>
        </p:spPr>
        <p:txBody>
          <a:bodyPr/>
          <a:lstStyle>
            <a:lvl1pPr marL="0" indent="0" algn="r" latinLnBrk="0">
              <a:buNone/>
              <a:defRPr kumimoji="1" lang="ja-JP" sz="1600"/>
            </a:lvl1pPr>
            <a:lvl2pPr>
              <a:buNone/>
              <a:defRPr kumimoji="1" lang="ja-JP" sz="1200"/>
            </a:lvl2pPr>
            <a:lvl3pPr>
              <a:buNone/>
              <a:defRPr kumimoji="1" lang="ja-JP" sz="1000"/>
            </a:lvl3pPr>
            <a:lvl4pPr>
              <a:buNone/>
              <a:defRPr kumimoji="1" lang="ja-JP" sz="900"/>
            </a:lvl4pPr>
            <a:lvl5pPr>
              <a:buNone/>
              <a:defRPr kumimoji="1" lang="ja-JP" sz="9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 latinLnBrk="0">
              <a:defRPr kumimoji="1" lang="ja-JP" sz="3200"/>
            </a:lvl1pPr>
            <a:lvl2pPr>
              <a:defRPr kumimoji="1" lang="ja-JP" sz="2800"/>
            </a:lvl2pPr>
            <a:lvl3pPr>
              <a:defRPr kumimoji="1" lang="ja-JP" sz="2400"/>
            </a:lvl3pPr>
            <a:lvl4pPr>
              <a:defRPr kumimoji="1" lang="ja-JP" sz="2000"/>
            </a:lvl4pPr>
            <a:lvl5pPr>
              <a:defRPr kumimoji="1" lang="ja-JP" sz="20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E86C4691-4882-40A8-AF62-8CF6A18D40B2}" type="datetime2">
              <a:rPr lang="ja-JP" altLang="en-US"/>
              <a:pPr/>
              <a:t>2016年6月30日(木)</a:t>
            </a:fld>
            <a:endParaRPr kumimoji="1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371568"/>
            <a:ext cx="7162800" cy="648232"/>
          </a:xfrm>
          <a:noFill/>
        </p:spPr>
        <p:txBody>
          <a:bodyPr anchor="t"/>
          <a:lstStyle>
            <a:lvl1pPr marL="0" marR="18288" indent="0" algn="r" latinLnBrk="0">
              <a:buNone/>
              <a:defRPr kumimoji="1" lang="ja-JP" sz="1400"/>
            </a:lvl1pPr>
            <a:lvl2pPr>
              <a:defRPr kumimoji="1" lang="ja-JP" sz="1200"/>
            </a:lvl2pPr>
            <a:lvl3pPr>
              <a:defRPr kumimoji="1" lang="ja-JP" sz="1000"/>
            </a:lvl3pPr>
            <a:lvl4pPr>
              <a:defRPr kumimoji="1" lang="ja-JP" sz="900"/>
            </a:lvl4pPr>
            <a:lvl5pPr>
              <a:defRPr kumimoji="1" lang="ja-JP" sz="9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 latinLnBrk="0">
              <a:buNone/>
              <a:defRPr kumimoji="1" lang="ja-JP" sz="3200"/>
            </a:lvl1pPr>
            <a:extLst/>
          </a:lstStyle>
          <a:p>
            <a:r>
              <a:rPr kumimoji="1" lang="ja-JP" altLang="en-US" smtClean="0"/>
              <a:t>図を追加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fld id="{61C6776A-4DEC-47EE-8A49-2C150ECB5465}" type="datetime2">
              <a:rPr lang="ja-JP" altLang="en-US"/>
              <a:pPr/>
              <a:t>2016年6月30日(木)</a:t>
            </a:fld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6407946"/>
            <a:ext cx="2350681" cy="365125"/>
          </a:xfrm>
        </p:spPr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4807688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 latinLnBrk="0">
              <a:buNone/>
              <a:defRPr kumimoji="1" lang="ja-JP"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8" name="Shape 7"/>
          <p:cNvSpPr>
            <a:spLocks/>
          </p:cNvSpPr>
          <p:nvPr/>
        </p:nvSpPr>
        <p:spPr bwMode="auto">
          <a:xfrm>
            <a:off x="716437" y="5001995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ja-JP"/>
          </a:p>
        </p:txBody>
      </p:sp>
      <p:sp>
        <p:nvSpPr>
          <p:cNvPr id="9" name="Shape 8"/>
          <p:cNvSpPr>
            <a:spLocks/>
          </p:cNvSpPr>
          <p:nvPr/>
        </p:nvSpPr>
        <p:spPr bwMode="auto">
          <a:xfrm>
            <a:off x="-53560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ja-JP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kumimoji="1" lang="ja-JP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6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kumimoji="1" lang="ja-JP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"/>
          <p:cNvSpPr>
            <a:spLocks/>
          </p:cNvSpPr>
          <p:nvPr/>
        </p:nvSpPr>
        <p:spPr bwMode="auto">
          <a:xfrm>
            <a:off x="716437" y="5001995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ja-JP"/>
          </a:p>
        </p:txBody>
      </p:sp>
      <p:sp>
        <p:nvSpPr>
          <p:cNvPr id="12" name="Shape 11"/>
          <p:cNvSpPr>
            <a:spLocks/>
          </p:cNvSpPr>
          <p:nvPr/>
        </p:nvSpPr>
        <p:spPr bwMode="auto">
          <a:xfrm>
            <a:off x="-53560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ja-JP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kumimoji="1" lang="ja-JP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6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1" lang="ja-JP"/>
              <a:t>マスタ タイトルの書式設定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3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kumimoji="1" lang="ja-JP"/>
              <a:t>マスタ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  <a:p>
            <a:pPr lvl="5"/>
            <a:r>
              <a:rPr kumimoji="1" lang="ja-JP"/>
              <a:t>第 6 レベル</a:t>
            </a:r>
          </a:p>
          <a:p>
            <a:pPr lvl="6"/>
            <a:r>
              <a:rPr kumimoji="1" lang="ja-JP"/>
              <a:t>第 7 レベル</a:t>
            </a:r>
          </a:p>
          <a:p>
            <a:pPr lvl="7"/>
            <a:r>
              <a:rPr kumimoji="1" lang="ja-JP"/>
              <a:t>第 8 レベル</a:t>
            </a:r>
          </a:p>
          <a:p>
            <a:pPr lvl="8"/>
            <a:r>
              <a:rPr kumimoji="1" lang="ja-JP"/>
              <a:t>第 9 レベル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latinLnBrk="0">
              <a:defRPr kumimoji="1" lang="ja-JP" sz="1000">
                <a:solidFill>
                  <a:schemeClr val="tx1"/>
                </a:solidFill>
              </a:defRPr>
            </a:lvl1pPr>
            <a:extLst/>
          </a:lstStyle>
          <a:p>
            <a:fld id="{D10E14BF-C004-4398-9186-5EE680724D95}" type="datetime2">
              <a:rPr lang="ja-JP" altLang="en-US"/>
              <a:pPr/>
              <a:t>2016年6月30日(木)</a:t>
            </a:fld>
            <a:endParaRPr kumimoji="1" lang="ja-JP" sz="100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6407946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kumimoji="1" lang="ja-JP" sz="1000">
                <a:solidFill>
                  <a:schemeClr val="tx1"/>
                </a:solidFill>
              </a:defRPr>
            </a:lvl1pPr>
            <a:extLst/>
          </a:lstStyle>
          <a:p>
            <a:pPr algn="r"/>
            <a:endParaRPr kumimoji="1" lang="ja-JP" sz="100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6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kumimoji="1" lang="ja-JP" sz="1000" b="0">
                <a:solidFill>
                  <a:schemeClr val="tx1"/>
                </a:solidFill>
              </a:defRPr>
            </a:lvl1pPr>
            <a:extLst/>
          </a:lstStyle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rtl="0" eaLnBrk="1" latinLnBrk="0" hangingPunct="1">
        <a:spcBef>
          <a:spcPct val="0"/>
        </a:spcBef>
        <a:buNone/>
        <a:defRPr kumimoji="1" lang="ja-JP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5000"/>
        <a:buFont typeface="Wingdings 3"/>
        <a:buChar char=""/>
        <a:defRPr kumimoji="1" lang="ja-JP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lang="ja-JP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lang="ja-JP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lang="ja-JP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04800" y="1752603"/>
            <a:ext cx="8153400" cy="1829761"/>
          </a:xfrm>
        </p:spPr>
        <p:txBody>
          <a:bodyPr/>
          <a:lstStyle/>
          <a:p>
            <a:r>
              <a:rPr kumimoji="1" lang="en-US" altLang="ja-JP" dirty="0" smtClean="0"/>
              <a:t>Discussion</a:t>
            </a:r>
            <a:endParaRPr kumimoji="1" lang="ja-JP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菰田</a:t>
            </a:r>
            <a:endParaRPr kumimoji="1" 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下矢印 6"/>
          <p:cNvSpPr/>
          <p:nvPr/>
        </p:nvSpPr>
        <p:spPr>
          <a:xfrm>
            <a:off x="4283968" y="4293096"/>
            <a:ext cx="576064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655676" y="4797152"/>
                <a:ext cx="5832648" cy="7981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676" y="4797152"/>
                <a:ext cx="5832648" cy="7981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260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ja-JP" altLang="en-US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ja-JP" altLang="en-US" dirty="0"/>
              </a:p>
              <a:p>
                <a:pPr marL="109728" indent="0">
                  <a:buNone/>
                </a:pPr>
                <a:endParaRPr lang="ja-JP" altLang="en-US" dirty="0"/>
              </a:p>
              <a:p>
                <a:r>
                  <a:rPr kumimoji="1" lang="ja-JP" altLang="en-US" dirty="0" smtClean="0"/>
                  <a:t>問題点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教示データ数 </a:t>
                </a:r>
                <a:r>
                  <a:rPr lang="en-US" altLang="ja-JP" dirty="0" smtClean="0"/>
                  <a:t>&gt; </a:t>
                </a:r>
                <a:r>
                  <a:rPr lang="ja-JP" altLang="en-US" dirty="0" smtClean="0"/>
                  <a:t>特徴量数</a:t>
                </a:r>
                <a:endParaRPr lang="en-US" altLang="ja-JP" dirty="0" smtClean="0"/>
              </a:p>
              <a:p>
                <a:pPr lvl="1"/>
                <a:r>
                  <a:rPr lang="ja-JP" altLang="en-US" dirty="0" smtClean="0"/>
                  <a:t>教示</a:t>
                </a:r>
                <a:r>
                  <a:rPr lang="ja-JP" altLang="en-US" dirty="0"/>
                  <a:t>誤差</a:t>
                </a:r>
                <a:r>
                  <a:rPr lang="ja-JP" altLang="en-US" dirty="0" smtClean="0"/>
                  <a:t>の影響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231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教示誤差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dirty="0" smtClean="0"/>
                  <a:t>,</a:t>
                </a:r>
                <a:r>
                  <a:rPr kumimoji="1" lang="ja-JP" altLang="en-US" dirty="0" smtClean="0"/>
                  <a:t>再現誤差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dirty="0" smtClean="0"/>
                  <a:t>はこのような関係がある</a:t>
                </a:r>
                <a:endParaRPr kumimoji="1" lang="en-US" altLang="ja-JP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ja-JP" b="0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en-US" altLang="ja-JP" dirty="0" smtClean="0"/>
              </a:p>
              <a:p>
                <a:pPr marL="109728" indent="0">
                  <a:buNone/>
                </a:pPr>
                <a:r>
                  <a:rPr lang="en-US" altLang="ja-JP" dirty="0" smtClean="0"/>
                  <a:t>				</a:t>
                </a:r>
                <a:r>
                  <a:rPr lang="ja-JP" altLang="en-US" dirty="0" smtClean="0"/>
                  <a:t>↓</a:t>
                </a:r>
                <a:endParaRPr lang="en-US" altLang="ja-JP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altLang="ja-JP" dirty="0"/>
              </a:p>
              <a:p>
                <a:r>
                  <a:rPr kumimoji="1" lang="ja-JP" altLang="en-US" dirty="0" smtClean="0"/>
                  <a:t>分かったこと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再現</a:t>
                </a:r>
                <a:r>
                  <a:rPr lang="ja-JP" altLang="en-US" dirty="0"/>
                  <a:t>誤差</a:t>
                </a:r>
                <a:r>
                  <a:rPr lang="ja-JP" altLang="en-US" dirty="0" smtClean="0"/>
                  <a:t>は既知の教示データと未知の教示誤差の積</a:t>
                </a:r>
                <a:endParaRPr lang="en-US" altLang="ja-JP" dirty="0" smtClean="0"/>
              </a:p>
              <a:p>
                <a:pPr lvl="1"/>
                <a:r>
                  <a:rPr lang="ja-JP" altLang="en-US" dirty="0" smtClean="0"/>
                  <a:t>教示</a:t>
                </a:r>
                <a:r>
                  <a:rPr lang="ja-JP" altLang="en-US" dirty="0"/>
                  <a:t>誤差</a:t>
                </a:r>
                <a:r>
                  <a:rPr lang="ja-JP" altLang="en-US" dirty="0" smtClean="0"/>
                  <a:t>が十分小さければ再現誤差も小さい</a:t>
                </a:r>
                <a:endParaRPr lang="en-US" altLang="ja-JP" dirty="0" smtClean="0"/>
              </a:p>
              <a:p>
                <a:pPr marL="393192" lvl="1" indent="0">
                  <a:buNone/>
                </a:pPr>
                <a:r>
                  <a:rPr kumimoji="1" lang="en-US" altLang="ja-JP" dirty="0" smtClean="0"/>
                  <a:t>	</a:t>
                </a:r>
                <a:r>
                  <a:rPr kumimoji="1" lang="ja-JP" altLang="en-US" dirty="0" smtClean="0"/>
                  <a:t>→有効な手法である</a:t>
                </a:r>
                <a:endParaRPr kumimoji="1" lang="en-US" altLang="ja-JP" dirty="0"/>
              </a:p>
              <a:p>
                <a:pPr lvl="1"/>
                <a:endParaRPr kumimoji="1" lang="ja-JP" altLang="en-US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8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教示</a:t>
            </a:r>
            <a:r>
              <a:rPr lang="ja-JP" altLang="en-US" dirty="0"/>
              <a:t>誤差</a:t>
            </a:r>
            <a:r>
              <a:rPr lang="ja-JP" altLang="en-US" dirty="0" smtClean="0"/>
              <a:t>の</a:t>
            </a:r>
            <a:r>
              <a:rPr lang="ja-JP" altLang="en-US" dirty="0"/>
              <a:t>影響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047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線形代数モデルの考察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教示</a:t>
            </a:r>
            <a:r>
              <a:rPr lang="ja-JP" altLang="en-US" dirty="0"/>
              <a:t>誤差</a:t>
            </a:r>
            <a:r>
              <a:rPr lang="ja-JP" altLang="en-US" dirty="0" smtClean="0"/>
              <a:t>と再現誤差の関係性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形態素解析を利用した動作学習</a:t>
            </a:r>
            <a:endParaRPr lang="en-US" altLang="ja-JP" dirty="0" smtClean="0"/>
          </a:p>
          <a:p>
            <a:r>
              <a:rPr lang="ja-JP" altLang="en-US" dirty="0"/>
              <a:t>関連</a:t>
            </a:r>
            <a:r>
              <a:rPr kumimoji="1" lang="ja-JP" altLang="en-US" dirty="0" smtClean="0"/>
              <a:t>研究サーベイ</a:t>
            </a:r>
            <a:endParaRPr kumimoji="1" lang="en-US" altLang="ja-JP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</a:t>
            </a:r>
            <a:r>
              <a:rPr lang="ja-JP" altLang="en-US" dirty="0" smtClean="0"/>
              <a:t>の</a:t>
            </a:r>
            <a:r>
              <a:rPr lang="ja-JP" altLang="en-US" dirty="0"/>
              <a:t>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2020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線形代数モデルでの実験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誤差</a:t>
            </a:r>
            <a:r>
              <a:rPr lang="ja-JP" altLang="en-US" dirty="0" smtClean="0"/>
              <a:t>の</a:t>
            </a:r>
            <a:r>
              <a:rPr lang="ja-JP" altLang="en-US" dirty="0"/>
              <a:t>方程式</a:t>
            </a:r>
            <a:r>
              <a:rPr lang="ja-JP" altLang="en-US" dirty="0" smtClean="0"/>
              <a:t>について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SOINN</a:t>
            </a:r>
            <a:r>
              <a:rPr kumimoji="1" lang="ja-JP" altLang="en-US" dirty="0" smtClean="0"/>
              <a:t>を併用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2016/ 3/ 8 </a:t>
            </a:r>
            <a:r>
              <a:rPr kumimoji="1" lang="ja-JP" altLang="en-US" dirty="0" smtClean="0"/>
              <a:t>～ </a:t>
            </a:r>
            <a:r>
              <a:rPr kumimoji="1" lang="en-US" altLang="ja-JP" dirty="0" smtClean="0"/>
              <a:t>2016/ 3/23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5424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再現誤差と教示誤差の関係</a:t>
                </a:r>
                <a:endParaRPr lang="en-US" altLang="ja-JP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kumimoji="1" lang="en-US" altLang="ja-JP" dirty="0" smtClean="0"/>
              </a:p>
              <a:p>
                <a:r>
                  <a:rPr kumimoji="1" lang="ja-JP" altLang="en-US" dirty="0" smtClean="0"/>
                  <a:t>教示誤差の定義</a:t>
                </a:r>
                <a:endParaRPr lang="en-US" altLang="ja-JP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en-US" altLang="ja-JP" dirty="0"/>
              </a:p>
              <a:p>
                <a:r>
                  <a:rPr kumimoji="1" lang="ja-JP" altLang="en-US" dirty="0" smtClean="0"/>
                  <a:t>再現誤差は平均を取るとゼロになるか？</a:t>
                </a:r>
                <a:endParaRPr kumimoji="1" lang="en-US" altLang="ja-JP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  <m:r>
                        <a:rPr lang="ja-JP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nary>
                      <m:r>
                        <a:rPr lang="ja-JP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   ???</m:t>
                      </m:r>
                    </m:oMath>
                  </m:oMathPara>
                </a14:m>
                <a:endParaRPr lang="en-US" altLang="ja-JP" dirty="0"/>
              </a:p>
              <a:p>
                <a:pPr marL="109728" indent="0">
                  <a:buNone/>
                </a:pPr>
                <a:endParaRPr lang="en-US" altLang="ja-JP" dirty="0"/>
              </a:p>
              <a:p>
                <a:pPr marL="109728" indent="0">
                  <a:buNone/>
                </a:pPr>
                <a:endParaRPr lang="en-US" altLang="ja-JP" dirty="0"/>
              </a:p>
              <a:p>
                <a:endParaRPr kumimoji="1" lang="en-US" altLang="ja-JP" dirty="0" smtClean="0"/>
              </a:p>
              <a:p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線形代数モデルについて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96925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手</a:t>
                </a:r>
                <a:r>
                  <a:rPr lang="ja-JP" altLang="en-US" dirty="0"/>
                  <a:t>計算</a:t>
                </a:r>
                <a:r>
                  <a:rPr lang="ja-JP" altLang="en-US" dirty="0" smtClean="0"/>
                  <a:t>ではわからなかったので実験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dirty="0" smtClean="0"/>
                  <a:t>	:</a:t>
                </a:r>
                <a:r>
                  <a:rPr kumimoji="1" lang="ja-JP" altLang="en-US" dirty="0" smtClean="0"/>
                  <a:t>教示データ（</a:t>
                </a:r>
                <a:r>
                  <a:rPr kumimoji="1" lang="en-US" altLang="ja-JP" dirty="0" smtClean="0"/>
                  <a:t>8</a:t>
                </a:r>
                <a:r>
                  <a:rPr kumimoji="1" lang="ja-JP" altLang="en-US" dirty="0" smtClean="0"/>
                  <a:t>次元，各要素</a:t>
                </a:r>
                <a:r>
                  <a:rPr kumimoji="1" lang="en-US" altLang="ja-JP" dirty="0" smtClean="0"/>
                  <a:t>0</a:t>
                </a:r>
                <a:r>
                  <a:rPr kumimoji="1" lang="ja-JP" altLang="en-US" dirty="0" smtClean="0"/>
                  <a:t>～</a:t>
                </a:r>
                <a:r>
                  <a:rPr kumimoji="1" lang="en-US" altLang="ja-JP" dirty="0" smtClean="0"/>
                  <a:t>200</a:t>
                </a:r>
                <a:r>
                  <a:rPr kumimoji="1" lang="ja-JP" altLang="en-US" dirty="0" smtClean="0"/>
                  <a:t>のランダムな整数</a:t>
                </a:r>
                <a:r>
                  <a:rPr kumimoji="1" lang="en-US" altLang="ja-JP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ja-JP" alt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dirty="0" smtClean="0"/>
                  <a:t>:</a:t>
                </a:r>
                <a:r>
                  <a:rPr kumimoji="1" lang="ja-JP" altLang="en-US" dirty="0" smtClean="0"/>
                  <a:t>教示誤差</a:t>
                </a:r>
                <a:r>
                  <a:rPr kumimoji="1" lang="en-US" altLang="ja-JP" dirty="0" smtClean="0"/>
                  <a:t>(</a:t>
                </a:r>
                <a:r>
                  <a:rPr kumimoji="1" lang="ja-JP" altLang="en-US" dirty="0" smtClean="0"/>
                  <a:t>ガウス分布に従う</a:t>
                </a:r>
                <a:r>
                  <a:rPr kumimoji="1" lang="en-US" altLang="ja-JP" dirty="0" smtClean="0"/>
                  <a:t>)</a:t>
                </a:r>
              </a:p>
              <a:p>
                <a:pPr lvl="1"/>
                <a:endParaRPr lang="en-US" altLang="ja-JP" dirty="0"/>
              </a:p>
              <a:p>
                <a:r>
                  <a:rPr kumimoji="1" lang="ja-JP" altLang="en-US" dirty="0" smtClean="0"/>
                  <a:t>データ量と再現誤差</a:t>
                </a:r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ja-JP" altLang="en-US" dirty="0" smtClean="0"/>
                  <a:t>のノルムの平均をグラフ化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再現</a:t>
            </a:r>
            <a:r>
              <a:rPr lang="ja-JP" altLang="en-US" dirty="0"/>
              <a:t>誤差</a:t>
            </a:r>
            <a:r>
              <a:rPr lang="ja-JP" altLang="en-US" dirty="0" smtClean="0"/>
              <a:t>の</a:t>
            </a:r>
            <a:r>
              <a:rPr lang="ja-JP" altLang="en-US" dirty="0"/>
              <a:t>収束性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9581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再現</a:t>
            </a:r>
            <a:r>
              <a:rPr lang="ja-JP" altLang="en-US" dirty="0"/>
              <a:t>誤差</a:t>
            </a:r>
            <a:r>
              <a:rPr lang="ja-JP" altLang="en-US" dirty="0" smtClean="0"/>
              <a:t>の収束性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5223025"/>
              </p:ext>
            </p:extLst>
          </p:nvPr>
        </p:nvGraphicFramePr>
        <p:xfrm>
          <a:off x="470958" y="2276872"/>
          <a:ext cx="8229600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457200" y="1187624"/>
            <a:ext cx="85072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800" dirty="0"/>
              <a:t>再現誤差にも平均に対する収束性</a:t>
            </a:r>
            <a:endParaRPr kumimoji="1" lang="en-US" altLang="ja-JP" sz="2800" dirty="0"/>
          </a:p>
          <a:p>
            <a:pPr lvl="1"/>
            <a:r>
              <a:rPr kumimoji="1" lang="ja-JP" altLang="en-US" sz="2800" dirty="0"/>
              <a:t>平均を取る方法は妥当であると考えられる</a:t>
            </a:r>
          </a:p>
        </p:txBody>
      </p:sp>
    </p:spTree>
    <p:extLst>
      <p:ext uri="{BB962C8B-B14F-4D97-AF65-F5344CB8AC3E}">
        <p14:creationId xmlns:p14="http://schemas.microsoft.com/office/powerpoint/2010/main" val="3754408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学習</a:t>
            </a:r>
            <a:r>
              <a:rPr lang="ja-JP" altLang="en-US" dirty="0"/>
              <a:t>フロ</a:t>
            </a:r>
            <a:r>
              <a:rPr lang="ja-JP" altLang="en-US" dirty="0" smtClean="0"/>
              <a:t>ー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5364088" y="591304"/>
                <a:ext cx="2699036" cy="7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600" dirty="0" smtClean="0"/>
                  <a:t>教示データ</a:t>
                </a:r>
                <a:r>
                  <a:rPr kumimoji="1" lang="en-US" altLang="ja-JP" sz="1600" dirty="0" smtClean="0"/>
                  <a:t>dim</a:t>
                </a:r>
                <a:r>
                  <a:rPr kumimoji="1" lang="ja-JP" altLang="en-US" sz="1600" dirty="0" smtClean="0"/>
                  <a:t>個を選択し，</a:t>
                </a:r>
                <a:endParaRPr kumimoji="1" lang="en-US" altLang="ja-JP" sz="1600" dirty="0" smtClean="0"/>
              </a:p>
              <a:p>
                <a:pPr algn="ctr"/>
                <a:r>
                  <a:rPr kumimoji="1" lang="ja-JP" altLang="en-US" sz="1600" dirty="0" smtClean="0"/>
                  <a:t>前行列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sz="1600" dirty="0" smtClean="0"/>
                  <a:t>,</a:t>
                </a:r>
                <a:r>
                  <a:rPr kumimoji="1" lang="ja-JP" altLang="en-US" sz="1600" dirty="0" smtClean="0"/>
                  <a:t>後行列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sz="1600" dirty="0" smtClean="0"/>
                  <a:t>を作る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591304"/>
                <a:ext cx="2699036" cy="780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5364088" y="2547368"/>
                <a:ext cx="2699036" cy="6203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ja-JP" alt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kumimoji="1"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2547368"/>
                <a:ext cx="2699036" cy="6203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フローチャート: 判断 5"/>
              <p:cNvSpPr/>
              <p:nvPr/>
            </p:nvSpPr>
            <p:spPr>
              <a:xfrm>
                <a:off x="4944238" y="1716468"/>
                <a:ext cx="3538736" cy="57606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sz="1600" dirty="0" smtClean="0"/>
                  <a:t> 正則？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6" name="フローチャート: 判断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8" y="1716468"/>
                <a:ext cx="3538736" cy="576064"/>
              </a:xfrm>
              <a:prstGeom prst="flowChartDecision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5364088" y="3581120"/>
                <a:ext cx="2699036" cy="8862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=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𝑐𝑜𝑢𝑛𝑡</m:t>
                      </m:r>
                    </m:oMath>
                  </m:oMathPara>
                </a14:m>
                <a:endParaRPr kumimoji="1" lang="en-US" altLang="ja-JP" sz="160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en-US" altLang="ja-JP" sz="16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/ (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𝑐𝑜𝑢𝑛𝑡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kumimoji="1" lang="en-US" altLang="ja-JP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3581120"/>
                <a:ext cx="2699036" cy="886252"/>
              </a:xfrm>
              <a:prstGeom prst="rect">
                <a:avLst/>
              </a:prstGeom>
              <a:blipFill rotWithShape="0">
                <a:blip r:embed="rId5"/>
                <a:stretch>
                  <a:fillRect b="-51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フローチャート: 判断 7"/>
              <p:cNvSpPr/>
              <p:nvPr/>
            </p:nvSpPr>
            <p:spPr>
              <a:xfrm>
                <a:off x="4944238" y="4878366"/>
                <a:ext cx="3538736" cy="57606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++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𝑐𝑜𝑢𝑛𝑡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1600" dirty="0" smtClean="0"/>
                  <a:t> </a:t>
                </a:r>
                <a:r>
                  <a:rPr kumimoji="1" lang="en-US" altLang="ja-JP" sz="1600" dirty="0" smtClean="0"/>
                  <a:t>?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8" name="フローチャート: 判断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8" y="4878366"/>
                <a:ext cx="3538736" cy="576064"/>
              </a:xfrm>
              <a:prstGeom prst="flowChartDecision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フローチャート: データ 8"/>
              <p:cNvSpPr/>
              <p:nvPr/>
            </p:nvSpPr>
            <p:spPr>
              <a:xfrm>
                <a:off x="5151780" y="5865425"/>
                <a:ext cx="3096344" cy="576064"/>
              </a:xfrm>
              <a:prstGeom prst="flowChartInputOutp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" name="フローチャート: データ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780" y="5865425"/>
                <a:ext cx="3096344" cy="576064"/>
              </a:xfrm>
              <a:prstGeom prst="flowChartInputOutpu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矢印コネクタ 12"/>
          <p:cNvCxnSpPr>
            <a:stCxn id="4" idx="2"/>
            <a:endCxn id="6" idx="0"/>
          </p:cNvCxnSpPr>
          <p:nvPr/>
        </p:nvCxnSpPr>
        <p:spPr>
          <a:xfrm>
            <a:off x="6713606" y="1371304"/>
            <a:ext cx="0" cy="34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6" idx="2"/>
            <a:endCxn id="5" idx="0"/>
          </p:cNvCxnSpPr>
          <p:nvPr/>
        </p:nvCxnSpPr>
        <p:spPr>
          <a:xfrm>
            <a:off x="6713606" y="2292532"/>
            <a:ext cx="0" cy="25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5" idx="2"/>
            <a:endCxn id="7" idx="0"/>
          </p:cNvCxnSpPr>
          <p:nvPr/>
        </p:nvCxnSpPr>
        <p:spPr>
          <a:xfrm>
            <a:off x="6713606" y="3167745"/>
            <a:ext cx="0" cy="413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7" idx="2"/>
            <a:endCxn id="8" idx="0"/>
          </p:cNvCxnSpPr>
          <p:nvPr/>
        </p:nvCxnSpPr>
        <p:spPr>
          <a:xfrm>
            <a:off x="6713606" y="4467372"/>
            <a:ext cx="0" cy="410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8" idx="2"/>
            <a:endCxn id="9" idx="1"/>
          </p:cNvCxnSpPr>
          <p:nvPr/>
        </p:nvCxnSpPr>
        <p:spPr>
          <a:xfrm flipH="1">
            <a:off x="6699952" y="5454430"/>
            <a:ext cx="13654" cy="410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カギ線コネクタ 22"/>
          <p:cNvCxnSpPr>
            <a:stCxn id="6" idx="1"/>
            <a:endCxn id="4" idx="1"/>
          </p:cNvCxnSpPr>
          <p:nvPr/>
        </p:nvCxnSpPr>
        <p:spPr>
          <a:xfrm rot="10800000" flipH="1">
            <a:off x="4944238" y="981304"/>
            <a:ext cx="419850" cy="1023196"/>
          </a:xfrm>
          <a:prstGeom prst="bentConnector3">
            <a:avLst>
              <a:gd name="adj1" fmla="val -54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/>
          <p:cNvCxnSpPr>
            <a:stCxn id="8" idx="1"/>
            <a:endCxn id="4" idx="1"/>
          </p:cNvCxnSpPr>
          <p:nvPr/>
        </p:nvCxnSpPr>
        <p:spPr>
          <a:xfrm rot="10800000" flipH="1">
            <a:off x="4944238" y="981304"/>
            <a:ext cx="419850" cy="4185094"/>
          </a:xfrm>
          <a:prstGeom prst="bentConnector3">
            <a:avLst>
              <a:gd name="adj1" fmla="val -54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118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まれに出現する外れ値に大きな影響を受けている</a:t>
            </a:r>
            <a:endParaRPr kumimoji="1" lang="en-US" altLang="ja-JP" dirty="0" smtClean="0"/>
          </a:p>
          <a:p>
            <a:r>
              <a:rPr lang="ja-JP" altLang="en-US" dirty="0" smtClean="0"/>
              <a:t>大きな</a:t>
            </a:r>
            <a:r>
              <a:rPr lang="ja-JP" altLang="en-US" dirty="0"/>
              <a:t>外れ値</a:t>
            </a:r>
            <a:r>
              <a:rPr lang="ja-JP" altLang="en-US" dirty="0" smtClean="0"/>
              <a:t>はまれであり，それ以外を用いた平均ならうまく学習できる</a:t>
            </a:r>
            <a:endParaRPr lang="en-US" altLang="ja-JP" dirty="0" smtClean="0"/>
          </a:p>
          <a:p>
            <a:r>
              <a:rPr kumimoji="1" lang="en-US" altLang="ja-JP" dirty="0" smtClean="0"/>
              <a:t>SOINN</a:t>
            </a:r>
            <a:r>
              <a:rPr kumimoji="1" lang="ja-JP" altLang="en-US" dirty="0" smtClean="0"/>
              <a:t>を用いて外れ値を取り除けばうまく行く？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うまくいかない</a:t>
            </a:r>
            <a:r>
              <a:rPr lang="ja-JP" altLang="en-US" dirty="0"/>
              <a:t>理由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7632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研究構想について</a:t>
            </a:r>
            <a:endParaRPr kumimoji="1" lang="en-US" altLang="ja-JP" dirty="0" smtClean="0"/>
          </a:p>
          <a:p>
            <a:r>
              <a:rPr lang="ja-JP" altLang="en-US" dirty="0" smtClean="0"/>
              <a:t>線形代数を用いた学習モデル</a:t>
            </a:r>
            <a:endParaRPr lang="en-US" altLang="ja-JP" dirty="0" smtClean="0"/>
          </a:p>
          <a:p>
            <a:r>
              <a:rPr kumimoji="1" lang="ja-JP" altLang="en-US" dirty="0" smtClean="0"/>
              <a:t>形態素解析ライブラリの試用</a:t>
            </a:r>
            <a:endParaRPr kumimoji="1" lang="en-US" altLang="ja-JP" dirty="0" smtClean="0"/>
          </a:p>
          <a:p>
            <a:r>
              <a:rPr lang="en-US" altLang="ja-JP" dirty="0" smtClean="0"/>
              <a:t>Kinect</a:t>
            </a:r>
            <a:r>
              <a:rPr lang="ja-JP" altLang="en-US" dirty="0" smtClean="0"/>
              <a:t>の試用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318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修正した学習フロー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5364088" y="591304"/>
                <a:ext cx="2699036" cy="7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600" dirty="0" smtClean="0"/>
                  <a:t>教示データ</a:t>
                </a:r>
                <a:r>
                  <a:rPr kumimoji="1" lang="en-US" altLang="ja-JP" sz="1600" dirty="0" smtClean="0"/>
                  <a:t>dim</a:t>
                </a:r>
                <a:r>
                  <a:rPr kumimoji="1" lang="ja-JP" altLang="en-US" sz="1600" dirty="0" smtClean="0"/>
                  <a:t>個を選択し，</a:t>
                </a:r>
                <a:endParaRPr kumimoji="1" lang="en-US" altLang="ja-JP" sz="1600" dirty="0" smtClean="0"/>
              </a:p>
              <a:p>
                <a:pPr algn="ctr"/>
                <a:r>
                  <a:rPr kumimoji="1" lang="ja-JP" altLang="en-US" sz="1600" dirty="0" smtClean="0"/>
                  <a:t>前行列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sz="1600" dirty="0" smtClean="0"/>
                  <a:t>,</a:t>
                </a:r>
                <a:r>
                  <a:rPr kumimoji="1" lang="ja-JP" altLang="en-US" sz="1600" dirty="0" smtClean="0"/>
                  <a:t>後行列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sz="1600" dirty="0" smtClean="0"/>
                  <a:t>を作る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591304"/>
                <a:ext cx="2699036" cy="780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5364088" y="2547368"/>
                <a:ext cx="2699036" cy="6203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ja-JP" alt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kumimoji="1"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2547368"/>
                <a:ext cx="2699036" cy="6203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フローチャート: 判断 5"/>
              <p:cNvSpPr/>
              <p:nvPr/>
            </p:nvSpPr>
            <p:spPr>
              <a:xfrm>
                <a:off x="4944238" y="1716468"/>
                <a:ext cx="3538736" cy="57606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sz="1600" dirty="0" smtClean="0"/>
                  <a:t> 正則？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6" name="フローチャート: 判断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8" y="1716468"/>
                <a:ext cx="3538736" cy="576064"/>
              </a:xfrm>
              <a:prstGeom prst="flowChartDecision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5364088" y="3581120"/>
                <a:ext cx="2699036" cy="8862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600" i="1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kumimoji="1" lang="en-US" altLang="ja-JP" sz="1600" i="1" dirty="0" smtClean="0">
                    <a:latin typeface="Cambria Math" panose="02040503050406030204" pitchFamily="18" charset="0"/>
                  </a:rPr>
                  <a:t>OINN.inputSignal(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kumimoji="1" lang="en-US" altLang="ja-JP" sz="1600" i="1" dirty="0" smtClean="0">
                    <a:latin typeface="Cambria Math" panose="02040503050406030204" pitchFamily="18" charset="0"/>
                  </a:rPr>
                  <a:t>)</a:t>
                </a:r>
                <a:endParaRPr kumimoji="1" lang="en-US" altLang="ja-JP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3581120"/>
                <a:ext cx="2699036" cy="88625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フローチャート: 判断 7"/>
              <p:cNvSpPr/>
              <p:nvPr/>
            </p:nvSpPr>
            <p:spPr>
              <a:xfrm>
                <a:off x="4944238" y="4878366"/>
                <a:ext cx="3538736" cy="57606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++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𝑐𝑜𝑢𝑛𝑡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1600" dirty="0" smtClean="0"/>
                  <a:t> </a:t>
                </a:r>
                <a:r>
                  <a:rPr kumimoji="1" lang="en-US" altLang="ja-JP" sz="1600" dirty="0" smtClean="0"/>
                  <a:t>?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8" name="フローチャート: 判断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8" y="4878366"/>
                <a:ext cx="3538736" cy="576064"/>
              </a:xfrm>
              <a:prstGeom prst="flowChartDecision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フローチャート: データ 8"/>
              <p:cNvSpPr/>
              <p:nvPr/>
            </p:nvSpPr>
            <p:spPr>
              <a:xfrm>
                <a:off x="4839540" y="5815047"/>
                <a:ext cx="3748132" cy="576064"/>
              </a:xfrm>
              <a:prstGeom prst="flowChartInputOutp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𝑆𝑂𝐼𝑁𝑁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𝑔𝑒𝑡𝑁𝑜𝑑𝑒𝑀𝑒𝑎𝑛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フローチャート: データ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540" y="5815047"/>
                <a:ext cx="3748132" cy="576064"/>
              </a:xfrm>
              <a:prstGeom prst="flowChartInputOutpu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矢印コネクタ 9"/>
          <p:cNvCxnSpPr>
            <a:stCxn id="4" idx="2"/>
            <a:endCxn id="6" idx="0"/>
          </p:cNvCxnSpPr>
          <p:nvPr/>
        </p:nvCxnSpPr>
        <p:spPr>
          <a:xfrm>
            <a:off x="6713606" y="1371304"/>
            <a:ext cx="0" cy="34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6" idx="2"/>
            <a:endCxn id="5" idx="0"/>
          </p:cNvCxnSpPr>
          <p:nvPr/>
        </p:nvCxnSpPr>
        <p:spPr>
          <a:xfrm>
            <a:off x="6713606" y="2292532"/>
            <a:ext cx="0" cy="25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5" idx="2"/>
            <a:endCxn id="7" idx="0"/>
          </p:cNvCxnSpPr>
          <p:nvPr/>
        </p:nvCxnSpPr>
        <p:spPr>
          <a:xfrm>
            <a:off x="6713606" y="3167745"/>
            <a:ext cx="0" cy="413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7" idx="2"/>
            <a:endCxn id="8" idx="0"/>
          </p:cNvCxnSpPr>
          <p:nvPr/>
        </p:nvCxnSpPr>
        <p:spPr>
          <a:xfrm>
            <a:off x="6713606" y="4467372"/>
            <a:ext cx="0" cy="410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8" idx="2"/>
            <a:endCxn id="9" idx="1"/>
          </p:cNvCxnSpPr>
          <p:nvPr/>
        </p:nvCxnSpPr>
        <p:spPr>
          <a:xfrm>
            <a:off x="6713606" y="5454430"/>
            <a:ext cx="0" cy="360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stCxn id="6" idx="1"/>
            <a:endCxn id="4" idx="1"/>
          </p:cNvCxnSpPr>
          <p:nvPr/>
        </p:nvCxnSpPr>
        <p:spPr>
          <a:xfrm rot="10800000" flipH="1">
            <a:off x="4944238" y="981304"/>
            <a:ext cx="419850" cy="1023196"/>
          </a:xfrm>
          <a:prstGeom prst="bentConnector3">
            <a:avLst>
              <a:gd name="adj1" fmla="val -54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カギ線コネクタ 15"/>
          <p:cNvCxnSpPr>
            <a:stCxn id="8" idx="1"/>
            <a:endCxn id="4" idx="1"/>
          </p:cNvCxnSpPr>
          <p:nvPr/>
        </p:nvCxnSpPr>
        <p:spPr>
          <a:xfrm rot="10800000" flipH="1">
            <a:off x="4944238" y="981304"/>
            <a:ext cx="419850" cy="4185094"/>
          </a:xfrm>
          <a:prstGeom prst="bentConnector3">
            <a:avLst>
              <a:gd name="adj1" fmla="val -54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623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 smtClean="0"/>
              <a:t>SOINN</a:t>
            </a:r>
            <a:r>
              <a:rPr lang="ja-JP" altLang="en-US" sz="2400" dirty="0" smtClean="0"/>
              <a:t>で外れ値を除去することでうまく学習できている</a:t>
            </a:r>
            <a:endParaRPr kumimoji="1" lang="ja-JP" altLang="en-US" sz="24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結果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4275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学習データが少ない時の近似法について考察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主成分分析</a:t>
            </a:r>
            <a:endParaRPr lang="en-US" altLang="ja-JP" dirty="0" smtClean="0"/>
          </a:p>
          <a:p>
            <a:pPr lvl="1"/>
            <a:r>
              <a:rPr kumimoji="1" lang="ja-JP" altLang="en-US" smtClean="0"/>
              <a:t>特徴</a:t>
            </a:r>
            <a:r>
              <a:rPr kumimoji="1" lang="ja-JP" altLang="en-US"/>
              <a:t>量</a:t>
            </a:r>
            <a:r>
              <a:rPr kumimoji="1" lang="ja-JP" altLang="en-US" smtClean="0"/>
              <a:t>の</a:t>
            </a:r>
            <a:r>
              <a:rPr kumimoji="1" lang="ja-JP" altLang="en-US"/>
              <a:t>組み合</a:t>
            </a:r>
            <a:r>
              <a:rPr kumimoji="1" lang="ja-JP" altLang="en-US" smtClean="0"/>
              <a:t>わせ</a:t>
            </a:r>
            <a:endParaRPr kumimoji="1" lang="en-US" altLang="ja-JP" dirty="0" smtClean="0"/>
          </a:p>
          <a:p>
            <a:r>
              <a:rPr lang="en-US" altLang="ja-JP" dirty="0" smtClean="0"/>
              <a:t>SOINN</a:t>
            </a:r>
            <a:r>
              <a:rPr lang="ja-JP" altLang="en-US" dirty="0" smtClean="0"/>
              <a:t>が有効な時とそうでない時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8482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遺伝的</a:t>
            </a:r>
            <a:r>
              <a:rPr lang="ja-JP" altLang="en-US" dirty="0" smtClean="0"/>
              <a:t>アルゴリズムの試用</a:t>
            </a:r>
            <a:endParaRPr lang="en-US" altLang="ja-JP" dirty="0" smtClean="0"/>
          </a:p>
          <a:p>
            <a:pPr lvl="1"/>
            <a:r>
              <a:rPr lang="ja-JP" altLang="en-US" dirty="0"/>
              <a:t>最</a:t>
            </a:r>
            <a:r>
              <a:rPr lang="ja-JP" altLang="en-US" dirty="0" smtClean="0"/>
              <a:t>急降下法を試用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～</a:t>
            </a:r>
            <a:r>
              <a:rPr lang="en-US" altLang="ja-JP" dirty="0" smtClean="0"/>
              <a:t>2016/ 4/25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3101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充分なデータが存在する場合，</a:t>
            </a:r>
            <a:r>
              <a:rPr kumimoji="1" lang="en-US" altLang="ja-JP" dirty="0" smtClean="0"/>
              <a:t>SOINN+</a:t>
            </a:r>
            <a:r>
              <a:rPr kumimoji="1" lang="ja-JP" altLang="en-US" dirty="0" smtClean="0"/>
              <a:t>連立方程式の手法が成功</a:t>
            </a:r>
            <a:endParaRPr kumimoji="1" lang="en-US" altLang="ja-JP" dirty="0" smtClean="0"/>
          </a:p>
          <a:p>
            <a:r>
              <a:rPr lang="ja-JP" altLang="en-US" dirty="0"/>
              <a:t>データが少ない</a:t>
            </a:r>
            <a:r>
              <a:rPr lang="ja-JP" altLang="en-US" dirty="0" smtClean="0"/>
              <a:t>場合（連立方程式が解けない場合）の推定手法として，最急降下法を試用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最</a:t>
            </a:r>
            <a:r>
              <a:rPr kumimoji="1" lang="ja-JP" altLang="en-US" dirty="0" smtClean="0"/>
              <a:t>急降下法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2313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充分なデータの場合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335183"/>
              </p:ext>
            </p:extLst>
          </p:nvPr>
        </p:nvGraphicFramePr>
        <p:xfrm>
          <a:off x="1115616" y="1916830"/>
          <a:ext cx="6840760" cy="3802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20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328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u="none" strike="noStrike" dirty="0">
                          <a:effectLst/>
                        </a:rPr>
                        <a:t>閾値</a:t>
                      </a:r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u="none" strike="noStrike" dirty="0">
                          <a:effectLst/>
                        </a:rPr>
                        <a:t>学習時間</a:t>
                      </a:r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88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>
                          <a:effectLst/>
                        </a:rPr>
                        <a:t>100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 dirty="0">
                          <a:effectLst/>
                        </a:rPr>
                        <a:t>7514.861</a:t>
                      </a:r>
                      <a:endParaRPr lang="en-US" altLang="ja-JP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32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>
                          <a:effectLst/>
                        </a:rPr>
                        <a:t>10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 dirty="0">
                          <a:effectLst/>
                        </a:rPr>
                        <a:t>12181.88</a:t>
                      </a:r>
                      <a:endParaRPr lang="en-US" altLang="ja-JP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32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>
                          <a:effectLst/>
                        </a:rPr>
                        <a:t>1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 dirty="0">
                          <a:effectLst/>
                        </a:rPr>
                        <a:t>17934.34</a:t>
                      </a:r>
                      <a:endParaRPr lang="en-US" altLang="ja-JP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32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>
                          <a:effectLst/>
                        </a:rPr>
                        <a:t>0.1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u="none" strike="noStrike" dirty="0">
                          <a:effectLst/>
                        </a:rPr>
                        <a:t>∞</a:t>
                      </a:r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979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充分なデータがある場合，最急降下法は連立方程式より正確な学習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データ</a:t>
            </a:r>
            <a:r>
              <a:rPr lang="ja-JP" altLang="en-US" dirty="0" smtClean="0"/>
              <a:t>を網羅的に使えているからと考えられる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r>
              <a:rPr kumimoji="1" lang="ja-JP" altLang="en-US" dirty="0"/>
              <a:t>経過時間は</a:t>
            </a:r>
            <a:r>
              <a:rPr kumimoji="1" lang="ja-JP" altLang="en-US" dirty="0" smtClean="0"/>
              <a:t>圧倒</a:t>
            </a:r>
            <a:r>
              <a:rPr lang="ja-JP" altLang="en-US" dirty="0"/>
              <a:t>的</a:t>
            </a:r>
            <a:r>
              <a:rPr lang="ja-JP" altLang="en-US" dirty="0" smtClean="0"/>
              <a:t>に連立方程式のほうが良い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結果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4811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充分なデータがない場合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↓</a:t>
            </a:r>
            <a:endParaRPr lang="en-US" altLang="ja-JP" dirty="0"/>
          </a:p>
          <a:p>
            <a:r>
              <a:rPr kumimoji="1" lang="ja-JP" altLang="en-US" dirty="0" smtClean="0"/>
              <a:t>上手くいかない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局所解に収束？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計算に時間がかかって</a:t>
            </a:r>
            <a:r>
              <a:rPr kumimoji="1" lang="ja-JP" altLang="en-US" dirty="0" smtClean="0"/>
              <a:t>いる？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↓</a:t>
            </a:r>
            <a:endParaRPr lang="en-US" altLang="ja-JP" dirty="0"/>
          </a:p>
          <a:p>
            <a:r>
              <a:rPr kumimoji="1" lang="ja-JP" altLang="en-US" smtClean="0"/>
              <a:t>検証実験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閾値以下になるまで初期値を変更して繰り返し実験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データ量を</a:t>
            </a:r>
            <a:r>
              <a:rPr lang="ja-JP" altLang="en-US" dirty="0" smtClean="0"/>
              <a:t>変えて実験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0099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グラフ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8499173"/>
              </p:ext>
            </p:extLst>
          </p:nvPr>
        </p:nvGraphicFramePr>
        <p:xfrm>
          <a:off x="755576" y="332656"/>
          <a:ext cx="7211913" cy="29973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グラフ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2547072"/>
              </p:ext>
            </p:extLst>
          </p:nvPr>
        </p:nvGraphicFramePr>
        <p:xfrm>
          <a:off x="755576" y="3329980"/>
          <a:ext cx="7211913" cy="3442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359589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7760971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8903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卒業研究</a:t>
            </a:r>
            <a:endParaRPr kumimoji="1" lang="en-US" altLang="ja-JP" dirty="0" smtClean="0"/>
          </a:p>
          <a:p>
            <a:pPr lvl="1"/>
            <a:r>
              <a:rPr lang="ja-JP" altLang="en-US" dirty="0" smtClean="0">
                <a:solidFill>
                  <a:srgbClr val="FF0000"/>
                </a:solidFill>
              </a:rPr>
              <a:t>物体移動動作</a:t>
            </a:r>
            <a:r>
              <a:rPr lang="ja-JP" altLang="en-US" dirty="0" smtClean="0"/>
              <a:t>の目標位置と</a:t>
            </a:r>
            <a:r>
              <a:rPr lang="ja-JP" altLang="en-US" dirty="0" smtClean="0">
                <a:solidFill>
                  <a:srgbClr val="FF0000"/>
                </a:solidFill>
              </a:rPr>
              <a:t>他の物体との相対位置</a:t>
            </a:r>
            <a:r>
              <a:rPr lang="ja-JP" altLang="en-US" dirty="0" smtClean="0"/>
              <a:t>を推定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r>
              <a:rPr kumimoji="1" lang="ja-JP" altLang="en-US" dirty="0" smtClean="0"/>
              <a:t>夢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言って聞かせたり，見せるだけで，様々な動作を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lang="ja-JP" altLang="en-US" dirty="0" smtClean="0">
                <a:solidFill>
                  <a:srgbClr val="FF0000"/>
                </a:solidFill>
              </a:rPr>
              <a:t>気を利かせつつ</a:t>
            </a:r>
            <a:r>
              <a:rPr lang="ja-JP" altLang="en-US" dirty="0" smtClean="0"/>
              <a:t>学習してくれる汎用ロボット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研究</a:t>
            </a:r>
            <a:r>
              <a:rPr lang="ja-JP" altLang="en-US" dirty="0"/>
              <a:t>構想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667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初期値を変え</a:t>
            </a:r>
            <a:r>
              <a:rPr lang="ja-JP" altLang="en-US" dirty="0"/>
              <a:t>て</a:t>
            </a:r>
            <a:r>
              <a:rPr kumimoji="1" lang="ja-JP" altLang="en-US" dirty="0" smtClean="0"/>
              <a:t>実験</a:t>
            </a:r>
            <a:endParaRPr kumimoji="1" lang="en-US" altLang="ja-JP" dirty="0" smtClean="0"/>
          </a:p>
          <a:p>
            <a:r>
              <a:rPr lang="ja-JP" altLang="en-US" dirty="0" smtClean="0"/>
              <a:t>画像</a:t>
            </a:r>
            <a:r>
              <a:rPr lang="ja-JP" altLang="en-US" dirty="0"/>
              <a:t>処理</a:t>
            </a:r>
            <a:r>
              <a:rPr lang="ja-JP" altLang="en-US" dirty="0" smtClean="0"/>
              <a:t>としての応用</a:t>
            </a:r>
            <a:endParaRPr kumimoji="1" lang="en-US" altLang="ja-JP" dirty="0" smtClean="0"/>
          </a:p>
          <a:p>
            <a:r>
              <a:rPr lang="ja-JP" altLang="en-US" dirty="0" smtClean="0"/>
              <a:t>機械学習演習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ＣＮＮ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バックプロパゲーション</a:t>
            </a:r>
            <a:endParaRPr kumimoji="1" lang="en-US" altLang="ja-JP" dirty="0" smtClean="0"/>
          </a:p>
          <a:p>
            <a:r>
              <a:rPr lang="en-US" altLang="ja-JP" dirty="0" smtClean="0"/>
              <a:t>C++</a:t>
            </a:r>
            <a:r>
              <a:rPr lang="ja-JP" altLang="en-US" dirty="0" smtClean="0"/>
              <a:t>演習</a:t>
            </a:r>
            <a:endParaRPr lang="en-US" altLang="ja-JP" dirty="0" smtClean="0"/>
          </a:p>
          <a:p>
            <a:r>
              <a:rPr kumimoji="1" lang="en-US" altLang="ja-JP" dirty="0" err="1" smtClean="0"/>
              <a:t>kinect</a:t>
            </a:r>
            <a:r>
              <a:rPr kumimoji="1" lang="ja-JP" altLang="en-US" dirty="0" smtClean="0"/>
              <a:t>準備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Java</a:t>
            </a:r>
            <a:r>
              <a:rPr lang="ja-JP" altLang="en-US" dirty="0" smtClean="0"/>
              <a:t>の</a:t>
            </a:r>
            <a:r>
              <a:rPr lang="en-US" altLang="ja-JP" dirty="0" err="1" smtClean="0"/>
              <a:t>kinect</a:t>
            </a:r>
            <a:r>
              <a:rPr lang="ja-JP" altLang="en-US" dirty="0" smtClean="0"/>
              <a:t>のライブラリを発見</a:t>
            </a:r>
            <a:endParaRPr lang="en-US" altLang="ja-JP" dirty="0" smtClean="0"/>
          </a:p>
          <a:p>
            <a:pPr lvl="1"/>
            <a:r>
              <a:rPr lang="ja-JP" altLang="en-US" dirty="0"/>
              <a:t>チュートリアル</a:t>
            </a:r>
            <a:r>
              <a:rPr lang="ja-JP" altLang="en-US" dirty="0" smtClean="0"/>
              <a:t>を読んでいる最中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2016/ 5/19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0461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実験結果</a:t>
            </a:r>
            <a:endParaRPr kumimoji="1" lang="ja-JP" altLang="en-US" dirty="0"/>
          </a:p>
        </p:txBody>
      </p:sp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3513398"/>
              </p:ext>
            </p:extLst>
          </p:nvPr>
        </p:nvGraphicFramePr>
        <p:xfrm>
          <a:off x="474588" y="908721"/>
          <a:ext cx="8229600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グラフ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9455713"/>
              </p:ext>
            </p:extLst>
          </p:nvPr>
        </p:nvGraphicFramePr>
        <p:xfrm>
          <a:off x="457200" y="3880718"/>
          <a:ext cx="821221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377554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収束は </a:t>
            </a:r>
            <a:r>
              <a:rPr kumimoji="1" lang="en-US" altLang="ja-JP" dirty="0" smtClean="0"/>
              <a:t>50 </a:t>
            </a:r>
            <a:r>
              <a:rPr kumimoji="1" lang="ja-JP" altLang="en-US" dirty="0" smtClean="0"/>
              <a:t>前後</a:t>
            </a:r>
            <a:endParaRPr kumimoji="1" lang="en-US" altLang="ja-JP" dirty="0" smtClean="0"/>
          </a:p>
          <a:p>
            <a:r>
              <a:rPr lang="ja-JP" altLang="en-US" dirty="0" smtClean="0"/>
              <a:t>特徴</a:t>
            </a:r>
            <a:r>
              <a:rPr lang="ja-JP" altLang="en-US" dirty="0"/>
              <a:t>量</a:t>
            </a:r>
            <a:r>
              <a:rPr lang="ja-JP" altLang="en-US" dirty="0" smtClean="0"/>
              <a:t>を増やして実験を始める</a:t>
            </a:r>
            <a:endParaRPr lang="en-US" altLang="ja-JP" dirty="0" smtClean="0"/>
          </a:p>
          <a:p>
            <a:pPr lvl="1"/>
            <a:r>
              <a:rPr lang="en-US" altLang="ja-JP" dirty="0"/>
              <a:t>3</a:t>
            </a:r>
            <a:r>
              <a:rPr lang="ja-JP" altLang="en-US" dirty="0" smtClean="0"/>
              <a:t>次元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向き</a:t>
            </a:r>
            <a:endParaRPr lang="en-US" altLang="ja-JP" dirty="0" smtClean="0"/>
          </a:p>
          <a:p>
            <a:r>
              <a:rPr lang="ja-JP" altLang="en-US" dirty="0" smtClean="0"/>
              <a:t>ほかの</a:t>
            </a:r>
            <a:r>
              <a:rPr lang="ja-JP" altLang="en-US" dirty="0"/>
              <a:t>手法</a:t>
            </a:r>
            <a:r>
              <a:rPr lang="ja-JP" altLang="en-US" dirty="0" smtClean="0"/>
              <a:t>の実験データも取る</a:t>
            </a:r>
            <a:endParaRPr lang="en-US" altLang="ja-JP" dirty="0" smtClean="0"/>
          </a:p>
          <a:p>
            <a:pPr lvl="1"/>
            <a:r>
              <a:rPr lang="ja-JP" altLang="en-US" smtClean="0"/>
              <a:t>連立方程式，ＧＡ，卒論手法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r>
              <a:rPr lang="en-US" altLang="ja-JP" dirty="0" smtClean="0"/>
              <a:t>CNN</a:t>
            </a:r>
            <a:r>
              <a:rPr lang="ja-JP" altLang="en-US" dirty="0" smtClean="0"/>
              <a:t>学習の演習</a:t>
            </a:r>
            <a:endParaRPr lang="en-US" altLang="ja-JP" dirty="0" smtClean="0"/>
          </a:p>
          <a:p>
            <a:r>
              <a:rPr lang="en-US" altLang="ja-JP" dirty="0" smtClean="0"/>
              <a:t>HIRO</a:t>
            </a:r>
            <a:r>
              <a:rPr lang="ja-JP" altLang="en-US" dirty="0" smtClean="0"/>
              <a:t>の試用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HiroControl.cpp</a:t>
            </a:r>
            <a:r>
              <a:rPr lang="ja-JP" altLang="en-US" dirty="0"/>
              <a:t> </a:t>
            </a:r>
            <a:r>
              <a:rPr lang="ja-JP" altLang="en-US" dirty="0" smtClean="0"/>
              <a:t>試用</a:t>
            </a:r>
            <a:endParaRPr lang="en-US" altLang="ja-JP" dirty="0" smtClean="0"/>
          </a:p>
          <a:p>
            <a:r>
              <a:rPr lang="en-US" altLang="ja-JP" dirty="0" err="1" smtClean="0"/>
              <a:t>kinect</a:t>
            </a:r>
            <a:r>
              <a:rPr lang="ja-JP" altLang="en-US" dirty="0" smtClean="0"/>
              <a:t>のチュートリアル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13927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1Q</a:t>
            </a:r>
            <a:r>
              <a:rPr lang="ja-JP" altLang="en-US" dirty="0" smtClean="0"/>
              <a:t>課題終了</a:t>
            </a:r>
            <a:endParaRPr lang="en-US" altLang="ja-JP" dirty="0" smtClean="0"/>
          </a:p>
          <a:p>
            <a:r>
              <a:rPr lang="ja-JP" altLang="en-US" dirty="0" smtClean="0"/>
              <a:t>疑似</a:t>
            </a:r>
            <a:r>
              <a:rPr lang="en-US" altLang="ja-JP" dirty="0" smtClean="0"/>
              <a:t>3</a:t>
            </a:r>
            <a:r>
              <a:rPr lang="ja-JP" altLang="en-US" dirty="0" smtClean="0"/>
              <a:t>次元で実験</a:t>
            </a:r>
            <a:endParaRPr lang="en-US" altLang="ja-JP" dirty="0" smtClean="0"/>
          </a:p>
          <a:p>
            <a:r>
              <a:rPr kumimoji="1" lang="ja-JP" altLang="en-US" dirty="0" smtClean="0"/>
              <a:t>連立方程式型と比較</a:t>
            </a:r>
            <a:endParaRPr kumimoji="1" lang="en-US" altLang="ja-JP" dirty="0" smtClean="0"/>
          </a:p>
          <a:p>
            <a:pPr marL="109728" indent="0">
              <a:buNone/>
            </a:pP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88760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疑似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次元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8038781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648829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連立</a:t>
            </a:r>
            <a:r>
              <a:rPr lang="ja-JP" altLang="en-US" dirty="0"/>
              <a:t>方程式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967767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06417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特徴量を増やして実験を始める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向き</a:t>
            </a:r>
            <a:endParaRPr lang="en-US" altLang="ja-JP" dirty="0" smtClean="0"/>
          </a:p>
          <a:p>
            <a:r>
              <a:rPr lang="ja-JP" altLang="en-US" dirty="0" smtClean="0"/>
              <a:t>ほかの</a:t>
            </a:r>
            <a:r>
              <a:rPr lang="ja-JP" altLang="en-US" dirty="0"/>
              <a:t>手法</a:t>
            </a:r>
            <a:r>
              <a:rPr lang="ja-JP" altLang="en-US" dirty="0" smtClean="0"/>
              <a:t>の実験データも取る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ＧＡ，卒論手法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r>
              <a:rPr lang="en-US" altLang="ja-JP" dirty="0" smtClean="0"/>
              <a:t>CNN</a:t>
            </a:r>
            <a:r>
              <a:rPr lang="ja-JP" altLang="en-US" dirty="0" smtClean="0"/>
              <a:t>学習の演習</a:t>
            </a:r>
            <a:endParaRPr lang="en-US" altLang="ja-JP" dirty="0" smtClean="0"/>
          </a:p>
          <a:p>
            <a:r>
              <a:rPr lang="en-US" altLang="ja-JP" dirty="0" smtClean="0"/>
              <a:t>HIRO</a:t>
            </a:r>
            <a:r>
              <a:rPr lang="ja-JP" altLang="en-US" dirty="0" smtClean="0"/>
              <a:t>の試用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HiroControl.cpp</a:t>
            </a:r>
            <a:r>
              <a:rPr lang="ja-JP" altLang="en-US" dirty="0"/>
              <a:t> </a:t>
            </a:r>
            <a:r>
              <a:rPr lang="ja-JP" altLang="en-US" dirty="0" smtClean="0"/>
              <a:t>試用</a:t>
            </a:r>
            <a:endParaRPr lang="en-US" altLang="ja-JP" dirty="0" smtClean="0"/>
          </a:p>
          <a:p>
            <a:r>
              <a:rPr lang="en-US" altLang="ja-JP" dirty="0" err="1" smtClean="0"/>
              <a:t>kinect</a:t>
            </a:r>
            <a:r>
              <a:rPr lang="ja-JP" altLang="en-US" dirty="0" smtClean="0"/>
              <a:t>のチュートリアル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16039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ゼミ用の実験準備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汎化</a:t>
            </a:r>
            <a:r>
              <a:rPr lang="ja-JP" altLang="en-US" dirty="0"/>
              <a:t>誤差</a:t>
            </a:r>
            <a:r>
              <a:rPr lang="ja-JP" altLang="en-US" dirty="0" smtClean="0"/>
              <a:t>の実験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手法の問題点の考察</a:t>
            </a:r>
            <a:r>
              <a:rPr kumimoji="1" lang="en-US" altLang="ja-JP" dirty="0" smtClean="0"/>
              <a:t>	</a:t>
            </a:r>
          </a:p>
          <a:p>
            <a:pPr lvl="2"/>
            <a:r>
              <a:rPr lang="ja-JP" altLang="en-US" dirty="0" smtClean="0"/>
              <a:t>連立型</a:t>
            </a:r>
            <a:r>
              <a:rPr lang="ja-JP" altLang="en-US" smtClean="0"/>
              <a:t>の不具合と問題点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2016/ 6/23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20788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卒論手法との比較実験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時間</a:t>
            </a:r>
            <a:r>
              <a:rPr lang="ja-JP" altLang="en-US" dirty="0" smtClean="0"/>
              <a:t>がなくて（＋面倒くさがって）完全な比較実験ではない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卒論手法が</a:t>
            </a:r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データで動作した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→</a:t>
            </a:r>
            <a:r>
              <a:rPr kumimoji="1" lang="ja-JP" altLang="en-US" dirty="0" smtClean="0"/>
              <a:t>新手法ではどのくらいのデータ量が必要であるか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卒論手法はデータ量に殆ど依存しない</a:t>
            </a:r>
            <a:endParaRPr lang="en-US" altLang="ja-JP" dirty="0"/>
          </a:p>
          <a:p>
            <a:pPr marL="393192" lvl="1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→新手法の精度とデータ量の関係は？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実験回数</a:t>
            </a:r>
            <a:r>
              <a:rPr kumimoji="1" lang="en-US" altLang="ja-JP" dirty="0" smtClean="0"/>
              <a:t>13</a:t>
            </a:r>
            <a:r>
              <a:rPr kumimoji="1" lang="ja-JP" altLang="en-US" dirty="0" smtClean="0"/>
              <a:t>回のうちの成功率でグラフ化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→“再現成功”の基準は？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最</a:t>
            </a:r>
            <a:r>
              <a:rPr lang="ja-JP" altLang="en-US" dirty="0" smtClean="0"/>
              <a:t>急降下法を用いて実験</a:t>
            </a:r>
            <a:endParaRPr lang="en-US" altLang="ja-JP" dirty="0" smtClean="0"/>
          </a:p>
          <a:p>
            <a:pPr marL="393192" lvl="1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 smtClean="0"/>
              <a:t>→連立型を使わない理由は後述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ゼミ用の実験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27591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80</a:t>
            </a:r>
            <a:r>
              <a:rPr lang="ja-JP" altLang="en-US" dirty="0" smtClean="0"/>
              <a:t>データ程度でようやく高い再現率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卒論</a:t>
            </a:r>
            <a:r>
              <a:rPr lang="ja-JP" altLang="en-US" dirty="0"/>
              <a:t>手法</a:t>
            </a:r>
            <a:r>
              <a:rPr lang="ja-JP" altLang="en-US" dirty="0" smtClean="0"/>
              <a:t>と同程度の精度になるには</a:t>
            </a:r>
            <a:r>
              <a:rPr lang="en-US" altLang="ja-JP" dirty="0" smtClean="0"/>
              <a:t>90</a:t>
            </a:r>
            <a:r>
              <a:rPr lang="ja-JP" altLang="en-US" dirty="0" smtClean="0"/>
              <a:t>データ以上必要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ゼミ</a:t>
            </a:r>
            <a:r>
              <a:rPr lang="ja-JP" altLang="en-US" dirty="0"/>
              <a:t>用</a:t>
            </a:r>
            <a:r>
              <a:rPr lang="ja-JP" altLang="en-US" dirty="0" smtClean="0"/>
              <a:t>の</a:t>
            </a:r>
            <a:r>
              <a:rPr lang="ja-JP" altLang="en-US" dirty="0"/>
              <a:t>実験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858357"/>
              </p:ext>
            </p:extLst>
          </p:nvPr>
        </p:nvGraphicFramePr>
        <p:xfrm>
          <a:off x="1043607" y="2564904"/>
          <a:ext cx="7056785" cy="41758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4087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764893" y="188640"/>
            <a:ext cx="36004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汎用ロボット</a:t>
            </a:r>
            <a:endParaRPr kumimoji="1" lang="en-US" altLang="ja-JP" dirty="0" smtClean="0"/>
          </a:p>
        </p:txBody>
      </p:sp>
      <p:sp>
        <p:nvSpPr>
          <p:cNvPr id="6" name="角丸四角形 5"/>
          <p:cNvSpPr/>
          <p:nvPr/>
        </p:nvSpPr>
        <p:spPr>
          <a:xfrm>
            <a:off x="93692" y="1124744"/>
            <a:ext cx="2808311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複雑</a:t>
            </a:r>
            <a:r>
              <a:rPr kumimoji="1" lang="ja-JP" altLang="en-US" dirty="0" smtClean="0"/>
              <a:t>な</a:t>
            </a:r>
            <a:r>
              <a:rPr kumimoji="1" lang="ja-JP" altLang="en-US" dirty="0"/>
              <a:t>動作</a:t>
            </a:r>
            <a:r>
              <a:rPr kumimoji="1" lang="ja-JP" altLang="en-US" dirty="0" smtClean="0"/>
              <a:t>が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扱</a:t>
            </a:r>
            <a:r>
              <a:rPr kumimoji="1" lang="ja-JP" altLang="en-US" dirty="0" smtClean="0"/>
              <a:t>える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3160938" y="1124744"/>
            <a:ext cx="2808311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効率よく学習ができる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6228184" y="1124744"/>
            <a:ext cx="2808311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不要な情報を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見分</a:t>
            </a:r>
            <a:r>
              <a:rPr kumimoji="1" lang="ja-JP" altLang="en-US" dirty="0" smtClean="0"/>
              <a:t>けられる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>
            <a:stCxn id="6" idx="0"/>
            <a:endCxn id="4" idx="2"/>
          </p:cNvCxnSpPr>
          <p:nvPr/>
        </p:nvCxnSpPr>
        <p:spPr>
          <a:xfrm flipV="1">
            <a:off x="1497848" y="692696"/>
            <a:ext cx="3067245" cy="432048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7" idx="0"/>
            <a:endCxn id="4" idx="2"/>
          </p:cNvCxnSpPr>
          <p:nvPr/>
        </p:nvCxnSpPr>
        <p:spPr>
          <a:xfrm flipH="1" flipV="1">
            <a:off x="4565093" y="692696"/>
            <a:ext cx="1" cy="432048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8" idx="0"/>
            <a:endCxn id="4" idx="2"/>
          </p:cNvCxnSpPr>
          <p:nvPr/>
        </p:nvCxnSpPr>
        <p:spPr>
          <a:xfrm flipH="1" flipV="1">
            <a:off x="4565093" y="692696"/>
            <a:ext cx="3067247" cy="432048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角丸四角形 14"/>
          <p:cNvSpPr/>
          <p:nvPr/>
        </p:nvSpPr>
        <p:spPr>
          <a:xfrm>
            <a:off x="93692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 anchorCtr="0"/>
          <a:lstStyle/>
          <a:p>
            <a:pPr algn="ctr"/>
            <a:r>
              <a:rPr kumimoji="1" lang="ja-JP" altLang="en-US" dirty="0"/>
              <a:t>連続</a:t>
            </a:r>
            <a:r>
              <a:rPr kumimoji="1" lang="ja-JP" altLang="en-US" dirty="0" smtClean="0"/>
              <a:t>で</a:t>
            </a:r>
            <a:r>
              <a:rPr kumimoji="1" lang="ja-JP" altLang="en-US" dirty="0"/>
              <a:t>動的</a:t>
            </a:r>
            <a:r>
              <a:rPr kumimoji="1" lang="ja-JP" altLang="en-US" dirty="0" smtClean="0"/>
              <a:t>な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動作</a:t>
            </a:r>
            <a:r>
              <a:rPr kumimoji="1" lang="ja-JP" altLang="en-US" dirty="0" smtClean="0"/>
              <a:t>の</a:t>
            </a:r>
            <a:r>
              <a:rPr kumimoji="1" lang="ja-JP" altLang="en-US" dirty="0"/>
              <a:t>学習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1072706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多様な特徴量</a:t>
            </a:r>
            <a:endParaRPr kumimoji="1" lang="ja-JP" altLang="en-US" dirty="0"/>
          </a:p>
        </p:txBody>
      </p:sp>
      <p:sp>
        <p:nvSpPr>
          <p:cNvPr id="17" name="角丸四角形 16"/>
          <p:cNvSpPr/>
          <p:nvPr/>
        </p:nvSpPr>
        <p:spPr>
          <a:xfrm>
            <a:off x="2051720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動作プリミティブの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系列の学習</a:t>
            </a:r>
            <a:endParaRPr kumimoji="1" lang="ja-JP" altLang="en-US" dirty="0"/>
          </a:p>
        </p:txBody>
      </p:sp>
      <p:sp>
        <p:nvSpPr>
          <p:cNvPr id="18" name="角丸四角形 17"/>
          <p:cNvSpPr/>
          <p:nvPr/>
        </p:nvSpPr>
        <p:spPr>
          <a:xfrm>
            <a:off x="3160938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能動学習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4139952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注目する環境の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指定</a:t>
            </a:r>
          </a:p>
        </p:txBody>
      </p:sp>
      <p:sp>
        <p:nvSpPr>
          <p:cNvPr id="20" name="角丸四角形 19"/>
          <p:cNvSpPr/>
          <p:nvPr/>
        </p:nvSpPr>
        <p:spPr>
          <a:xfrm>
            <a:off x="5118966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タスク類似性</a:t>
            </a:r>
            <a:endParaRPr kumimoji="1" lang="ja-JP" altLang="en-US" dirty="0"/>
          </a:p>
        </p:txBody>
      </p:sp>
      <p:sp>
        <p:nvSpPr>
          <p:cNvPr id="21" name="角丸四角形 20"/>
          <p:cNvSpPr/>
          <p:nvPr/>
        </p:nvSpPr>
        <p:spPr>
          <a:xfrm>
            <a:off x="6415111" y="2490106"/>
            <a:ext cx="1066306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誤教示排除</a:t>
            </a:r>
            <a:endParaRPr kumimoji="1" lang="ja-JP" altLang="en-US" dirty="0"/>
          </a:p>
        </p:txBody>
      </p:sp>
      <p:sp>
        <p:nvSpPr>
          <p:cNvPr id="22" name="角丸四角形 21"/>
          <p:cNvSpPr/>
          <p:nvPr/>
        </p:nvSpPr>
        <p:spPr>
          <a:xfrm>
            <a:off x="7751446" y="2490106"/>
            <a:ext cx="1066306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探索範囲制限</a:t>
            </a:r>
            <a:endParaRPr kumimoji="1" lang="ja-JP" altLang="en-US" dirty="0"/>
          </a:p>
        </p:txBody>
      </p:sp>
      <p:cxnSp>
        <p:nvCxnSpPr>
          <p:cNvPr id="24" name="直線矢印コネクタ 23"/>
          <p:cNvCxnSpPr>
            <a:stCxn id="15" idx="0"/>
            <a:endCxn id="6" idx="2"/>
          </p:cNvCxnSpPr>
          <p:nvPr/>
        </p:nvCxnSpPr>
        <p:spPr>
          <a:xfrm flipV="1">
            <a:off x="518834" y="2132856"/>
            <a:ext cx="979014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16" idx="0"/>
            <a:endCxn id="6" idx="2"/>
          </p:cNvCxnSpPr>
          <p:nvPr/>
        </p:nvCxnSpPr>
        <p:spPr>
          <a:xfrm flipV="1">
            <a:off x="1497848" y="2132856"/>
            <a:ext cx="0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17" idx="0"/>
            <a:endCxn id="6" idx="2"/>
          </p:cNvCxnSpPr>
          <p:nvPr/>
        </p:nvCxnSpPr>
        <p:spPr>
          <a:xfrm flipH="1" flipV="1">
            <a:off x="1497848" y="2132856"/>
            <a:ext cx="979014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18" idx="0"/>
            <a:endCxn id="7" idx="2"/>
          </p:cNvCxnSpPr>
          <p:nvPr/>
        </p:nvCxnSpPr>
        <p:spPr>
          <a:xfrm flipV="1">
            <a:off x="3586080" y="2132856"/>
            <a:ext cx="979014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19" idx="0"/>
            <a:endCxn id="7" idx="2"/>
          </p:cNvCxnSpPr>
          <p:nvPr/>
        </p:nvCxnSpPr>
        <p:spPr>
          <a:xfrm flipV="1">
            <a:off x="4565094" y="2132856"/>
            <a:ext cx="0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20" idx="0"/>
            <a:endCxn id="7" idx="2"/>
          </p:cNvCxnSpPr>
          <p:nvPr/>
        </p:nvCxnSpPr>
        <p:spPr>
          <a:xfrm flipH="1" flipV="1">
            <a:off x="4565094" y="2132856"/>
            <a:ext cx="979014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21" idx="0"/>
            <a:endCxn id="8" idx="2"/>
          </p:cNvCxnSpPr>
          <p:nvPr/>
        </p:nvCxnSpPr>
        <p:spPr>
          <a:xfrm flipV="1">
            <a:off x="6948264" y="2132856"/>
            <a:ext cx="684076" cy="35725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22" idx="0"/>
            <a:endCxn id="8" idx="2"/>
          </p:cNvCxnSpPr>
          <p:nvPr/>
        </p:nvCxnSpPr>
        <p:spPr>
          <a:xfrm flipH="1" flipV="1">
            <a:off x="7632340" y="2132856"/>
            <a:ext cx="652259" cy="35725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角丸四角形 53"/>
          <p:cNvSpPr/>
          <p:nvPr/>
        </p:nvSpPr>
        <p:spPr>
          <a:xfrm>
            <a:off x="2764893" y="6237312"/>
            <a:ext cx="36004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現状</a:t>
            </a:r>
            <a:endParaRPr kumimoji="1" lang="en-US" altLang="ja-JP" dirty="0" smtClean="0"/>
          </a:p>
        </p:txBody>
      </p:sp>
      <p:cxnSp>
        <p:nvCxnSpPr>
          <p:cNvPr id="60" name="直線矢印コネクタ 59"/>
          <p:cNvCxnSpPr>
            <a:stCxn id="78" idx="0"/>
            <a:endCxn id="15" idx="2"/>
          </p:cNvCxnSpPr>
          <p:nvPr/>
        </p:nvCxnSpPr>
        <p:spPr>
          <a:xfrm flipH="1" flipV="1">
            <a:off x="518834" y="4941168"/>
            <a:ext cx="4046259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78" idx="0"/>
            <a:endCxn id="21" idx="2"/>
          </p:cNvCxnSpPr>
          <p:nvPr/>
        </p:nvCxnSpPr>
        <p:spPr>
          <a:xfrm flipV="1">
            <a:off x="4565093" y="4938378"/>
            <a:ext cx="2383171" cy="77704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stCxn id="78" idx="0"/>
            <a:endCxn id="16" idx="2"/>
          </p:cNvCxnSpPr>
          <p:nvPr/>
        </p:nvCxnSpPr>
        <p:spPr>
          <a:xfrm flipH="1" flipV="1">
            <a:off x="1497848" y="4941168"/>
            <a:ext cx="3067245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78" idx="0"/>
            <a:endCxn id="17" idx="2"/>
          </p:cNvCxnSpPr>
          <p:nvPr/>
        </p:nvCxnSpPr>
        <p:spPr>
          <a:xfrm flipH="1" flipV="1">
            <a:off x="2476862" y="4941168"/>
            <a:ext cx="2088231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78" idx="0"/>
            <a:endCxn id="18" idx="2"/>
          </p:cNvCxnSpPr>
          <p:nvPr/>
        </p:nvCxnSpPr>
        <p:spPr>
          <a:xfrm flipH="1" flipV="1">
            <a:off x="3586080" y="4941168"/>
            <a:ext cx="979013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>
            <a:stCxn id="78" idx="0"/>
            <a:endCxn id="19" idx="2"/>
          </p:cNvCxnSpPr>
          <p:nvPr/>
        </p:nvCxnSpPr>
        <p:spPr>
          <a:xfrm flipV="1">
            <a:off x="4565093" y="4941168"/>
            <a:ext cx="1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>
            <a:stCxn id="78" idx="0"/>
            <a:endCxn id="20" idx="2"/>
          </p:cNvCxnSpPr>
          <p:nvPr/>
        </p:nvCxnSpPr>
        <p:spPr>
          <a:xfrm flipV="1">
            <a:off x="4565093" y="4941168"/>
            <a:ext cx="979015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8" idx="0"/>
            <a:endCxn id="22" idx="2"/>
          </p:cNvCxnSpPr>
          <p:nvPr/>
        </p:nvCxnSpPr>
        <p:spPr>
          <a:xfrm flipV="1">
            <a:off x="4565093" y="4938378"/>
            <a:ext cx="3719506" cy="77704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円/楕円 77"/>
          <p:cNvSpPr/>
          <p:nvPr/>
        </p:nvSpPr>
        <p:spPr>
          <a:xfrm>
            <a:off x="4383738" y="5715421"/>
            <a:ext cx="362710" cy="287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雲 58"/>
          <p:cNvSpPr/>
          <p:nvPr/>
        </p:nvSpPr>
        <p:spPr>
          <a:xfrm>
            <a:off x="475013" y="5196554"/>
            <a:ext cx="8180160" cy="864096"/>
          </a:xfrm>
          <a:prstGeom prst="cloud">
            <a:avLst/>
          </a:prstGeom>
          <a:solidFill>
            <a:schemeClr val="bg1"/>
          </a:solidFill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　　　　？？？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6" name="下矢印 95"/>
          <p:cNvSpPr/>
          <p:nvPr/>
        </p:nvSpPr>
        <p:spPr>
          <a:xfrm rot="10800000">
            <a:off x="4341461" y="5818797"/>
            <a:ext cx="447264" cy="360836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681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“卒論手法が優れていて，新手法が劣っている”？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そもそも，扱おうとしているタスクが違う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2</a:t>
            </a:r>
            <a:r>
              <a:rPr lang="ja-JP" altLang="en-US" dirty="0" smtClean="0"/>
              <a:t>次元回転なし</a:t>
            </a:r>
            <a:r>
              <a:rPr lang="ja-JP" altLang="en-US" dirty="0"/>
              <a:t>　</a:t>
            </a:r>
            <a:r>
              <a:rPr lang="ja-JP" altLang="en-US" dirty="0" smtClean="0"/>
              <a:t>→　</a:t>
            </a:r>
            <a:r>
              <a:rPr lang="en-US" altLang="ja-JP" dirty="0" smtClean="0"/>
              <a:t>3</a:t>
            </a:r>
            <a:r>
              <a:rPr lang="ja-JP" altLang="en-US" dirty="0" smtClean="0"/>
              <a:t>次元回転あり など多様な特徴量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現状の新手法はただの計算基盤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“気が利く”処理は一切行っていない</a:t>
            </a:r>
            <a:endParaRPr lang="en-US" altLang="ja-JP" dirty="0" smtClean="0"/>
          </a:p>
          <a:p>
            <a:pPr lvl="2"/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実験</a:t>
            </a:r>
            <a:r>
              <a:rPr lang="ja-JP" altLang="en-US" dirty="0" smtClean="0"/>
              <a:t>からの</a:t>
            </a:r>
            <a:r>
              <a:rPr lang="ja-JP" altLang="en-US" dirty="0"/>
              <a:t>考察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241" y="3429000"/>
            <a:ext cx="5285517" cy="2613319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1691680" y="5517232"/>
            <a:ext cx="5688632" cy="648072"/>
          </a:xfrm>
          <a:prstGeom prst="rect">
            <a:avLst/>
          </a:prstGeom>
          <a:noFill/>
          <a:ln w="31750" cmpd="sng">
            <a:solidFill>
              <a:srgbClr val="FF0000"/>
            </a:solidFill>
          </a:ln>
          <a:effectLst>
            <a:outerShdw blurRad="50800" dist="25400" dir="5400000" algn="ctr" rotWithShape="0">
              <a:schemeClr val="tx1"/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727683" y="4176000"/>
            <a:ext cx="5688632" cy="648072"/>
          </a:xfrm>
          <a:prstGeom prst="rect">
            <a:avLst/>
          </a:prstGeom>
          <a:noFill/>
          <a:ln w="31750" cmpd="sng">
            <a:solidFill>
              <a:srgbClr val="00B0F0"/>
            </a:solidFill>
          </a:ln>
          <a:effectLst>
            <a:outerShdw blurRad="50800" dist="25400" dir="5400000" algn="ctr" rotWithShape="0">
              <a:schemeClr val="tx1"/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740352" y="566124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達成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740352" y="431537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課題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02058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前回まで：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連立型のほうが早いしデータ量少なくて済むし精度は同程度</a:t>
            </a:r>
            <a:endParaRPr lang="en-US" altLang="ja-JP" dirty="0" smtClean="0"/>
          </a:p>
          <a:p>
            <a:pPr marL="393192" lvl="1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→以降は連立型を使用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ゼミ</a:t>
            </a:r>
            <a:r>
              <a:rPr lang="ja-JP" altLang="en-US" dirty="0"/>
              <a:t>準備中</a:t>
            </a:r>
            <a:r>
              <a:rPr lang="ja-JP" altLang="en-US" dirty="0" smtClean="0"/>
              <a:t>に連立型の不具合と問題点が発覚</a:t>
            </a:r>
            <a:endParaRPr lang="en-US" altLang="ja-JP" dirty="0"/>
          </a:p>
          <a:p>
            <a:pPr marL="393192" lvl="1" indent="0">
              <a:buNone/>
            </a:pPr>
            <a:r>
              <a:rPr kumimoji="1" lang="ja-JP" altLang="en-US" dirty="0" smtClean="0"/>
              <a:t>→急遽 最急降下法で実験</a:t>
            </a:r>
            <a:endParaRPr kumimoji="1" lang="en-US" altLang="ja-JP" dirty="0"/>
          </a:p>
          <a:p>
            <a:pPr lvl="1"/>
            <a:r>
              <a:rPr lang="ja-JP" altLang="en-US" dirty="0" smtClean="0"/>
              <a:t>不具合</a:t>
            </a:r>
            <a:r>
              <a:rPr lang="en-US" altLang="ja-JP" dirty="0" smtClean="0"/>
              <a:t>	</a:t>
            </a:r>
            <a:r>
              <a:rPr lang="ja-JP" altLang="en-US" dirty="0" smtClean="0"/>
              <a:t>：初期データ量は </a:t>
            </a:r>
            <a:r>
              <a:rPr lang="en-US" altLang="ja-JP" dirty="0" smtClean="0"/>
              <a:t>10</a:t>
            </a:r>
            <a:r>
              <a:rPr lang="ja-JP" altLang="en-US" dirty="0" smtClean="0"/>
              <a:t>以上 必要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kumimoji="1" lang="en-US" altLang="ja-JP" dirty="0" smtClean="0"/>
              <a:t>			</a:t>
            </a:r>
            <a:r>
              <a:rPr kumimoji="1" lang="ja-JP" altLang="en-US" dirty="0" smtClean="0"/>
              <a:t>→</a:t>
            </a:r>
            <a:r>
              <a:rPr kumimoji="1" lang="en-US" altLang="ja-JP" dirty="0" smtClean="0"/>
              <a:t>20</a:t>
            </a:r>
            <a:r>
              <a:rPr kumimoji="1" lang="ja-JP" altLang="en-US" dirty="0" smtClean="0"/>
              <a:t>にするとうまくいかなかった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	</a:t>
            </a:r>
            <a:r>
              <a:rPr lang="ja-JP" altLang="en-US" dirty="0" smtClean="0"/>
              <a:t>→“ぴったり</a:t>
            </a:r>
            <a:r>
              <a:rPr lang="en-US" altLang="ja-JP" dirty="0" smtClean="0"/>
              <a:t>10</a:t>
            </a:r>
            <a:r>
              <a:rPr lang="ja-JP" altLang="en-US" dirty="0" smtClean="0"/>
              <a:t>”でないとうまくいかない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問題点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：</a:t>
            </a:r>
            <a:r>
              <a:rPr lang="ja-JP" altLang="en-US" dirty="0" smtClean="0"/>
              <a:t>一</a:t>
            </a:r>
            <a:r>
              <a:rPr lang="ja-JP" altLang="en-US" dirty="0"/>
              <a:t>次</a:t>
            </a:r>
            <a:r>
              <a:rPr lang="ja-JP" altLang="en-US" dirty="0" smtClean="0"/>
              <a:t>独立な</a:t>
            </a:r>
            <a:r>
              <a:rPr lang="en-US" altLang="ja-JP" dirty="0" smtClean="0"/>
              <a:t>10</a:t>
            </a:r>
            <a:r>
              <a:rPr lang="ja-JP" altLang="en-US" dirty="0" smtClean="0"/>
              <a:t>データが必要</a:t>
            </a:r>
            <a:endParaRPr lang="en-US" altLang="ja-JP" dirty="0" smtClean="0"/>
          </a:p>
          <a:p>
            <a:pPr marL="393192" lvl="1" indent="0">
              <a:buNone/>
            </a:pPr>
            <a:r>
              <a:rPr kumimoji="1" lang="en-US" altLang="ja-JP" dirty="0" smtClean="0"/>
              <a:t>			</a:t>
            </a:r>
            <a:r>
              <a:rPr kumimoji="1" lang="ja-JP" altLang="en-US" dirty="0" smtClean="0"/>
              <a:t>→常に依存関係にある特徴量は？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	</a:t>
            </a:r>
            <a:r>
              <a:rPr lang="ja-JP" altLang="en-US" dirty="0" smtClean="0"/>
              <a:t>→卒論手法では問題なかった</a:t>
            </a:r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手法</a:t>
            </a:r>
            <a:r>
              <a:rPr lang="ja-JP" altLang="en-US" dirty="0" smtClean="0"/>
              <a:t>の</a:t>
            </a:r>
            <a:r>
              <a:rPr lang="ja-JP" altLang="en-US" dirty="0"/>
              <a:t>問題点</a:t>
            </a:r>
            <a:r>
              <a:rPr lang="ja-JP" altLang="en-US" dirty="0" smtClean="0"/>
              <a:t>の</a:t>
            </a:r>
            <a:r>
              <a:rPr lang="ja-JP" altLang="en-US" dirty="0"/>
              <a:t>考察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8094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手法</a:t>
            </a:r>
            <a:r>
              <a:rPr lang="ja-JP" altLang="en-US" dirty="0" smtClean="0"/>
              <a:t>の</a:t>
            </a:r>
            <a:r>
              <a:rPr lang="ja-JP" altLang="en-US" dirty="0"/>
              <a:t>問題点</a:t>
            </a:r>
            <a:r>
              <a:rPr lang="ja-JP" altLang="en-US" dirty="0" smtClean="0"/>
              <a:t>の</a:t>
            </a:r>
            <a:r>
              <a:rPr lang="ja-JP" altLang="en-US" dirty="0"/>
              <a:t>考察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060848"/>
            <a:ext cx="2028558" cy="1728192"/>
          </a:xfr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276872"/>
            <a:ext cx="1944216" cy="134352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4" y="4221088"/>
            <a:ext cx="2308634" cy="191447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4524573"/>
            <a:ext cx="2200155" cy="1610992"/>
          </a:xfrm>
          <a:prstGeom prst="rect">
            <a:avLst/>
          </a:prstGeom>
        </p:spPr>
      </p:pic>
      <p:sp>
        <p:nvSpPr>
          <p:cNvPr id="10" name="右矢印 9"/>
          <p:cNvSpPr/>
          <p:nvPr/>
        </p:nvSpPr>
        <p:spPr>
          <a:xfrm>
            <a:off x="2348108" y="2780928"/>
            <a:ext cx="35168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/>
          <p:cNvSpPr/>
          <p:nvPr/>
        </p:nvSpPr>
        <p:spPr>
          <a:xfrm>
            <a:off x="2384112" y="4962302"/>
            <a:ext cx="35168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矢印 12"/>
          <p:cNvSpPr/>
          <p:nvPr/>
        </p:nvSpPr>
        <p:spPr>
          <a:xfrm>
            <a:off x="4979902" y="3789040"/>
            <a:ext cx="35168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508104" y="2492896"/>
            <a:ext cx="34563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・緑の位置は関係ない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r>
              <a:rPr kumimoji="1" lang="ja-JP" altLang="en-US" dirty="0" smtClean="0"/>
              <a:t>・青の左？　黄色の左？</a:t>
            </a:r>
            <a:endParaRPr kumimoji="1" lang="en-US" altLang="ja-JP" dirty="0" smtClean="0"/>
          </a:p>
          <a:p>
            <a:r>
              <a:rPr kumimoji="1" lang="ja-JP" altLang="en-US" dirty="0" smtClean="0"/>
              <a:t>→青と黄色が常にこの並びだと</a:t>
            </a:r>
            <a:endParaRPr kumimoji="1"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単純な連立型では解けない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r>
              <a:rPr kumimoji="1" lang="ja-JP" altLang="en-US" dirty="0" smtClean="0"/>
              <a:t>卒論手法は最尤推定なので</a:t>
            </a:r>
            <a:endParaRPr kumimoji="1" lang="en-US" altLang="ja-JP" dirty="0" smtClean="0"/>
          </a:p>
          <a:p>
            <a:r>
              <a:rPr kumimoji="1" lang="ja-JP" altLang="en-US" dirty="0" smtClean="0"/>
              <a:t>“青の左”か“黄色の左”の</a:t>
            </a:r>
            <a:endParaRPr kumimoji="1" lang="en-US" altLang="ja-JP" dirty="0" smtClean="0"/>
          </a:p>
          <a:p>
            <a:r>
              <a:rPr kumimoji="1" lang="ja-JP" altLang="en-US" dirty="0" smtClean="0"/>
              <a:t>どちらかになる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→どっちでも正解なので問題ない</a:t>
            </a:r>
            <a:endParaRPr kumimoji="1" lang="en-US" altLang="ja-JP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79512" y="1367190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問題点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983089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“どっちでも問題ない”という前提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常に他方に依存する（情報量を持たない）特徴量を無視した連立型にする必要がある</a:t>
            </a:r>
            <a:endParaRPr lang="en-US" altLang="ja-JP" dirty="0" smtClean="0"/>
          </a:p>
          <a:p>
            <a:pPr marL="393192" lvl="1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→主成分分析でうまくいくかも？</a:t>
            </a:r>
            <a:endParaRPr lang="en-US" altLang="ja-JP" dirty="0" smtClean="0"/>
          </a:p>
          <a:p>
            <a:pPr marL="393192" lvl="1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→主成分分析は処理時間の短縮にはなっても</a:t>
            </a:r>
            <a:endParaRPr lang="en-US" altLang="ja-JP" dirty="0" smtClean="0"/>
          </a:p>
          <a:p>
            <a:pPr marL="393192" lvl="1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　必要データ量の削減にはならない？</a:t>
            </a:r>
            <a:endParaRPr lang="en-US" altLang="ja-JP" dirty="0"/>
          </a:p>
          <a:p>
            <a:pPr lvl="1"/>
            <a:r>
              <a:rPr lang="ja-JP" altLang="en-US" dirty="0" smtClean="0"/>
              <a:t>これは教示者の“意図”を把握できている？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“等間隔で赤，青，黄色”は青と黄色が動かないなら</a:t>
            </a:r>
            <a:endParaRPr lang="en-US" altLang="ja-JP" dirty="0" smtClean="0"/>
          </a:p>
          <a:p>
            <a:pPr marL="630936" lvl="2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“赤を青の左”や“黄色の左”でも同じこと</a:t>
            </a:r>
            <a:endParaRPr lang="en-US" altLang="ja-JP" dirty="0"/>
          </a:p>
          <a:p>
            <a:pPr lvl="2"/>
            <a:r>
              <a:rPr lang="ja-JP" altLang="en-US" dirty="0" smtClean="0"/>
              <a:t>人でも区別不可能</a:t>
            </a:r>
            <a:endParaRPr lang="en-US" altLang="ja-JP" dirty="0" smtClean="0"/>
          </a:p>
          <a:p>
            <a:pPr marL="630936" lvl="2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→自然な前提とする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手法の問題点の考察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38832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主成分分析による特徴量の削減を試す</a:t>
            </a:r>
            <a:endParaRPr kumimoji="1" lang="en-US" altLang="ja-JP" dirty="0" smtClean="0"/>
          </a:p>
          <a:p>
            <a:r>
              <a:rPr lang="ja-JP" altLang="en-US" dirty="0" smtClean="0"/>
              <a:t>特徴量を増減させて実験してみる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“そもそも特徴量が少ないならデータ量は少なくて済むのか？”を考察</a:t>
            </a:r>
            <a:endParaRPr kumimoji="1" lang="en-US" altLang="ja-JP" dirty="0" smtClean="0"/>
          </a:p>
          <a:p>
            <a:r>
              <a:rPr lang="ja-JP" altLang="en-US" dirty="0" smtClean="0"/>
              <a:t>連立型の不具合（初期データ量依存）を考察，修正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</a:t>
            </a:r>
            <a:r>
              <a:rPr lang="ja-JP" altLang="en-US" dirty="0" smtClean="0"/>
              <a:t>の</a:t>
            </a:r>
            <a:r>
              <a:rPr lang="ja-JP" altLang="en-US" dirty="0"/>
              <a:t>課題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34595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連立</a:t>
            </a:r>
            <a:r>
              <a:rPr lang="ja-JP" altLang="en-US" dirty="0"/>
              <a:t>型</a:t>
            </a:r>
            <a:r>
              <a:rPr lang="ja-JP" altLang="en-US" dirty="0" smtClean="0"/>
              <a:t>の不具合，問題点の考察</a:t>
            </a:r>
            <a:endParaRPr lang="en-US" altLang="ja-JP" dirty="0" smtClean="0"/>
          </a:p>
          <a:p>
            <a:pPr lvl="2"/>
            <a:r>
              <a:rPr kumimoji="1" lang="ja-JP" altLang="en-US" dirty="0"/>
              <a:t>手法</a:t>
            </a:r>
            <a:r>
              <a:rPr kumimoji="1" lang="ja-JP" altLang="en-US" dirty="0" smtClean="0"/>
              <a:t>の変更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特徴量</a:t>
            </a:r>
            <a:r>
              <a:rPr lang="ja-JP" altLang="en-US" dirty="0"/>
              <a:t>削減</a:t>
            </a:r>
            <a:r>
              <a:rPr lang="ja-JP" altLang="en-US" dirty="0" smtClean="0"/>
              <a:t>に関する考察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2016/ 6/30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85012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前回まで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不具合</a:t>
            </a:r>
            <a:r>
              <a:rPr lang="en-US" altLang="ja-JP" dirty="0"/>
              <a:t>	</a:t>
            </a:r>
            <a:r>
              <a:rPr lang="ja-JP" altLang="en-US" dirty="0"/>
              <a:t>：初期データ量は </a:t>
            </a:r>
            <a:r>
              <a:rPr lang="en-US" altLang="ja-JP" dirty="0"/>
              <a:t>10</a:t>
            </a:r>
            <a:r>
              <a:rPr lang="ja-JP" altLang="en-US" dirty="0"/>
              <a:t>以上 必要</a:t>
            </a:r>
            <a:endParaRPr lang="en-US" altLang="ja-JP" dirty="0"/>
          </a:p>
          <a:p>
            <a:pPr marL="393192" lvl="1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→</a:t>
            </a:r>
            <a:r>
              <a:rPr lang="en-US" altLang="ja-JP" dirty="0"/>
              <a:t>20</a:t>
            </a:r>
            <a:r>
              <a:rPr lang="ja-JP" altLang="en-US" dirty="0"/>
              <a:t>にするとうまくいかなかった</a:t>
            </a:r>
            <a:endParaRPr lang="en-US" altLang="ja-JP" dirty="0"/>
          </a:p>
          <a:p>
            <a:pPr marL="393192" lvl="1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→“ぴったり</a:t>
            </a:r>
            <a:r>
              <a:rPr lang="en-US" altLang="ja-JP" dirty="0"/>
              <a:t>10</a:t>
            </a:r>
            <a:r>
              <a:rPr lang="ja-JP" altLang="en-US" dirty="0"/>
              <a:t>”でないとうまくいかない</a:t>
            </a:r>
            <a:endParaRPr lang="en-US" altLang="ja-JP" dirty="0"/>
          </a:p>
          <a:p>
            <a:pPr lvl="1"/>
            <a:r>
              <a:rPr lang="ja-JP" altLang="en-US" dirty="0"/>
              <a:t>問題点</a:t>
            </a:r>
            <a:r>
              <a:rPr lang="en-US" altLang="ja-JP" dirty="0"/>
              <a:t>	</a:t>
            </a:r>
            <a:r>
              <a:rPr lang="ja-JP" altLang="en-US" dirty="0"/>
              <a:t>：一次独立な</a:t>
            </a:r>
            <a:r>
              <a:rPr lang="en-US" altLang="ja-JP" dirty="0"/>
              <a:t>10</a:t>
            </a:r>
            <a:r>
              <a:rPr lang="ja-JP" altLang="en-US" dirty="0"/>
              <a:t>データが必要</a:t>
            </a:r>
            <a:endParaRPr lang="en-US" altLang="ja-JP" dirty="0"/>
          </a:p>
          <a:p>
            <a:pPr marL="393192" lvl="1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→常に依存関係にある特徴量は？</a:t>
            </a:r>
            <a:endParaRPr lang="en-US" altLang="ja-JP" dirty="0"/>
          </a:p>
          <a:p>
            <a:pPr marL="393192" lvl="1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→卒論手法では問題なかった</a:t>
            </a:r>
            <a:endParaRPr lang="en-US" altLang="ja-JP" dirty="0"/>
          </a:p>
          <a:p>
            <a:r>
              <a:rPr kumimoji="1" lang="ja-JP" altLang="en-US" dirty="0" smtClean="0"/>
              <a:t>主な原因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SOINN</a:t>
            </a:r>
            <a:r>
              <a:rPr lang="ja-JP" altLang="en-US" dirty="0" err="1" smtClean="0"/>
              <a:t>を適</a:t>
            </a:r>
            <a:r>
              <a:rPr lang="ja-JP" altLang="en-US" dirty="0" smtClean="0"/>
              <a:t>切に使用できていなかった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思</a:t>
            </a:r>
            <a:r>
              <a:rPr kumimoji="1" lang="ja-JP" altLang="en-US" dirty="0" smtClean="0"/>
              <a:t>うようにグラフ</a:t>
            </a:r>
            <a:r>
              <a:rPr kumimoji="1" lang="ja-JP" altLang="en-US" dirty="0"/>
              <a:t>形成</a:t>
            </a:r>
            <a:r>
              <a:rPr kumimoji="1" lang="ja-JP" altLang="en-US" dirty="0" smtClean="0"/>
              <a:t>できていなか</a:t>
            </a:r>
            <a:r>
              <a:rPr kumimoji="1" lang="ja-JP" altLang="en-US" dirty="0"/>
              <a:t>った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連立型学習の不具合について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16978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N </a:t>
            </a:r>
            <a:r>
              <a:rPr kumimoji="1" lang="ja-JP" altLang="en-US" dirty="0" smtClean="0"/>
              <a:t>個の特徴量に対して，初期状態と目標状態の対が</a:t>
            </a:r>
            <a:r>
              <a:rPr kumimoji="1" lang="en-US" altLang="ja-JP" dirty="0" smtClean="0"/>
              <a:t>N </a:t>
            </a:r>
            <a:r>
              <a:rPr kumimoji="1" lang="ja-JP" altLang="en-US" dirty="0" smtClean="0"/>
              <a:t>個あれば連立方程式が解ける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↓</a:t>
            </a:r>
            <a:endParaRPr lang="en-US" altLang="ja-JP" dirty="0"/>
          </a:p>
          <a:p>
            <a:r>
              <a:rPr kumimoji="1" lang="ja-JP" altLang="en-US" dirty="0" smtClean="0"/>
              <a:t>状態対（ログデータ）には誤差が付与している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→連立式の解も微妙に異なる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r>
              <a:rPr kumimoji="1" lang="ja-JP" altLang="en-US" dirty="0" smtClean="0"/>
              <a:t>平均をとることで何とかできる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→まれに生じる大きな誤差（外れ値）が悪影響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r>
              <a:rPr kumimoji="1" lang="en-US" altLang="ja-JP" dirty="0" smtClean="0"/>
              <a:t>SOINN</a:t>
            </a:r>
            <a:r>
              <a:rPr kumimoji="1" lang="ja-JP" altLang="en-US" dirty="0" smtClean="0"/>
              <a:t>の孤立ノード除去が役に立つかも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連立型学習の不具合について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98863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学習中</a:t>
            </a:r>
            <a:r>
              <a:rPr lang="ja-JP" altLang="en-US" dirty="0" smtClean="0"/>
              <a:t>の</a:t>
            </a:r>
            <a:r>
              <a:rPr lang="en-US" altLang="ja-JP" dirty="0" smtClean="0"/>
              <a:t>SOINN</a:t>
            </a:r>
            <a:r>
              <a:rPr lang="ja-JP" altLang="en-US" dirty="0" smtClean="0"/>
              <a:t>の中身を表示した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→想定した動作をしていない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</a:t>
            </a:r>
            <a:r>
              <a:rPr lang="ja-JP" altLang="en-US" dirty="0" smtClean="0"/>
              <a:t>・孤立ノードが残っている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・クラスが一つになっていない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</a:t>
            </a:r>
            <a:r>
              <a:rPr lang="ja-JP" altLang="en-US" dirty="0" smtClean="0"/>
              <a:t>・外れ値の影響を除去しきれていない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連立型学習の不具合について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51359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孤立ノードが残っている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→</a:t>
            </a:r>
            <a:r>
              <a:rPr lang="en-US" altLang="ja-JP" dirty="0" smtClean="0"/>
              <a:t>remove </a:t>
            </a:r>
            <a:r>
              <a:rPr lang="ja-JP" altLang="en-US" dirty="0" smtClean="0"/>
              <a:t>し忘れ．</a:t>
            </a:r>
            <a:endParaRPr lang="en-US" altLang="ja-JP" dirty="0"/>
          </a:p>
          <a:p>
            <a:r>
              <a:rPr kumimoji="1" lang="ja-JP" altLang="en-US" dirty="0" smtClean="0"/>
              <a:t>クラスが一つになっていない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→にもかかわらず，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番クラスのノード平均を出力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→クラスタリングが目的ではないため，</a:t>
            </a:r>
            <a:r>
              <a:rPr lang="en-US" altLang="ja-JP" dirty="0" smtClean="0"/>
              <a:t>remove</a:t>
            </a:r>
            <a:r>
              <a:rPr lang="ja-JP" altLang="en-US" dirty="0" smtClean="0"/>
              <a:t>後</a:t>
            </a:r>
            <a:r>
              <a:rPr lang="en-US" altLang="ja-JP" dirty="0" smtClean="0"/>
              <a:t>	</a:t>
            </a:r>
            <a:r>
              <a:rPr lang="ja-JP" altLang="en-US" dirty="0" smtClean="0"/>
              <a:t>残った全ノードの平均でいいのでは？</a:t>
            </a:r>
            <a:endParaRPr kumimoji="1" lang="en-US" altLang="ja-JP" dirty="0" smtClean="0"/>
          </a:p>
          <a:p>
            <a:r>
              <a:rPr kumimoji="1" lang="ja-JP" altLang="en-US" dirty="0" smtClean="0"/>
              <a:t>外れ値の影響を除去しきれていない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→外れ値がクラスを形成してしまっている？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→</a:t>
            </a:r>
            <a:r>
              <a:rPr lang="en-US" altLang="ja-JP" dirty="0" smtClean="0"/>
              <a:t>remove </a:t>
            </a:r>
            <a:r>
              <a:rPr lang="ja-JP" altLang="en-US" dirty="0" err="1" smtClean="0"/>
              <a:t>を無</a:t>
            </a:r>
            <a:r>
              <a:rPr lang="ja-JP" altLang="en-US" dirty="0" smtClean="0"/>
              <a:t>限回してみたりしたが，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 smtClean="0"/>
              <a:t>うまくいかない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連立型学習の不具合について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676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従来</a:t>
            </a:r>
            <a:r>
              <a:rPr lang="ja-JP" altLang="en-US" dirty="0" smtClean="0"/>
              <a:t>のモデル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目標位置</a:t>
            </a:r>
            <a:r>
              <a:rPr lang="en-US" altLang="ja-JP" dirty="0" smtClean="0"/>
              <a:t>	</a:t>
            </a:r>
            <a:r>
              <a:rPr lang="ja-JP" altLang="en-US" dirty="0" smtClean="0"/>
              <a:t> </a:t>
            </a:r>
            <a:r>
              <a:rPr lang="en-US" altLang="ja-JP" dirty="0" smtClean="0"/>
              <a:t>= </a:t>
            </a:r>
            <a:r>
              <a:rPr lang="ja-JP" altLang="en-US" dirty="0" smtClean="0"/>
              <a:t>観点 </a:t>
            </a:r>
            <a:r>
              <a:rPr lang="en-US" altLang="ja-JP" dirty="0" smtClean="0"/>
              <a:t>+ </a:t>
            </a:r>
            <a:r>
              <a:rPr lang="ja-JP" altLang="en-US" dirty="0" smtClean="0"/>
              <a:t>初期状態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観点</a:t>
            </a:r>
            <a:r>
              <a:rPr kumimoji="1" lang="en-US" altLang="ja-JP" dirty="0" smtClean="0"/>
              <a:t>	 = </a:t>
            </a:r>
            <a:r>
              <a:rPr kumimoji="1" lang="ja-JP" altLang="en-US" dirty="0" smtClean="0"/>
              <a:t>参照点 </a:t>
            </a:r>
            <a:r>
              <a:rPr kumimoji="1" lang="en-US" altLang="ja-JP" dirty="0" smtClean="0"/>
              <a:t>+ </a:t>
            </a:r>
            <a:r>
              <a:rPr kumimoji="1" lang="ja-JP" altLang="en-US" dirty="0" smtClean="0"/>
              <a:t>座標系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参照点</a:t>
            </a:r>
            <a:r>
              <a:rPr lang="en-US" altLang="ja-JP" dirty="0" smtClean="0"/>
              <a:t>	 = </a:t>
            </a:r>
            <a:r>
              <a:rPr lang="ja-JP" altLang="en-US" dirty="0" smtClean="0"/>
              <a:t>空間位置 </a:t>
            </a:r>
            <a:r>
              <a:rPr lang="en-US" altLang="ja-JP" dirty="0" smtClean="0"/>
              <a:t>+ </a:t>
            </a:r>
            <a:r>
              <a:rPr lang="ja-JP" altLang="en-US" dirty="0" smtClean="0"/>
              <a:t>物体位置 </a:t>
            </a:r>
            <a:r>
              <a:rPr lang="en-US" altLang="ja-JP" dirty="0" smtClean="0"/>
              <a:t>+ </a:t>
            </a:r>
            <a:r>
              <a:rPr lang="ja-JP" altLang="en-US" dirty="0" smtClean="0"/>
              <a:t>重心位置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座標系</a:t>
            </a:r>
            <a:r>
              <a:rPr lang="en-US" altLang="ja-JP" dirty="0" smtClean="0"/>
              <a:t>	 = </a:t>
            </a:r>
            <a:r>
              <a:rPr lang="ja-JP" altLang="en-US" dirty="0" smtClean="0"/>
              <a:t>恒等座標 </a:t>
            </a:r>
            <a:r>
              <a:rPr lang="en-US" altLang="ja-JP" dirty="0" smtClean="0"/>
              <a:t>+ </a:t>
            </a:r>
            <a:r>
              <a:rPr lang="ja-JP" altLang="en-US" dirty="0" smtClean="0"/>
              <a:t>初期位置方向 </a:t>
            </a:r>
            <a:r>
              <a:rPr lang="en-US" altLang="ja-JP" dirty="0" smtClean="0"/>
              <a:t>+ </a:t>
            </a:r>
            <a:r>
              <a:rPr lang="ja-JP" altLang="en-US" dirty="0" smtClean="0"/>
              <a:t>他物体位置方向</a:t>
            </a:r>
            <a:endParaRPr lang="en-US" altLang="ja-JP" dirty="0"/>
          </a:p>
          <a:p>
            <a:r>
              <a:rPr lang="ja-JP" altLang="en-US" dirty="0" smtClean="0"/>
              <a:t>問題点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煩雑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網羅的</a:t>
            </a:r>
            <a:r>
              <a:rPr lang="ja-JP" altLang="en-US" dirty="0" smtClean="0"/>
              <a:t>か疑問</a:t>
            </a:r>
            <a:endParaRPr kumimoji="1"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線形代数を用いた学習モデル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0750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うまくいかない理由は何？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↓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全ノード平均ではうまくいかない？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外れ値</a:t>
            </a:r>
            <a:r>
              <a:rPr lang="ja-JP" altLang="en-US" dirty="0" smtClean="0"/>
              <a:t>の</a:t>
            </a:r>
            <a:r>
              <a:rPr lang="ja-JP" altLang="en-US" dirty="0"/>
              <a:t>除去</a:t>
            </a:r>
            <a:r>
              <a:rPr lang="ja-JP" altLang="en-US" dirty="0" smtClean="0"/>
              <a:t>には成功している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ユークリッド距離ではダメ？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外れ値の除去に失敗している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連立型</a:t>
            </a:r>
            <a:r>
              <a:rPr lang="ja-JP" altLang="en-US" dirty="0"/>
              <a:t>学習</a:t>
            </a:r>
            <a:r>
              <a:rPr lang="ja-JP" altLang="en-US" dirty="0" smtClean="0"/>
              <a:t>の</a:t>
            </a:r>
            <a:r>
              <a:rPr lang="ja-JP" altLang="en-US" dirty="0"/>
              <a:t>不具合</a:t>
            </a:r>
            <a:r>
              <a:rPr lang="ja-JP" altLang="en-US" dirty="0" smtClean="0"/>
              <a:t>につい</a:t>
            </a:r>
            <a:r>
              <a:rPr lang="ja-JP" altLang="en-US" dirty="0"/>
              <a:t>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22611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うまくいかない</a:t>
            </a:r>
            <a:r>
              <a:rPr lang="ja-JP" altLang="en-US" dirty="0"/>
              <a:t>理由</a:t>
            </a:r>
            <a:r>
              <a:rPr lang="ja-JP" altLang="en-US" dirty="0" smtClean="0"/>
              <a:t>は外れ値の除去ではなく平均？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↓</a:t>
            </a:r>
            <a:endParaRPr kumimoji="1" lang="en-US" altLang="ja-JP" dirty="0"/>
          </a:p>
          <a:p>
            <a:r>
              <a:rPr kumimoji="1" lang="ja-JP" altLang="en-US" dirty="0" smtClean="0"/>
              <a:t>手作業で外れ値を弾き，適切なデータのみで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/>
              <a:t>学習したうえでの全ノード平均ならうまくいく</a:t>
            </a:r>
            <a:r>
              <a:rPr lang="ja-JP" altLang="en-US" dirty="0" smtClean="0"/>
              <a:t>？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↓</a:t>
            </a:r>
            <a:endParaRPr lang="en-US" altLang="ja-JP" dirty="0" smtClean="0"/>
          </a:p>
          <a:p>
            <a:r>
              <a:rPr kumimoji="1" lang="ja-JP" altLang="en-US" dirty="0" smtClean="0"/>
              <a:t>うまくいった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→全ノード平均という手法は問題ない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→</a:t>
            </a:r>
            <a:r>
              <a:rPr lang="en-US" altLang="ja-JP" dirty="0" smtClean="0"/>
              <a:t>SOINN</a:t>
            </a:r>
            <a:r>
              <a:rPr lang="ja-JP" altLang="en-US" dirty="0" smtClean="0"/>
              <a:t>が外れ値の除去をし切れていない？</a:t>
            </a:r>
            <a:endParaRPr lang="en-US" altLang="ja-JP" dirty="0"/>
          </a:p>
          <a:p>
            <a:endParaRPr kumimoji="1"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連立型学習の不具合について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16100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ほか</a:t>
            </a:r>
            <a:r>
              <a:rPr lang="ja-JP" altLang="en-US" dirty="0"/>
              <a:t>の距離関数を試してみる</a:t>
            </a:r>
            <a:r>
              <a:rPr lang="ja-JP" altLang="en-US" dirty="0" smtClean="0"/>
              <a:t>？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チェビシェフ距離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コサイン類似度</a:t>
            </a:r>
            <a:endParaRPr lang="en-US" altLang="ja-JP" dirty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↓</a:t>
            </a:r>
            <a:endParaRPr lang="en-US" altLang="ja-JP" dirty="0" smtClean="0"/>
          </a:p>
          <a:p>
            <a:r>
              <a:rPr lang="ja-JP" altLang="en-US" dirty="0"/>
              <a:t>違</a:t>
            </a:r>
            <a:r>
              <a:rPr lang="ja-JP" altLang="en-US" dirty="0" smtClean="0"/>
              <a:t>いは</a:t>
            </a:r>
            <a:r>
              <a:rPr lang="ja-JP" altLang="en-US" dirty="0"/>
              <a:t>見</a:t>
            </a:r>
            <a:r>
              <a:rPr lang="ja-JP" altLang="en-US" dirty="0" smtClean="0"/>
              <a:t>られたが，優劣ははっきりしなかった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↓</a:t>
            </a:r>
            <a:endParaRPr kumimoji="1" lang="en-US" altLang="ja-JP" dirty="0"/>
          </a:p>
          <a:p>
            <a:r>
              <a:rPr kumimoji="1" lang="en-US" altLang="ja-JP" dirty="0" smtClean="0"/>
              <a:t>SOINN</a:t>
            </a:r>
            <a:r>
              <a:rPr kumimoji="1" lang="ja-JP" altLang="en-US" dirty="0" smtClean="0"/>
              <a:t>以外の方法を試そう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連立型学習の不具合について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01246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丸め平均法の提案</a:t>
                </a:r>
                <a:endParaRPr lang="en-US" altLang="ja-JP" dirty="0"/>
              </a:p>
              <a:p>
                <a:pPr lvl="1"/>
                <a:endParaRPr kumimoji="1" lang="en-US" altLang="ja-JP" dirty="0" smtClean="0"/>
              </a:p>
              <a:p>
                <a:pPr lvl="1"/>
                <a:r>
                  <a:rPr kumimoji="1" lang="ja-JP" altLang="en-US" dirty="0" smtClean="0"/>
                  <a:t>データ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dirty="0" smtClean="0"/>
              </a:p>
              <a:p>
                <a:pPr lvl="1"/>
                <a:r>
                  <a:rPr kumimoji="1" lang="ja-JP" altLang="en-US" dirty="0" smtClean="0"/>
                  <a:t>閾値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𝑇h𝑟𝑒𝑠h𝑜𝑙𝑑</m:t>
                    </m:r>
                  </m:oMath>
                </a14:m>
                <a:r>
                  <a:rPr kumimoji="1" lang="ja-JP" altLang="en-US" dirty="0" smtClean="0"/>
                  <a:t> </a:t>
                </a:r>
                <a:endParaRPr kumimoji="1" lang="en-US" altLang="ja-JP" dirty="0" smtClean="0"/>
              </a:p>
              <a:p>
                <a:pPr lvl="1"/>
                <a:endParaRPr lang="en-US" altLang="ja-JP" dirty="0"/>
              </a:p>
              <a:p>
                <a:pPr lvl="1"/>
                <a:r>
                  <a:rPr kumimoji="1" lang="en-US" altLang="ja-JP" dirty="0" smtClean="0"/>
                  <a:t>1. </a:t>
                </a:r>
                <a:r>
                  <a:rPr kumimoji="1" lang="ja-JP" altLang="en-US" dirty="0" smtClean="0"/>
                  <a:t>平均ベクトル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1" dirty="0">
                        <a:latin typeface="Cambria Math" panose="02040503050406030204" pitchFamily="18" charset="0"/>
                      </a:rPr>
                      <m:t>μ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𝑁𝑢𝑚</m:t>
                        </m:r>
                        <m:d>
                          <m:d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9"/>
                              </m:r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9"/>
                              </m:r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9"/>
                          </m:rPr>
                          <a:rPr lang="ja-JP" altLang="en-US" i="1" dirty="0">
                            <a:latin typeface="Cambria Math" panose="02040503050406030204" pitchFamily="18" charset="0"/>
                          </a:rPr>
                          <m:t>∊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dirty="0" smtClean="0"/>
                  <a:t>を求める</a:t>
                </a:r>
                <a:endParaRPr kumimoji="1" lang="en-US" altLang="ja-JP" dirty="0" smtClean="0"/>
              </a:p>
              <a:p>
                <a:pPr lvl="1"/>
                <a:r>
                  <a:rPr lang="en-US" altLang="ja-JP" dirty="0" smtClean="0"/>
                  <a:t>2.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1" dirty="0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kumimoji="1" lang="ja-JP" altLang="en-US" dirty="0" smtClean="0"/>
                  <a:t> </a:t>
                </a:r>
                <a:r>
                  <a:rPr lang="ja-JP" altLang="en-US" dirty="0" smtClean="0"/>
                  <a:t>から最も遠いデータ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𝑓𝑎𝑟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∊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kumimoji="1" lang="ja-JP" altLang="en-US" dirty="0" smtClean="0"/>
                  <a:t> を求める</a:t>
                </a:r>
                <a:endParaRPr kumimoji="1" lang="en-US" altLang="ja-JP" dirty="0" smtClean="0"/>
              </a:p>
              <a:p>
                <a:pPr lvl="1"/>
                <a:r>
                  <a:rPr lang="en-US" altLang="ja-JP" dirty="0" smtClean="0"/>
                  <a:t>3.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𝑓𝑎𝑟</m:t>
                        </m:r>
                      </m:sub>
                    </m:sSub>
                  </m:oMath>
                </a14:m>
                <a:r>
                  <a:rPr kumimoji="1" lang="ja-JP" altLang="en-US" dirty="0" smtClean="0"/>
                  <a:t> を除いた平均ベクトル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ja-JP" i="1" dirty="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p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𝑁𝑢𝑚</m:t>
                        </m:r>
                        <m:d>
                          <m:d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9"/>
                              </m:r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9"/>
                              </m:r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9"/>
                          </m:rPr>
                          <a:rPr lang="ja-JP" altLang="en-US" i="1" dirty="0">
                            <a:latin typeface="Cambria Math" panose="02040503050406030204" pitchFamily="18" charset="0"/>
                          </a:rPr>
                          <m:t>∊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∖</m:t>
                        </m:r>
                        <m:sSub>
                          <m:sSub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𝑓𝑎𝑟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ja-JP" dirty="0" smtClean="0"/>
              </a:p>
              <a:p>
                <a:pPr lvl="1"/>
                <a:r>
                  <a:rPr kumimoji="1" lang="en-US" altLang="ja-JP" dirty="0" smtClean="0"/>
                  <a:t>4.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i="1" dirty="0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ja-JP" i="1" dirty="0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𝑇h𝑟𝑒𝑠h𝑜𝑙𝑑</m:t>
                    </m:r>
                  </m:oMath>
                </a14:m>
                <a:r>
                  <a:rPr kumimoji="1" lang="ja-JP" altLang="en-US" dirty="0" smtClean="0"/>
                  <a:t> なら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1" dirty="0">
                        <a:latin typeface="Cambria Math" panose="02040503050406030204" pitchFamily="18" charset="0"/>
                      </a:rPr>
                      <m:t>μ</m:t>
                    </m:r>
                    <m:r>
                      <a:rPr lang="en-US" altLang="ja-JP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dirty="0" smtClean="0"/>
                  <a:t>を出力して終了</a:t>
                </a:r>
                <a:endParaRPr kumimoji="1" lang="en-US" altLang="ja-JP" dirty="0" smtClean="0"/>
              </a:p>
              <a:p>
                <a:pPr lvl="1"/>
                <a:r>
                  <a:rPr kumimoji="1" lang="en-US" altLang="ja-JP" dirty="0" smtClean="0"/>
                  <a:t>5. 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 ←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𝑓𝑎𝑟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として</a:t>
                </a:r>
                <a:r>
                  <a:rPr kumimoji="1" lang="en-US" altLang="ja-JP" dirty="0" smtClean="0"/>
                  <a:t>1. </a:t>
                </a:r>
                <a:r>
                  <a:rPr kumimoji="1" lang="ja-JP" altLang="en-US" dirty="0" smtClean="0"/>
                  <a:t>へ</a:t>
                </a:r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手法</a:t>
            </a:r>
            <a:r>
              <a:rPr lang="ja-JP" altLang="en-US" dirty="0" smtClean="0"/>
              <a:t>の</a:t>
            </a:r>
            <a:r>
              <a:rPr lang="ja-JP" altLang="en-US" dirty="0"/>
              <a:t>変更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49087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手法の変更</a:t>
            </a:r>
            <a:endParaRPr kumimoji="1" lang="ja-JP" altLang="en-US" dirty="0"/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8159704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634076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手法</a:t>
            </a:r>
            <a:r>
              <a:rPr lang="ja-JP" altLang="en-US" dirty="0" smtClean="0"/>
              <a:t>の</a:t>
            </a:r>
            <a:r>
              <a:rPr lang="ja-JP" altLang="en-US" dirty="0"/>
              <a:t>変更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3879216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96320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手法の変更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5482674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17895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前回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主成分分析を行うといいかも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↓</a:t>
            </a:r>
            <a:endParaRPr kumimoji="1" lang="en-US" altLang="ja-JP" dirty="0"/>
          </a:p>
          <a:p>
            <a:r>
              <a:rPr kumimoji="1" lang="ja-JP" altLang="en-US" dirty="0" smtClean="0"/>
              <a:t>今回の主目的は識別ではなく再現なので，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逆</a:t>
            </a:r>
            <a:r>
              <a:rPr lang="ja-JP" altLang="en-US" dirty="0"/>
              <a:t>写像</a:t>
            </a:r>
            <a:r>
              <a:rPr lang="ja-JP" altLang="en-US" dirty="0" smtClean="0"/>
              <a:t>ができるような学習でないといけない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（主成分分析ではダメそう）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r>
              <a:rPr kumimoji="1" lang="ja-JP" altLang="en-US" dirty="0" smtClean="0"/>
              <a:t>“写像”ではなく“選択”である必要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特徴量削減に関する考察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05457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特徴量を</a:t>
            </a:r>
            <a:r>
              <a:rPr lang="en-US" altLang="ja-JP" dirty="0" smtClean="0"/>
              <a:t>3</a:t>
            </a:r>
            <a:r>
              <a:rPr lang="ja-JP" altLang="en-US" dirty="0" smtClean="0"/>
              <a:t>種に大別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r>
              <a:rPr lang="ja-JP" altLang="en-US" dirty="0" smtClean="0"/>
              <a:t>主特徴量</a:t>
            </a:r>
            <a:r>
              <a:rPr lang="en-US" altLang="ja-JP" dirty="0" smtClean="0"/>
              <a:t>		</a:t>
            </a:r>
            <a:r>
              <a:rPr lang="ja-JP" altLang="en-US" dirty="0" smtClean="0"/>
              <a:t>：変化する特徴量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副</a:t>
            </a:r>
            <a:r>
              <a:rPr kumimoji="1" lang="ja-JP" altLang="en-US" dirty="0" smtClean="0"/>
              <a:t>特徴量</a:t>
            </a:r>
            <a:r>
              <a:rPr kumimoji="1" lang="en-US" altLang="ja-JP" dirty="0" smtClean="0"/>
              <a:t>		</a:t>
            </a:r>
            <a:r>
              <a:rPr kumimoji="1" lang="ja-JP" altLang="en-US" dirty="0" smtClean="0"/>
              <a:t>：主特徴量の変化に寄与する特徴量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無意味特徴量</a:t>
            </a:r>
            <a:r>
              <a:rPr lang="en-US" altLang="ja-JP" dirty="0" smtClean="0"/>
              <a:t>	</a:t>
            </a:r>
            <a:r>
              <a:rPr lang="ja-JP" altLang="en-US" dirty="0" smtClean="0"/>
              <a:t>：主特徴量の変化にかかわらない特徴量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r>
              <a:rPr lang="ja-JP" altLang="en-US" dirty="0" smtClean="0"/>
              <a:t>主特徴量の識別は容易</a:t>
            </a:r>
            <a:endParaRPr lang="en-US" altLang="ja-JP" dirty="0" smtClean="0"/>
          </a:p>
          <a:p>
            <a:r>
              <a:rPr lang="ja-JP" altLang="en-US" dirty="0"/>
              <a:t>学習</a:t>
            </a:r>
            <a:r>
              <a:rPr lang="ja-JP" altLang="en-US" dirty="0" smtClean="0"/>
              <a:t>には主特徴量と副特徴量のみで十分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↓</a:t>
            </a:r>
            <a:endParaRPr lang="en-US" altLang="ja-JP" dirty="0" smtClean="0"/>
          </a:p>
          <a:p>
            <a:r>
              <a:rPr kumimoji="1" lang="ja-JP" altLang="en-US" dirty="0" smtClean="0"/>
              <a:t>無意味特徴量が識別できれば学習効率向上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特徴量</a:t>
            </a:r>
            <a:r>
              <a:rPr lang="ja-JP" altLang="en-US" dirty="0"/>
              <a:t>削減</a:t>
            </a:r>
            <a:r>
              <a:rPr lang="ja-JP" altLang="en-US" dirty="0" smtClean="0"/>
              <a:t>に関する</a:t>
            </a:r>
            <a:r>
              <a:rPr lang="ja-JP" altLang="en-US" dirty="0"/>
              <a:t>考察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75756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副特徴量と無意味特徴量の判別法の考察</a:t>
            </a:r>
            <a:endParaRPr kumimoji="1" lang="en-US" altLang="ja-JP" dirty="0" smtClean="0"/>
          </a:p>
          <a:p>
            <a:r>
              <a:rPr lang="ja-JP" altLang="en-US" smtClean="0"/>
              <a:t>丸め平均の閾値の設定方法の考察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</a:t>
            </a:r>
            <a:r>
              <a:rPr lang="ja-JP" altLang="en-US" dirty="0" smtClean="0"/>
              <a:t>の</a:t>
            </a:r>
            <a:r>
              <a:rPr lang="ja-JP" altLang="en-US" dirty="0"/>
              <a:t>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7552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各動作において、教示動作は以下のように与えた</a:t>
                </a:r>
                <a:endParaRPr kumimoji="1" lang="en-US" altLang="ja-JP" dirty="0" smtClean="0"/>
              </a:p>
              <a:p>
                <a:pPr lvl="1"/>
                <a:r>
                  <a:rPr kumimoji="1" lang="en-US" altLang="ja-JP" dirty="0" smtClean="0"/>
                  <a:t>1.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kumimoji="1" lang="en-US" altLang="ja-JP" dirty="0" smtClean="0"/>
              </a:p>
              <a:p>
                <a:pPr lvl="1"/>
                <a:r>
                  <a:rPr lang="en-US" altLang="ja-JP" dirty="0" smtClean="0"/>
                  <a:t>2.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+15,</m:t>
                        </m:r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lang="ja-JP" altLang="en-US" dirty="0"/>
              </a:p>
              <a:p>
                <a:pPr lvl="1"/>
                <a:r>
                  <a:rPr kumimoji="1" lang="en-US" altLang="ja-JP" dirty="0" smtClean="0"/>
                  <a:t>3.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𝑟𝑒𝑑</m:t>
                                </m:r>
                              </m:sub>
                            </m:s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𝑜𝑟𝑎𝑛𝑔𝑒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𝑟𝑒𝑑</m:t>
                                </m:r>
                              </m:sub>
                            </m:s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𝑜𝑟𝑎𝑛𝑔𝑒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lang="ja-JP" altLang="en-US" dirty="0"/>
              </a:p>
              <a:p>
                <a:pPr lvl="1"/>
                <a:r>
                  <a:rPr kumimoji="1" lang="en-US" altLang="ja-JP" dirty="0" smtClean="0"/>
                  <a:t>4.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𝑟𝑒𝑑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𝑔𝑟𝑒𝑒𝑛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,2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𝑟𝑒𝑑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𝑔𝑟𝑒𝑒𝑛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lang="ja-JP" altLang="en-US" dirty="0"/>
              </a:p>
              <a:p>
                <a:pPr lvl="1"/>
                <a:r>
                  <a:rPr kumimoji="1" lang="en-US" altLang="ja-JP" dirty="0" smtClean="0"/>
                  <a:t>5.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𝑦𝑒𝑙𝑙𝑜𝑤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,2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𝑦𝑒𝑙𝑙𝑜𝑤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kumimoji="1" lang="en-US" altLang="ja-JP" dirty="0" smtClean="0"/>
              </a:p>
              <a:p>
                <a:pPr lvl="1"/>
                <a:r>
                  <a:rPr lang="en-US" altLang="ja-JP" dirty="0" smtClean="0"/>
                  <a:t>6.</a:t>
                </a:r>
                <a:r>
                  <a:rPr lang="en-US" altLang="ja-JP" sz="12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𝑔𝑟𝑒𝑒𝑛</m:t>
                                </m:r>
                              </m:sub>
                            </m:s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𝑏𝑙𝑢𝑒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𝑔𝑟𝑒𝑒𝑛</m:t>
                                </m:r>
                              </m:sub>
                            </m:s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𝑏𝑙𝑢𝑒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ja-JP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ja-JP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𝑔𝑟𝑒𝑒𝑛</m:t>
                                </m:r>
                              </m:sub>
                            </m:s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400" i="1" smtClean="0">
                                    <a:latin typeface="Cambria Math" panose="02040503050406030204" pitchFamily="18" charset="0"/>
                                  </a:rPr>
                                  <m:t>𝑏𝑙𝑢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𝑔𝑟𝑒𝑒𝑛</m:t>
                            </m:r>
                          </m:sub>
                        </m:s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ja-JP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1400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kumimoji="1" lang="en-US" altLang="ja-JP" dirty="0" smtClean="0"/>
              </a:p>
              <a:p>
                <a:pPr lvl="1"/>
                <a:endParaRPr lang="en-US" altLang="ja-JP" dirty="0"/>
              </a:p>
              <a:p>
                <a:r>
                  <a:rPr lang="ja-JP" altLang="en-US" dirty="0" smtClean="0"/>
                  <a:t>これらはすべて，環境中の全特徴量の</a:t>
                </a:r>
                <a:endParaRPr lang="en-US" altLang="ja-JP" dirty="0" smtClean="0"/>
              </a:p>
              <a:p>
                <a:pPr marL="109728" indent="0">
                  <a:buNone/>
                </a:pPr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線形和</a:t>
                </a:r>
                <a:r>
                  <a:rPr kumimoji="1" lang="ja-JP" altLang="en-US" dirty="0" smtClean="0"/>
                  <a:t>で表されて</a:t>
                </a:r>
                <a:r>
                  <a:rPr lang="ja-JP" altLang="en-US" dirty="0" smtClean="0"/>
                  <a:t>いる．</a:t>
                </a:r>
                <a:endParaRPr lang="en-US" altLang="ja-JP" dirty="0" smtClean="0"/>
              </a:p>
              <a:p>
                <a:pPr marL="109728" indent="0">
                  <a:buNone/>
                </a:pPr>
                <a:r>
                  <a:rPr kumimoji="1" lang="ja-JP" altLang="en-US" dirty="0"/>
                  <a:t>　</a:t>
                </a:r>
                <a:r>
                  <a:rPr kumimoji="1" lang="ja-JP" altLang="en-US" dirty="0" smtClean="0"/>
                  <a:t>　→</a:t>
                </a:r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連立方程式</a:t>
                </a:r>
                <a:r>
                  <a:rPr kumimoji="1" lang="ja-JP" altLang="en-US" dirty="0" smtClean="0"/>
                  <a:t>で推定可能</a:t>
                </a:r>
                <a:endParaRPr kumimoji="1" lang="en-US" altLang="ja-JP" dirty="0"/>
              </a:p>
              <a:p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4" t="-1091" b="-4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線形</a:t>
            </a:r>
            <a:r>
              <a:rPr lang="ja-JP" altLang="en-US" dirty="0"/>
              <a:t>代数</a:t>
            </a:r>
            <a:r>
              <a:rPr lang="ja-JP" altLang="en-US" dirty="0" smtClean="0"/>
              <a:t>を用いた学習</a:t>
            </a:r>
            <a:r>
              <a:rPr lang="ja-JP" altLang="en-US" dirty="0"/>
              <a:t>モデル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76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ja-JP" altLang="en-US" dirty="0" smtClean="0"/>
                  <a:t>例：時計回りに赤，緑，青と並べる</a:t>
                </a:r>
                <a:endParaRPr lang="en-US" altLang="ja-JP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𝑟𝑒𝑑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𝑟𝑒𝑑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kumimoji="1" lang="en-US" altLang="ja-JP" sz="240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kumimoji="1" lang="en-US" altLang="ja-JP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kumimoji="1"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sz="2400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  <m:r>
                                  <a:rPr lang="en-US" altLang="ja-JP" sz="17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ja-JP" sz="17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sz="1700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  <m:e>
                                      <m:r>
                                        <a:rPr kumimoji="1" lang="en-US" altLang="ja-JP" sz="17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ja-JP" sz="17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kumimoji="1" lang="en-US" altLang="ja-JP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𝑔𝑟𝑒𝑒𝑛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𝑔𝑟𝑒𝑒𝑛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𝑏𝑙𝑢𝑒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𝑏𝑙𝑢𝑒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sz="1700" dirty="0"/>
              </a:p>
              <a:p>
                <a:endParaRPr kumimoji="1" lang="en-US" altLang="ja-JP" sz="2400" dirty="0" smtClean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線形</a:t>
            </a:r>
            <a:r>
              <a:rPr lang="ja-JP" altLang="en-US" dirty="0"/>
              <a:t>代数</a:t>
            </a:r>
            <a:r>
              <a:rPr lang="ja-JP" altLang="en-US" dirty="0" smtClean="0"/>
              <a:t>を用いた学習モデル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923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80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193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ユーザー定義 2">
      <a:majorFont>
        <a:latin typeface="ＭＳ Ｐゴシック"/>
        <a:ea typeface="ＭＳ Ｐゴシック"/>
        <a:cs typeface=""/>
      </a:majorFont>
      <a:minorFont>
        <a:latin typeface="ＭＳ Ｐゴシック"/>
        <a:ea typeface="ＭＳ Ｐゴシック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130000" t="-95000" r="40000" b="21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ディスカッション用テンプレート.potx" id="{12A35EAA-6BC9-4F93-95E1-8BE386309242}" vid="{5CEE4BE6-EBAF-479F-A495-657B108E54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74775A4-D71E-40D2-B07D-B4F5E3D3A6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1097</Words>
  <Application>Microsoft Office PowerPoint</Application>
  <PresentationFormat>画面に合わせる (4:3)</PresentationFormat>
  <Paragraphs>392</Paragraphs>
  <Slides>59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59</vt:i4>
      </vt:variant>
    </vt:vector>
  </HeadingPairs>
  <TitlesOfParts>
    <vt:vector size="66" baseType="lpstr">
      <vt:lpstr>ＭＳ Ｐゴシック</vt:lpstr>
      <vt:lpstr>Calibri</vt:lpstr>
      <vt:lpstr>Cambria Math</vt:lpstr>
      <vt:lpstr>Verdana</vt:lpstr>
      <vt:lpstr>Wingdings 2</vt:lpstr>
      <vt:lpstr>Wingdings 3</vt:lpstr>
      <vt:lpstr>ビジネス</vt:lpstr>
      <vt:lpstr>Discussion</vt:lpstr>
      <vt:lpstr>近況報告</vt:lpstr>
      <vt:lpstr>研究構想</vt:lpstr>
      <vt:lpstr>PowerPoint プレゼンテーション</vt:lpstr>
      <vt:lpstr>線形代数を用いた学習モデル</vt:lpstr>
      <vt:lpstr>線形代数を用いた学習モデル</vt:lpstr>
      <vt:lpstr>線形代数を用いた学習モデル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教示誤差の影響</vt:lpstr>
      <vt:lpstr>今後の展望</vt:lpstr>
      <vt:lpstr>2016/ 3/ 8 ～ 2016/ 3/23</vt:lpstr>
      <vt:lpstr>線形代数モデルについて</vt:lpstr>
      <vt:lpstr>再現誤差の収束性</vt:lpstr>
      <vt:lpstr>再現誤差の収束性</vt:lpstr>
      <vt:lpstr>学習フロー</vt:lpstr>
      <vt:lpstr>うまくいかない理由</vt:lpstr>
      <vt:lpstr>修正した学習フロー</vt:lpstr>
      <vt:lpstr>結果</vt:lpstr>
      <vt:lpstr>今後の展望</vt:lpstr>
      <vt:lpstr>～2016/ 4/25</vt:lpstr>
      <vt:lpstr>最急降下法</vt:lpstr>
      <vt:lpstr>実験</vt:lpstr>
      <vt:lpstr>結果</vt:lpstr>
      <vt:lpstr>実験</vt:lpstr>
      <vt:lpstr>PowerPoint プレゼンテーション</vt:lpstr>
      <vt:lpstr>PowerPoint プレゼンテーション</vt:lpstr>
      <vt:lpstr>～2016/ 5/19</vt:lpstr>
      <vt:lpstr>実験結果</vt:lpstr>
      <vt:lpstr>今後の展望</vt:lpstr>
      <vt:lpstr>近況報告</vt:lpstr>
      <vt:lpstr>疑似3次元</vt:lpstr>
      <vt:lpstr>連立方程式</vt:lpstr>
      <vt:lpstr>今後の展望</vt:lpstr>
      <vt:lpstr>2016/ 6/23</vt:lpstr>
      <vt:lpstr>ゼミ用の実験</vt:lpstr>
      <vt:lpstr>ゼミ用の実験</vt:lpstr>
      <vt:lpstr>実験からの考察</vt:lpstr>
      <vt:lpstr>手法の問題点の考察</vt:lpstr>
      <vt:lpstr>手法の問題点の考察</vt:lpstr>
      <vt:lpstr>手法の問題点の考察</vt:lpstr>
      <vt:lpstr>今後の課題</vt:lpstr>
      <vt:lpstr>～2016/ 6/30</vt:lpstr>
      <vt:lpstr>連立型学習の不具合について</vt:lpstr>
      <vt:lpstr>連立型学習の不具合について</vt:lpstr>
      <vt:lpstr>連立型学習の不具合について</vt:lpstr>
      <vt:lpstr>連立型学習の不具合について</vt:lpstr>
      <vt:lpstr>連立型学習の不具合について</vt:lpstr>
      <vt:lpstr>連立型学習の不具合について</vt:lpstr>
      <vt:lpstr>連立型学習の不具合について</vt:lpstr>
      <vt:lpstr>手法の変更</vt:lpstr>
      <vt:lpstr>手法の変更</vt:lpstr>
      <vt:lpstr>手法の変更</vt:lpstr>
      <vt:lpstr>手法の変更</vt:lpstr>
      <vt:lpstr>特徴量削減に関する考察</vt:lpstr>
      <vt:lpstr>特徴量削減に関する考察</vt:lpstr>
      <vt:lpstr>今後の展望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2016-03-04T08:06:54Z</dcterms:created>
  <dcterms:modified xsi:type="dcterms:W3CDTF">2016-06-30T03:29:26Z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TC101671239990</vt:lpwstr>
  </property>
</Properties>
</file>