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87" r:id="rId6"/>
    <p:sldId id="259" r:id="rId7"/>
    <p:sldId id="260" r:id="rId8"/>
    <p:sldId id="261" r:id="rId9"/>
    <p:sldId id="283" r:id="rId10"/>
    <p:sldId id="262" r:id="rId11"/>
    <p:sldId id="284" r:id="rId12"/>
    <p:sldId id="282" r:id="rId13"/>
    <p:sldId id="266" r:id="rId14"/>
    <p:sldId id="267" r:id="rId15"/>
    <p:sldId id="272" r:id="rId16"/>
    <p:sldId id="285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4077800"/>
        <c:axId val="263402920"/>
      </c:lineChart>
      <c:catAx>
        <c:axId val="264077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3402920"/>
        <c:crosses val="autoZero"/>
        <c:auto val="1"/>
        <c:lblAlgn val="ctr"/>
        <c:lblOffset val="100"/>
        <c:noMultiLvlLbl val="0"/>
      </c:catAx>
      <c:valAx>
        <c:axId val="263402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4077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02B0-9C07-47FB-B4F2-520642583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3650-3152-4F9C-957C-65D068244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723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78EDE3CC-F28E-4F62-A224-46ECB9611245}" type="datetime2">
              <a:rPr lang="ja-JP" altLang="en-US" smtClean="0"/>
              <a:t>2016年1月22日(金)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 sz="2000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684A2-9F96-4254-973C-2E049E0FD98E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9AD4A-8C3A-4078-AB89-F48F395F0DA1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24A6D-349C-4D45-B984-2515C83ABFDD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6"/>
            <a:ext cx="624608" cy="365125"/>
          </a:xfrm>
        </p:spPr>
        <p:txBody>
          <a:bodyPr/>
          <a:lstStyle>
            <a:lvl1pPr>
              <a:defRPr sz="20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9610-5E1F-4E77-9B32-7B7B1DE8D559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4C803A-AFF9-4E6C-B0F3-F9B398782207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8B5DD-F290-4EC9-A158-A2F9873049B3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7A7C4-5613-416A-AD7E-7F19BA47B61E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F6009-B022-44CB-90C5-5CCEA843862C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A7FA76-3DE2-471A-B2C2-58AB98738DB7}" type="datetime2">
              <a:rPr lang="ja-JP" altLang="en-US" smtClean="0"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F64CBA8B-32E3-4CE3-B9C9-438A7C04B07C}" type="datetime2">
              <a:rPr lang="ja-JP" altLang="en-US" smtClean="0"/>
              <a:t>2016年1月22日(金)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251FFCFA-222C-49EB-A2CA-DC431BF49BB3}" type="datetime2">
              <a:rPr lang="ja-JP" altLang="en-US" smtClean="0"/>
              <a:t>2016年1月22日(金)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ja-JP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4804"/>
            <a:ext cx="3992911" cy="1548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79" y="3501008"/>
            <a:ext cx="3222061" cy="265906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5536" y="35010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82335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</a:t>
            </a:r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pair of start </a:t>
            </a:r>
            <a:r>
              <a:rPr lang="en-US" altLang="ja-JP" dirty="0" smtClean="0">
                <a:solidFill>
                  <a:srgbClr val="FF0000"/>
                </a:solidFill>
              </a:rPr>
              <a:t>positions </a:t>
            </a:r>
            <a:r>
              <a:rPr lang="en-US" altLang="ja-JP" dirty="0">
                <a:solidFill>
                  <a:srgbClr val="FF0000"/>
                </a:solidFill>
              </a:rPr>
              <a:t>and goal </a:t>
            </a:r>
            <a:r>
              <a:rPr lang="en-US" altLang="ja-JP" dirty="0" smtClean="0">
                <a:solidFill>
                  <a:srgbClr val="FF0000"/>
                </a:solidFill>
              </a:rPr>
              <a:t>				positions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The human intention</a:t>
            </a:r>
            <a:r>
              <a:rPr lang="en-US" altLang="ja-JP" dirty="0" smtClean="0"/>
              <a:t>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the origin</a:t>
            </a:r>
            <a:r>
              <a:rPr lang="en-US" altLang="ja-JP" dirty="0"/>
              <a:t>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929</Words>
  <Application>Microsoft Office PowerPoint</Application>
  <PresentationFormat>画面に合わせる (4:3)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Calibri</vt:lpstr>
      <vt:lpstr>Verdana</vt:lpstr>
      <vt:lpstr>Wingdings 2</vt:lpstr>
      <vt:lpstr>Wingdings 3</vt:lpstr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Reference Point</vt:lpstr>
      <vt:lpstr>Displacement</vt:lpstr>
      <vt:lpstr>Displacement</vt:lpstr>
      <vt:lpstr>Model</vt:lpstr>
      <vt:lpstr>Experiments</vt:lpstr>
      <vt:lpstr>Experiments</vt:lpstr>
      <vt:lpstr>Results</vt:lpstr>
      <vt:lpstr>Identification Experiments</vt:lpstr>
      <vt:lpstr>Results</vt:lpstr>
      <vt:lpstr>Results</vt:lpstr>
      <vt:lpstr>Conclusion</vt:lpstr>
      <vt:lpstr>Future works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2016-01-22T06:58:00Z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