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140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72" r:id="rId10"/>
    <p:sldId id="273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4" r:id="rId33"/>
    <p:sldId id="293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3" r:id="rId52"/>
    <p:sldId id="314" r:id="rId53"/>
    <p:sldId id="312" r:id="rId54"/>
    <p:sldId id="315" r:id="rId55"/>
    <p:sldId id="316" r:id="rId56"/>
    <p:sldId id="320" r:id="rId57"/>
    <p:sldId id="321" r:id="rId58"/>
    <p:sldId id="317" r:id="rId59"/>
    <p:sldId id="318" r:id="rId60"/>
    <p:sldId id="319" r:id="rId61"/>
    <p:sldId id="325" r:id="rId62"/>
    <p:sldId id="326" r:id="rId63"/>
    <p:sldId id="327" r:id="rId64"/>
    <p:sldId id="328" r:id="rId65"/>
    <p:sldId id="322" r:id="rId66"/>
    <p:sldId id="323" r:id="rId67"/>
    <p:sldId id="324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50" r:id="rId77"/>
    <p:sldId id="351" r:id="rId78"/>
    <p:sldId id="352" r:id="rId79"/>
    <p:sldId id="353" r:id="rId80"/>
    <p:sldId id="354" r:id="rId81"/>
    <p:sldId id="355" r:id="rId82"/>
    <p:sldId id="356" r:id="rId83"/>
    <p:sldId id="337" r:id="rId84"/>
    <p:sldId id="338" r:id="rId85"/>
    <p:sldId id="342" r:id="rId86"/>
    <p:sldId id="341" r:id="rId87"/>
    <p:sldId id="339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7" r:id="rId96"/>
    <p:sldId id="358" r:id="rId97"/>
    <p:sldId id="359" r:id="rId98"/>
    <p:sldId id="360" r:id="rId99"/>
    <p:sldId id="361" r:id="rId100"/>
    <p:sldId id="363" r:id="rId101"/>
    <p:sldId id="364" r:id="rId102"/>
    <p:sldId id="365" r:id="rId103"/>
    <p:sldId id="367" r:id="rId104"/>
    <p:sldId id="368" r:id="rId105"/>
    <p:sldId id="366" r:id="rId106"/>
    <p:sldId id="369" r:id="rId107"/>
    <p:sldId id="370" r:id="rId108"/>
    <p:sldId id="371" r:id="rId109"/>
    <p:sldId id="372" r:id="rId110"/>
    <p:sldId id="374" r:id="rId111"/>
    <p:sldId id="373" r:id="rId112"/>
    <p:sldId id="375" r:id="rId113"/>
    <p:sldId id="376" r:id="rId114"/>
    <p:sldId id="377" r:id="rId115"/>
    <p:sldId id="378" r:id="rId116"/>
    <p:sldId id="380" r:id="rId117"/>
    <p:sldId id="379" r:id="rId118"/>
    <p:sldId id="381" r:id="rId119"/>
    <p:sldId id="382" r:id="rId120"/>
    <p:sldId id="383" r:id="rId121"/>
    <p:sldId id="384" r:id="rId122"/>
    <p:sldId id="385" r:id="rId123"/>
    <p:sldId id="386" r:id="rId124"/>
    <p:sldId id="387" r:id="rId125"/>
    <p:sldId id="388" r:id="rId126"/>
    <p:sldId id="389" r:id="rId127"/>
    <p:sldId id="390" r:id="rId128"/>
    <p:sldId id="392" r:id="rId129"/>
    <p:sldId id="395" r:id="rId130"/>
    <p:sldId id="396" r:id="rId131"/>
    <p:sldId id="398" r:id="rId132"/>
    <p:sldId id="399" r:id="rId133"/>
    <p:sldId id="397" r:id="rId134"/>
    <p:sldId id="400" r:id="rId135"/>
    <p:sldId id="403" r:id="rId136"/>
    <p:sldId id="401" r:id="rId137"/>
    <p:sldId id="394" r:id="rId138"/>
    <p:sldId id="402" r:id="rId1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84" autoAdjust="0"/>
  </p:normalViewPr>
  <p:slideViewPr>
    <p:cSldViewPr>
      <p:cViewPr varScale="1">
        <p:scale>
          <a:sx n="76" d="100"/>
          <a:sy n="76" d="100"/>
        </p:scale>
        <p:origin x="68" y="1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38" Type="http://schemas.openxmlformats.org/officeDocument/2006/relationships/slide" Target="slides/slide136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144" Type="http://schemas.openxmlformats.org/officeDocument/2006/relationships/tableStyles" Target="tableStyle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40" Type="http://schemas.openxmlformats.org/officeDocument/2006/relationships/notesMaster" Target="notesMasters/notesMaster1.xml"/><Relationship Id="rId145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4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git\GitforEclipseTest\IntentionLearning_v2\log\20160310\result2016031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per_050~450(&#12414;&#12392;&#12417;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per_050~450(&#12414;&#12392;&#12417;)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tsuya\MyMasterStudies\python\tmp\SOINNNOCHECKNANODA.csv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tsuya\MyMasterStudies\python\tmp\SOINNNOCHECKNANODA.csv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Mat_SOINN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'[result20160310.xlsx]新しいテキスト ドキュメント'!$I$25</c:f>
              <c:strCache>
                <c:ptCount val="1"/>
                <c:pt idx="0">
                  <c:v>再現誤差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'[result20160310.xlsx]新しいテキスト ドキュメント'!$J$24:$Q$24</c:f>
              <c:numCache>
                <c:formatCode>General</c:formatCode>
                <c:ptCount val="8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  <c:pt idx="7">
                  <c:v>10000000</c:v>
                </c:pt>
              </c:numCache>
            </c:numRef>
          </c:cat>
          <c:val>
            <c:numRef>
              <c:f>'[result20160310.xlsx]新しいテキスト ドキュメント'!$J$25:$Q$25</c:f>
              <c:numCache>
                <c:formatCode>General</c:formatCode>
                <c:ptCount val="8"/>
                <c:pt idx="0">
                  <c:v>6.4406081113998676E-2</c:v>
                </c:pt>
                <c:pt idx="1">
                  <c:v>2.1850257353484392E-2</c:v>
                </c:pt>
                <c:pt idx="2">
                  <c:v>5.7376353647367005E-3</c:v>
                </c:pt>
                <c:pt idx="3">
                  <c:v>4.460178648615554E-3</c:v>
                </c:pt>
                <c:pt idx="4">
                  <c:v>2.2581334483683619E-2</c:v>
                </c:pt>
                <c:pt idx="5">
                  <c:v>7.9771349743861953E-3</c:v>
                </c:pt>
                <c:pt idx="6">
                  <c:v>4.0900827223654063E-3</c:v>
                </c:pt>
                <c:pt idx="7">
                  <c:v>1.322856794991054E-3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A2-43C3-A95B-F26DF937BC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802752"/>
        <c:axId val="195207936"/>
      </c:lineChart>
      <c:catAx>
        <c:axId val="147802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学習データ数</a:t>
                </a:r>
                <a:r>
                  <a:rPr lang="en-US" altLang="ja-JP" dirty="0"/>
                  <a:t>[×8</a:t>
                </a:r>
                <a:r>
                  <a:rPr lang="ja-JP" altLang="en-US" dirty="0"/>
                  <a:t>回教示</a:t>
                </a:r>
                <a:r>
                  <a:rPr lang="en-US" altLang="ja-JP" dirty="0"/>
                  <a:t>]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07936"/>
        <c:crosses val="autoZero"/>
        <c:auto val="1"/>
        <c:lblAlgn val="ctr"/>
        <c:lblOffset val="100"/>
        <c:noMultiLvlLbl val="0"/>
      </c:catAx>
      <c:valAx>
        <c:axId val="19520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再現誤差</a:t>
                </a:r>
                <a:endParaRPr lang="en-US" alt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7802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再代入誤差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result_EM_2D_NbO!$Y$1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result_EM_2D_NbO!$Y$2:$Y$201</c:f>
              <c:numCache>
                <c:formatCode>General</c:formatCode>
                <c:ptCount val="200"/>
                <c:pt idx="1">
                  <c:v>15.9659266446593</c:v>
                </c:pt>
                <c:pt idx="2">
                  <c:v>21.696394008773201</c:v>
                </c:pt>
                <c:pt idx="3">
                  <c:v>25.890213887714498</c:v>
                </c:pt>
                <c:pt idx="4">
                  <c:v>27.092778024777701</c:v>
                </c:pt>
                <c:pt idx="5">
                  <c:v>26.388037993551499</c:v>
                </c:pt>
                <c:pt idx="6">
                  <c:v>33.590149718980598</c:v>
                </c:pt>
                <c:pt idx="7">
                  <c:v>32.246467380722699</c:v>
                </c:pt>
                <c:pt idx="8">
                  <c:v>32.2958180254073</c:v>
                </c:pt>
                <c:pt idx="9">
                  <c:v>32.836257208575098</c:v>
                </c:pt>
                <c:pt idx="10">
                  <c:v>34.945612626884703</c:v>
                </c:pt>
                <c:pt idx="11">
                  <c:v>34.484873695827297</c:v>
                </c:pt>
                <c:pt idx="12">
                  <c:v>34.995848424170198</c:v>
                </c:pt>
                <c:pt idx="13">
                  <c:v>36.106225100489603</c:v>
                </c:pt>
                <c:pt idx="14">
                  <c:v>37.266965384167598</c:v>
                </c:pt>
                <c:pt idx="15">
                  <c:v>36.824399449251501</c:v>
                </c:pt>
                <c:pt idx="16">
                  <c:v>35.108022476126699</c:v>
                </c:pt>
                <c:pt idx="17">
                  <c:v>35.153681076843803</c:v>
                </c:pt>
                <c:pt idx="18">
                  <c:v>35.469611141345702</c:v>
                </c:pt>
                <c:pt idx="19">
                  <c:v>36.735969419013003</c:v>
                </c:pt>
                <c:pt idx="20">
                  <c:v>35.691865033573798</c:v>
                </c:pt>
                <c:pt idx="21">
                  <c:v>35.41307945058</c:v>
                </c:pt>
                <c:pt idx="22">
                  <c:v>35.377352524267799</c:v>
                </c:pt>
                <c:pt idx="23">
                  <c:v>36.4964580005663</c:v>
                </c:pt>
                <c:pt idx="24">
                  <c:v>36.1466656636373</c:v>
                </c:pt>
                <c:pt idx="25">
                  <c:v>35.183322501667</c:v>
                </c:pt>
                <c:pt idx="26">
                  <c:v>35.242463874582697</c:v>
                </c:pt>
                <c:pt idx="27">
                  <c:v>38.189196748499697</c:v>
                </c:pt>
                <c:pt idx="28">
                  <c:v>38.523331054756</c:v>
                </c:pt>
                <c:pt idx="29">
                  <c:v>41.040938701697698</c:v>
                </c:pt>
                <c:pt idx="30">
                  <c:v>41.890959878511303</c:v>
                </c:pt>
                <c:pt idx="31">
                  <c:v>40.526799895957197</c:v>
                </c:pt>
                <c:pt idx="32">
                  <c:v>41.039954273306599</c:v>
                </c:pt>
                <c:pt idx="33">
                  <c:v>40.285853335105799</c:v>
                </c:pt>
                <c:pt idx="34">
                  <c:v>39.680608634566298</c:v>
                </c:pt>
                <c:pt idx="35">
                  <c:v>40.141076470430598</c:v>
                </c:pt>
                <c:pt idx="36">
                  <c:v>41.142279411743097</c:v>
                </c:pt>
                <c:pt idx="37">
                  <c:v>40.1572157880329</c:v>
                </c:pt>
                <c:pt idx="38">
                  <c:v>40.398673719106696</c:v>
                </c:pt>
                <c:pt idx="39">
                  <c:v>39.842785938504903</c:v>
                </c:pt>
                <c:pt idx="40">
                  <c:v>40.222167268081698</c:v>
                </c:pt>
                <c:pt idx="41">
                  <c:v>40.229350737989201</c:v>
                </c:pt>
                <c:pt idx="42">
                  <c:v>40.075723714031597</c:v>
                </c:pt>
                <c:pt idx="43">
                  <c:v>40.991700971430902</c:v>
                </c:pt>
                <c:pt idx="44">
                  <c:v>40.919402855898802</c:v>
                </c:pt>
                <c:pt idx="45">
                  <c:v>39.648071479446699</c:v>
                </c:pt>
                <c:pt idx="46">
                  <c:v>40.122556161864402</c:v>
                </c:pt>
                <c:pt idx="47">
                  <c:v>40.7188794970779</c:v>
                </c:pt>
                <c:pt idx="48">
                  <c:v>40.5114032693008</c:v>
                </c:pt>
                <c:pt idx="49">
                  <c:v>42.4211288105245</c:v>
                </c:pt>
                <c:pt idx="50">
                  <c:v>41.508469930983203</c:v>
                </c:pt>
                <c:pt idx="51">
                  <c:v>41.9245082535123</c:v>
                </c:pt>
                <c:pt idx="52">
                  <c:v>42.1991517881129</c:v>
                </c:pt>
                <c:pt idx="53">
                  <c:v>41.498628032483801</c:v>
                </c:pt>
                <c:pt idx="54">
                  <c:v>42.016859929684898</c:v>
                </c:pt>
                <c:pt idx="55">
                  <c:v>41.740573790804902</c:v>
                </c:pt>
                <c:pt idx="56">
                  <c:v>42.557993343897003</c:v>
                </c:pt>
                <c:pt idx="57">
                  <c:v>41.178884352935</c:v>
                </c:pt>
                <c:pt idx="58">
                  <c:v>42.0508845337365</c:v>
                </c:pt>
                <c:pt idx="59">
                  <c:v>42.165435500561699</c:v>
                </c:pt>
                <c:pt idx="60">
                  <c:v>42.928551095301103</c:v>
                </c:pt>
                <c:pt idx="61">
                  <c:v>42.339394660414001</c:v>
                </c:pt>
                <c:pt idx="62">
                  <c:v>42.781700441532102</c:v>
                </c:pt>
                <c:pt idx="63">
                  <c:v>42.293048529529003</c:v>
                </c:pt>
                <c:pt idx="64">
                  <c:v>43.133899996643798</c:v>
                </c:pt>
                <c:pt idx="65">
                  <c:v>43.427443929199498</c:v>
                </c:pt>
                <c:pt idx="66">
                  <c:v>42.787257018012603</c:v>
                </c:pt>
                <c:pt idx="67">
                  <c:v>42.002646587136802</c:v>
                </c:pt>
                <c:pt idx="68">
                  <c:v>41.355111628198202</c:v>
                </c:pt>
                <c:pt idx="69">
                  <c:v>41.402407172955101</c:v>
                </c:pt>
                <c:pt idx="70">
                  <c:v>41.988134060364096</c:v>
                </c:pt>
                <c:pt idx="71">
                  <c:v>41.163990381417598</c:v>
                </c:pt>
                <c:pt idx="72">
                  <c:v>40.804780316540899</c:v>
                </c:pt>
                <c:pt idx="73">
                  <c:v>41.284097508542601</c:v>
                </c:pt>
                <c:pt idx="74">
                  <c:v>41.435466152002199</c:v>
                </c:pt>
                <c:pt idx="75">
                  <c:v>41.475758246805697</c:v>
                </c:pt>
                <c:pt idx="76">
                  <c:v>41.121472300489302</c:v>
                </c:pt>
                <c:pt idx="77">
                  <c:v>40.772622371022102</c:v>
                </c:pt>
                <c:pt idx="78">
                  <c:v>41.093420922582098</c:v>
                </c:pt>
                <c:pt idx="79">
                  <c:v>41.562026425421202</c:v>
                </c:pt>
                <c:pt idx="80">
                  <c:v>42.455746853581601</c:v>
                </c:pt>
                <c:pt idx="81">
                  <c:v>41.849111176385499</c:v>
                </c:pt>
                <c:pt idx="82">
                  <c:v>42.976886090447799</c:v>
                </c:pt>
                <c:pt idx="83">
                  <c:v>41.563670016882199</c:v>
                </c:pt>
                <c:pt idx="84">
                  <c:v>41.794688674448501</c:v>
                </c:pt>
                <c:pt idx="85">
                  <c:v>41.472534492537903</c:v>
                </c:pt>
                <c:pt idx="86">
                  <c:v>41.508821778996598</c:v>
                </c:pt>
                <c:pt idx="87">
                  <c:v>41.224433030905899</c:v>
                </c:pt>
                <c:pt idx="88">
                  <c:v>41.234391600917</c:v>
                </c:pt>
                <c:pt idx="89">
                  <c:v>42.548211884288897</c:v>
                </c:pt>
                <c:pt idx="90">
                  <c:v>41.175939995456602</c:v>
                </c:pt>
                <c:pt idx="91">
                  <c:v>40.446087360710898</c:v>
                </c:pt>
                <c:pt idx="92">
                  <c:v>40.802114908527898</c:v>
                </c:pt>
                <c:pt idx="93">
                  <c:v>40.529835533432902</c:v>
                </c:pt>
                <c:pt idx="94">
                  <c:v>40.414085898985803</c:v>
                </c:pt>
                <c:pt idx="95">
                  <c:v>41.685403267938199</c:v>
                </c:pt>
                <c:pt idx="96">
                  <c:v>40.7280360766607</c:v>
                </c:pt>
                <c:pt idx="97">
                  <c:v>41.205443818581898</c:v>
                </c:pt>
                <c:pt idx="98">
                  <c:v>41.076270545886402</c:v>
                </c:pt>
                <c:pt idx="99">
                  <c:v>41.016449558806499</c:v>
                </c:pt>
                <c:pt idx="100">
                  <c:v>41.873826437539101</c:v>
                </c:pt>
                <c:pt idx="101">
                  <c:v>41.9132102265649</c:v>
                </c:pt>
                <c:pt idx="102">
                  <c:v>41.784164010186799</c:v>
                </c:pt>
                <c:pt idx="103">
                  <c:v>42.824087863215901</c:v>
                </c:pt>
                <c:pt idx="104">
                  <c:v>41.469942050574197</c:v>
                </c:pt>
                <c:pt idx="105">
                  <c:v>41.595269804278402</c:v>
                </c:pt>
                <c:pt idx="106">
                  <c:v>41.033468020797898</c:v>
                </c:pt>
                <c:pt idx="107">
                  <c:v>40.457965717554501</c:v>
                </c:pt>
                <c:pt idx="108">
                  <c:v>40.796064170365</c:v>
                </c:pt>
                <c:pt idx="109">
                  <c:v>40.0832025376804</c:v>
                </c:pt>
                <c:pt idx="110">
                  <c:v>40.834075050949998</c:v>
                </c:pt>
                <c:pt idx="111">
                  <c:v>40.608814472319899</c:v>
                </c:pt>
                <c:pt idx="112">
                  <c:v>40.796995401598998</c:v>
                </c:pt>
                <c:pt idx="113">
                  <c:v>39.7770546451573</c:v>
                </c:pt>
                <c:pt idx="114">
                  <c:v>39.811538865895898</c:v>
                </c:pt>
                <c:pt idx="115">
                  <c:v>40.295791461163603</c:v>
                </c:pt>
                <c:pt idx="116">
                  <c:v>40.115956903155201</c:v>
                </c:pt>
                <c:pt idx="117">
                  <c:v>40.589445357478098</c:v>
                </c:pt>
                <c:pt idx="118">
                  <c:v>40.044085483922402</c:v>
                </c:pt>
                <c:pt idx="119">
                  <c:v>40.327484237717201</c:v>
                </c:pt>
                <c:pt idx="120">
                  <c:v>40.052577304110997</c:v>
                </c:pt>
                <c:pt idx="121">
                  <c:v>40.298855774338698</c:v>
                </c:pt>
                <c:pt idx="122">
                  <c:v>40.639408809416302</c:v>
                </c:pt>
                <c:pt idx="123">
                  <c:v>40.1213016961729</c:v>
                </c:pt>
                <c:pt idx="124">
                  <c:v>40.215995327744402</c:v>
                </c:pt>
                <c:pt idx="125">
                  <c:v>40.535427656730498</c:v>
                </c:pt>
                <c:pt idx="126">
                  <c:v>40.113394237932802</c:v>
                </c:pt>
                <c:pt idx="127">
                  <c:v>40.166554584992298</c:v>
                </c:pt>
                <c:pt idx="128">
                  <c:v>40.127855489380302</c:v>
                </c:pt>
                <c:pt idx="129">
                  <c:v>41.0689936032798</c:v>
                </c:pt>
                <c:pt idx="130">
                  <c:v>40.2064562198224</c:v>
                </c:pt>
                <c:pt idx="131">
                  <c:v>40.601906525637297</c:v>
                </c:pt>
                <c:pt idx="132">
                  <c:v>40.165940914438501</c:v>
                </c:pt>
                <c:pt idx="133">
                  <c:v>40.478031159440597</c:v>
                </c:pt>
                <c:pt idx="134">
                  <c:v>40.380648440796797</c:v>
                </c:pt>
                <c:pt idx="135">
                  <c:v>40.311301114898498</c:v>
                </c:pt>
                <c:pt idx="136">
                  <c:v>39.912478351388799</c:v>
                </c:pt>
                <c:pt idx="137">
                  <c:v>40.044042176816298</c:v>
                </c:pt>
                <c:pt idx="138">
                  <c:v>40.580990227735398</c:v>
                </c:pt>
                <c:pt idx="139">
                  <c:v>40.040036681959997</c:v>
                </c:pt>
                <c:pt idx="140">
                  <c:v>39.801509797981502</c:v>
                </c:pt>
                <c:pt idx="141">
                  <c:v>40.102769727102498</c:v>
                </c:pt>
                <c:pt idx="142">
                  <c:v>39.228111832629899</c:v>
                </c:pt>
                <c:pt idx="143">
                  <c:v>39.8902056238311</c:v>
                </c:pt>
                <c:pt idx="144">
                  <c:v>39.470902595961903</c:v>
                </c:pt>
                <c:pt idx="145">
                  <c:v>39.908491530212103</c:v>
                </c:pt>
                <c:pt idx="146">
                  <c:v>39.447906987720501</c:v>
                </c:pt>
                <c:pt idx="147">
                  <c:v>40.321842505928501</c:v>
                </c:pt>
                <c:pt idx="148">
                  <c:v>39.7268766074409</c:v>
                </c:pt>
                <c:pt idx="149">
                  <c:v>40.248794414788598</c:v>
                </c:pt>
                <c:pt idx="150">
                  <c:v>40.191298147879202</c:v>
                </c:pt>
                <c:pt idx="151">
                  <c:v>40.410766175802301</c:v>
                </c:pt>
                <c:pt idx="152">
                  <c:v>39.730844455898001</c:v>
                </c:pt>
                <c:pt idx="153">
                  <c:v>39.847132438663799</c:v>
                </c:pt>
                <c:pt idx="154">
                  <c:v>40.151622933512002</c:v>
                </c:pt>
                <c:pt idx="155">
                  <c:v>40.255122000117801</c:v>
                </c:pt>
                <c:pt idx="156">
                  <c:v>39.856645534769299</c:v>
                </c:pt>
                <c:pt idx="157">
                  <c:v>50.320127537584597</c:v>
                </c:pt>
                <c:pt idx="158">
                  <c:v>40.694008238446401</c:v>
                </c:pt>
                <c:pt idx="159">
                  <c:v>40.210239285662198</c:v>
                </c:pt>
                <c:pt idx="160">
                  <c:v>40.520830739299001</c:v>
                </c:pt>
                <c:pt idx="161">
                  <c:v>40.256490549642201</c:v>
                </c:pt>
                <c:pt idx="162">
                  <c:v>42.4732532319142</c:v>
                </c:pt>
                <c:pt idx="163">
                  <c:v>40.475269083275698</c:v>
                </c:pt>
                <c:pt idx="164">
                  <c:v>40.2418657025285</c:v>
                </c:pt>
                <c:pt idx="165">
                  <c:v>40.106680772026401</c:v>
                </c:pt>
                <c:pt idx="166">
                  <c:v>40.291686768827503</c:v>
                </c:pt>
                <c:pt idx="167">
                  <c:v>40.294616398391497</c:v>
                </c:pt>
                <c:pt idx="168">
                  <c:v>40.108377144842201</c:v>
                </c:pt>
                <c:pt idx="169">
                  <c:v>40.537509973650998</c:v>
                </c:pt>
                <c:pt idx="170">
                  <c:v>40.223279128159099</c:v>
                </c:pt>
                <c:pt idx="171">
                  <c:v>40.299202978177597</c:v>
                </c:pt>
                <c:pt idx="172">
                  <c:v>40.595944581848897</c:v>
                </c:pt>
                <c:pt idx="173">
                  <c:v>40.274027461850302</c:v>
                </c:pt>
                <c:pt idx="174">
                  <c:v>40.422892799870702</c:v>
                </c:pt>
                <c:pt idx="175">
                  <c:v>40.281120117333799</c:v>
                </c:pt>
                <c:pt idx="176">
                  <c:v>40.064409872400802</c:v>
                </c:pt>
                <c:pt idx="177">
                  <c:v>39.904855123369998</c:v>
                </c:pt>
                <c:pt idx="178">
                  <c:v>42.299666481872599</c:v>
                </c:pt>
                <c:pt idx="179">
                  <c:v>40.213074505492003</c:v>
                </c:pt>
                <c:pt idx="180">
                  <c:v>39.786149285012897</c:v>
                </c:pt>
                <c:pt idx="181">
                  <c:v>39.713848916924597</c:v>
                </c:pt>
                <c:pt idx="182">
                  <c:v>39.730096349546798</c:v>
                </c:pt>
                <c:pt idx="183">
                  <c:v>39.454361207348299</c:v>
                </c:pt>
                <c:pt idx="184">
                  <c:v>39.719217909827599</c:v>
                </c:pt>
                <c:pt idx="185">
                  <c:v>39.633198272389897</c:v>
                </c:pt>
                <c:pt idx="186">
                  <c:v>39.517949077824603</c:v>
                </c:pt>
                <c:pt idx="187">
                  <c:v>39.517740523888797</c:v>
                </c:pt>
                <c:pt idx="188">
                  <c:v>39.571307962835498</c:v>
                </c:pt>
                <c:pt idx="189">
                  <c:v>39.944731994292098</c:v>
                </c:pt>
                <c:pt idx="190">
                  <c:v>40.143525501357502</c:v>
                </c:pt>
                <c:pt idx="191">
                  <c:v>39.546839183712699</c:v>
                </c:pt>
                <c:pt idx="192">
                  <c:v>39.747362504530699</c:v>
                </c:pt>
                <c:pt idx="193">
                  <c:v>39.7920173360802</c:v>
                </c:pt>
                <c:pt idx="194">
                  <c:v>40.094477823783201</c:v>
                </c:pt>
                <c:pt idx="195">
                  <c:v>39.832182959936297</c:v>
                </c:pt>
                <c:pt idx="196">
                  <c:v>39.737560441001598</c:v>
                </c:pt>
                <c:pt idx="197">
                  <c:v>39.699611637338798</c:v>
                </c:pt>
                <c:pt idx="198">
                  <c:v>39.811928570367101</c:v>
                </c:pt>
                <c:pt idx="199">
                  <c:v>40.0271092022464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39-4A84-B07D-3D3E7FC5BA78}"/>
            </c:ext>
          </c:extLst>
        </c:ser>
        <c:ser>
          <c:idx val="1"/>
          <c:order val="1"/>
          <c:tx>
            <c:strRef>
              <c:f>result_EM_2D_NbO!$Z$1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result_EM_2D_NbO!$Z$2:$Z$201</c:f>
              <c:numCache>
                <c:formatCode>General</c:formatCode>
                <c:ptCount val="200"/>
                <c:pt idx="1">
                  <c:v>13.5531932119777</c:v>
                </c:pt>
                <c:pt idx="2">
                  <c:v>12.0539591828965</c:v>
                </c:pt>
                <c:pt idx="3">
                  <c:v>14.534889788360401</c:v>
                </c:pt>
                <c:pt idx="4">
                  <c:v>17.226510746076201</c:v>
                </c:pt>
                <c:pt idx="5">
                  <c:v>18.228910583714999</c:v>
                </c:pt>
                <c:pt idx="6">
                  <c:v>19.378105533506499</c:v>
                </c:pt>
                <c:pt idx="7">
                  <c:v>21.849302025731401</c:v>
                </c:pt>
                <c:pt idx="8">
                  <c:v>20.9781199218456</c:v>
                </c:pt>
                <c:pt idx="9">
                  <c:v>22.512977231266699</c:v>
                </c:pt>
                <c:pt idx="10">
                  <c:v>22.4141815917136</c:v>
                </c:pt>
                <c:pt idx="11">
                  <c:v>23.471278943937701</c:v>
                </c:pt>
                <c:pt idx="12">
                  <c:v>23.007320415347898</c:v>
                </c:pt>
                <c:pt idx="13">
                  <c:v>24.0747025373323</c:v>
                </c:pt>
                <c:pt idx="14">
                  <c:v>25.5805411387975</c:v>
                </c:pt>
                <c:pt idx="15">
                  <c:v>25.0365629446285</c:v>
                </c:pt>
                <c:pt idx="16">
                  <c:v>24.921849636320701</c:v>
                </c:pt>
                <c:pt idx="17">
                  <c:v>25.4935486639849</c:v>
                </c:pt>
                <c:pt idx="18">
                  <c:v>25.6112879017852</c:v>
                </c:pt>
                <c:pt idx="19">
                  <c:v>26.595511295313901</c:v>
                </c:pt>
                <c:pt idx="20">
                  <c:v>25.154546877828501</c:v>
                </c:pt>
                <c:pt idx="21">
                  <c:v>25.707302452487198</c:v>
                </c:pt>
                <c:pt idx="22">
                  <c:v>25.777665247696799</c:v>
                </c:pt>
                <c:pt idx="23">
                  <c:v>25.547163492438798</c:v>
                </c:pt>
                <c:pt idx="24">
                  <c:v>28.457737875959602</c:v>
                </c:pt>
                <c:pt idx="25">
                  <c:v>25.251002266950401</c:v>
                </c:pt>
                <c:pt idx="26">
                  <c:v>25.1354116155733</c:v>
                </c:pt>
                <c:pt idx="27">
                  <c:v>24.909586004332901</c:v>
                </c:pt>
                <c:pt idx="28">
                  <c:v>25.1450199356293</c:v>
                </c:pt>
                <c:pt idx="29">
                  <c:v>25.377174730312401</c:v>
                </c:pt>
                <c:pt idx="30">
                  <c:v>25.675808202387199</c:v>
                </c:pt>
                <c:pt idx="31">
                  <c:v>25.333134539756902</c:v>
                </c:pt>
                <c:pt idx="32">
                  <c:v>25.916313965119699</c:v>
                </c:pt>
                <c:pt idx="33">
                  <c:v>25.753932895627599</c:v>
                </c:pt>
                <c:pt idx="34">
                  <c:v>25.908993922757901</c:v>
                </c:pt>
                <c:pt idx="35">
                  <c:v>25.846375276362501</c:v>
                </c:pt>
                <c:pt idx="36">
                  <c:v>25.643422553311002</c:v>
                </c:pt>
                <c:pt idx="37">
                  <c:v>25.841493041760302</c:v>
                </c:pt>
                <c:pt idx="38">
                  <c:v>25.814854944902201</c:v>
                </c:pt>
                <c:pt idx="39">
                  <c:v>25.699308282221001</c:v>
                </c:pt>
                <c:pt idx="40">
                  <c:v>25.5702077474829</c:v>
                </c:pt>
                <c:pt idx="41">
                  <c:v>26.023914744086799</c:v>
                </c:pt>
                <c:pt idx="42">
                  <c:v>26.084223145052601</c:v>
                </c:pt>
                <c:pt idx="43">
                  <c:v>25.7522102471514</c:v>
                </c:pt>
                <c:pt idx="44">
                  <c:v>26.2350433153598</c:v>
                </c:pt>
                <c:pt idx="45">
                  <c:v>26.4895691845439</c:v>
                </c:pt>
                <c:pt idx="46">
                  <c:v>26.669090086274998</c:v>
                </c:pt>
                <c:pt idx="47">
                  <c:v>26.5770593728191</c:v>
                </c:pt>
                <c:pt idx="48">
                  <c:v>26.507366501744698</c:v>
                </c:pt>
                <c:pt idx="49">
                  <c:v>26.282407852876499</c:v>
                </c:pt>
                <c:pt idx="50">
                  <c:v>26.635413984537799</c:v>
                </c:pt>
                <c:pt idx="51">
                  <c:v>26.654736021820501</c:v>
                </c:pt>
                <c:pt idx="52">
                  <c:v>27.161118788760199</c:v>
                </c:pt>
                <c:pt idx="53">
                  <c:v>27.058718639554598</c:v>
                </c:pt>
                <c:pt idx="54">
                  <c:v>27.7433142433377</c:v>
                </c:pt>
                <c:pt idx="55">
                  <c:v>27.562321450677899</c:v>
                </c:pt>
                <c:pt idx="56">
                  <c:v>27.536263032921301</c:v>
                </c:pt>
                <c:pt idx="57">
                  <c:v>27.497774105564101</c:v>
                </c:pt>
                <c:pt idx="58">
                  <c:v>27.895949719429101</c:v>
                </c:pt>
                <c:pt idx="59">
                  <c:v>27.1470826999801</c:v>
                </c:pt>
                <c:pt idx="60">
                  <c:v>27.788861738831098</c:v>
                </c:pt>
                <c:pt idx="61">
                  <c:v>27.814488071973201</c:v>
                </c:pt>
                <c:pt idx="62">
                  <c:v>27.863431043686099</c:v>
                </c:pt>
                <c:pt idx="63">
                  <c:v>28.6779669803025</c:v>
                </c:pt>
                <c:pt idx="64">
                  <c:v>28.345883515969501</c:v>
                </c:pt>
                <c:pt idx="65">
                  <c:v>28.273394743585001</c:v>
                </c:pt>
                <c:pt idx="66">
                  <c:v>27.883843420256799</c:v>
                </c:pt>
                <c:pt idx="67">
                  <c:v>28.617753596353801</c:v>
                </c:pt>
                <c:pt idx="68">
                  <c:v>28.223775668321601</c:v>
                </c:pt>
                <c:pt idx="69">
                  <c:v>28.450869322467799</c:v>
                </c:pt>
                <c:pt idx="70">
                  <c:v>28.171007768820399</c:v>
                </c:pt>
                <c:pt idx="71">
                  <c:v>28.1425442565094</c:v>
                </c:pt>
                <c:pt idx="72">
                  <c:v>28.111526567932799</c:v>
                </c:pt>
                <c:pt idx="73">
                  <c:v>28.461958986974899</c:v>
                </c:pt>
                <c:pt idx="74">
                  <c:v>27.966984158045602</c:v>
                </c:pt>
                <c:pt idx="75">
                  <c:v>28.0616984507095</c:v>
                </c:pt>
                <c:pt idx="76">
                  <c:v>28.256459927378899</c:v>
                </c:pt>
                <c:pt idx="77">
                  <c:v>28.624452032437102</c:v>
                </c:pt>
                <c:pt idx="78">
                  <c:v>28.721492320741699</c:v>
                </c:pt>
                <c:pt idx="79">
                  <c:v>28.943061584806902</c:v>
                </c:pt>
                <c:pt idx="80">
                  <c:v>28.897682359181601</c:v>
                </c:pt>
                <c:pt idx="81">
                  <c:v>28.892538937695601</c:v>
                </c:pt>
                <c:pt idx="82">
                  <c:v>28.6724851787387</c:v>
                </c:pt>
                <c:pt idx="83">
                  <c:v>28.9101402097997</c:v>
                </c:pt>
                <c:pt idx="84">
                  <c:v>28.604174545063401</c:v>
                </c:pt>
                <c:pt idx="85">
                  <c:v>28.725242890913101</c:v>
                </c:pt>
                <c:pt idx="86">
                  <c:v>28.492380539889101</c:v>
                </c:pt>
                <c:pt idx="87">
                  <c:v>28.6756853466139</c:v>
                </c:pt>
                <c:pt idx="88">
                  <c:v>29.2697977771751</c:v>
                </c:pt>
                <c:pt idx="89">
                  <c:v>29.886890860292301</c:v>
                </c:pt>
                <c:pt idx="90">
                  <c:v>29.483265465739699</c:v>
                </c:pt>
                <c:pt idx="91">
                  <c:v>29.7696687258643</c:v>
                </c:pt>
                <c:pt idx="92">
                  <c:v>29.8758528272371</c:v>
                </c:pt>
                <c:pt idx="93">
                  <c:v>30.008734383547299</c:v>
                </c:pt>
                <c:pt idx="94">
                  <c:v>29.835751813684698</c:v>
                </c:pt>
                <c:pt idx="95">
                  <c:v>29.780005561118799</c:v>
                </c:pt>
                <c:pt idx="96">
                  <c:v>29.3158428318525</c:v>
                </c:pt>
                <c:pt idx="97">
                  <c:v>29.240194552234801</c:v>
                </c:pt>
                <c:pt idx="98">
                  <c:v>29.704509871859099</c:v>
                </c:pt>
                <c:pt idx="99">
                  <c:v>29.605490470407702</c:v>
                </c:pt>
                <c:pt idx="100">
                  <c:v>29.906605440378002</c:v>
                </c:pt>
                <c:pt idx="101">
                  <c:v>29.911000720891</c:v>
                </c:pt>
                <c:pt idx="102">
                  <c:v>29.875829935591501</c:v>
                </c:pt>
                <c:pt idx="103">
                  <c:v>29.847252655104199</c:v>
                </c:pt>
                <c:pt idx="104">
                  <c:v>29.8278906314771</c:v>
                </c:pt>
                <c:pt idx="105">
                  <c:v>29.967540807946101</c:v>
                </c:pt>
                <c:pt idx="106">
                  <c:v>30.089431958936199</c:v>
                </c:pt>
                <c:pt idx="107">
                  <c:v>30.093743744743701</c:v>
                </c:pt>
                <c:pt idx="108">
                  <c:v>30.040956316556699</c:v>
                </c:pt>
                <c:pt idx="109">
                  <c:v>30.6105171621127</c:v>
                </c:pt>
                <c:pt idx="110">
                  <c:v>30.919580212308599</c:v>
                </c:pt>
                <c:pt idx="111">
                  <c:v>31.219087321732701</c:v>
                </c:pt>
                <c:pt idx="112">
                  <c:v>30.850135536789999</c:v>
                </c:pt>
                <c:pt idx="113">
                  <c:v>30.826839941255798</c:v>
                </c:pt>
                <c:pt idx="114">
                  <c:v>31.003700903625798</c:v>
                </c:pt>
                <c:pt idx="115">
                  <c:v>31.103259071532399</c:v>
                </c:pt>
                <c:pt idx="116">
                  <c:v>31.194434494213102</c:v>
                </c:pt>
                <c:pt idx="117">
                  <c:v>31.071349274862602</c:v>
                </c:pt>
                <c:pt idx="118">
                  <c:v>31.396383126023199</c:v>
                </c:pt>
                <c:pt idx="119">
                  <c:v>31.2886760709941</c:v>
                </c:pt>
                <c:pt idx="120">
                  <c:v>31.027432944447099</c:v>
                </c:pt>
                <c:pt idx="121">
                  <c:v>31.233679469046301</c:v>
                </c:pt>
                <c:pt idx="122">
                  <c:v>31.382223424774502</c:v>
                </c:pt>
                <c:pt idx="123">
                  <c:v>31.562863405922101</c:v>
                </c:pt>
                <c:pt idx="124">
                  <c:v>31.450597264338199</c:v>
                </c:pt>
                <c:pt idx="125">
                  <c:v>31.753427383785201</c:v>
                </c:pt>
                <c:pt idx="126">
                  <c:v>31.463222363880199</c:v>
                </c:pt>
                <c:pt idx="127">
                  <c:v>31.916032467597599</c:v>
                </c:pt>
                <c:pt idx="128">
                  <c:v>31.681600344802298</c:v>
                </c:pt>
                <c:pt idx="129">
                  <c:v>32.006061439914397</c:v>
                </c:pt>
                <c:pt idx="130">
                  <c:v>31.866684605487301</c:v>
                </c:pt>
                <c:pt idx="131">
                  <c:v>31.898115768104802</c:v>
                </c:pt>
                <c:pt idx="132">
                  <c:v>32.162012056451601</c:v>
                </c:pt>
                <c:pt idx="133">
                  <c:v>32.076032357730902</c:v>
                </c:pt>
                <c:pt idx="134">
                  <c:v>32.312224259841102</c:v>
                </c:pt>
                <c:pt idx="135">
                  <c:v>32.424258408775401</c:v>
                </c:pt>
                <c:pt idx="136">
                  <c:v>32.288539035720902</c:v>
                </c:pt>
                <c:pt idx="137">
                  <c:v>32.467211481538698</c:v>
                </c:pt>
                <c:pt idx="138">
                  <c:v>32.558236659155298</c:v>
                </c:pt>
                <c:pt idx="139">
                  <c:v>32.892473727821198</c:v>
                </c:pt>
                <c:pt idx="140">
                  <c:v>32.880687881743803</c:v>
                </c:pt>
                <c:pt idx="141">
                  <c:v>32.893924490212001</c:v>
                </c:pt>
                <c:pt idx="142">
                  <c:v>32.734773081252399</c:v>
                </c:pt>
                <c:pt idx="143">
                  <c:v>32.889991783382598</c:v>
                </c:pt>
                <c:pt idx="144">
                  <c:v>34.205064864659299</c:v>
                </c:pt>
                <c:pt idx="145">
                  <c:v>33.071012841346402</c:v>
                </c:pt>
                <c:pt idx="146">
                  <c:v>33.250371120968403</c:v>
                </c:pt>
                <c:pt idx="147">
                  <c:v>33.222971301408897</c:v>
                </c:pt>
                <c:pt idx="148">
                  <c:v>33.001625633930303</c:v>
                </c:pt>
                <c:pt idx="149">
                  <c:v>33.221379577010602</c:v>
                </c:pt>
                <c:pt idx="150">
                  <c:v>33.255408088716102</c:v>
                </c:pt>
                <c:pt idx="151">
                  <c:v>33.105453476051601</c:v>
                </c:pt>
                <c:pt idx="152">
                  <c:v>33.353352324654701</c:v>
                </c:pt>
                <c:pt idx="153">
                  <c:v>33.046113358206703</c:v>
                </c:pt>
                <c:pt idx="154">
                  <c:v>33.020681313691803</c:v>
                </c:pt>
                <c:pt idx="155">
                  <c:v>33.125642646299198</c:v>
                </c:pt>
                <c:pt idx="156">
                  <c:v>33.094478752452197</c:v>
                </c:pt>
                <c:pt idx="157">
                  <c:v>33.2251939399912</c:v>
                </c:pt>
                <c:pt idx="158">
                  <c:v>32.977254917378602</c:v>
                </c:pt>
                <c:pt idx="159">
                  <c:v>33.1020046374096</c:v>
                </c:pt>
                <c:pt idx="160">
                  <c:v>33.4159219104153</c:v>
                </c:pt>
                <c:pt idx="161">
                  <c:v>33.297919616716797</c:v>
                </c:pt>
                <c:pt idx="162">
                  <c:v>33.354355989303997</c:v>
                </c:pt>
                <c:pt idx="163">
                  <c:v>33.588634493779203</c:v>
                </c:pt>
                <c:pt idx="164">
                  <c:v>33.114128401381102</c:v>
                </c:pt>
                <c:pt idx="165">
                  <c:v>33.566940818413798</c:v>
                </c:pt>
                <c:pt idx="166">
                  <c:v>33.656870996111103</c:v>
                </c:pt>
                <c:pt idx="167">
                  <c:v>33.539259128492702</c:v>
                </c:pt>
                <c:pt idx="168">
                  <c:v>33.5325814574663</c:v>
                </c:pt>
                <c:pt idx="169">
                  <c:v>33.630447344129301</c:v>
                </c:pt>
                <c:pt idx="170">
                  <c:v>33.497661369521403</c:v>
                </c:pt>
                <c:pt idx="171">
                  <c:v>33.458724384964803</c:v>
                </c:pt>
                <c:pt idx="172">
                  <c:v>33.732229951910597</c:v>
                </c:pt>
                <c:pt idx="173">
                  <c:v>33.932366070322999</c:v>
                </c:pt>
                <c:pt idx="174">
                  <c:v>33.869219455260897</c:v>
                </c:pt>
                <c:pt idx="175">
                  <c:v>34.416704340540299</c:v>
                </c:pt>
                <c:pt idx="176">
                  <c:v>34.460047838167803</c:v>
                </c:pt>
                <c:pt idx="177">
                  <c:v>33.9876946368693</c:v>
                </c:pt>
                <c:pt idx="178">
                  <c:v>34.563482200147902</c:v>
                </c:pt>
                <c:pt idx="179">
                  <c:v>34.2774204245097</c:v>
                </c:pt>
                <c:pt idx="180">
                  <c:v>34.221803920741401</c:v>
                </c:pt>
                <c:pt idx="181">
                  <c:v>34.106505576830003</c:v>
                </c:pt>
                <c:pt idx="182">
                  <c:v>34.003802503222801</c:v>
                </c:pt>
                <c:pt idx="183">
                  <c:v>34.038856571071797</c:v>
                </c:pt>
                <c:pt idx="184">
                  <c:v>33.972451565399297</c:v>
                </c:pt>
                <c:pt idx="185">
                  <c:v>34.129850908995202</c:v>
                </c:pt>
                <c:pt idx="186">
                  <c:v>34.389685622600702</c:v>
                </c:pt>
                <c:pt idx="187">
                  <c:v>34.486386851249797</c:v>
                </c:pt>
                <c:pt idx="188">
                  <c:v>34.355855968938798</c:v>
                </c:pt>
                <c:pt idx="189">
                  <c:v>34.338122627544998</c:v>
                </c:pt>
                <c:pt idx="190">
                  <c:v>34.359997968356602</c:v>
                </c:pt>
                <c:pt idx="191">
                  <c:v>34.276982658066601</c:v>
                </c:pt>
                <c:pt idx="192">
                  <c:v>34.298066264698299</c:v>
                </c:pt>
                <c:pt idx="193">
                  <c:v>34.433845318970597</c:v>
                </c:pt>
                <c:pt idx="194">
                  <c:v>34.296792715630701</c:v>
                </c:pt>
                <c:pt idx="195">
                  <c:v>34.458558605321798</c:v>
                </c:pt>
                <c:pt idx="196">
                  <c:v>34.660196660920597</c:v>
                </c:pt>
                <c:pt idx="197">
                  <c:v>34.648057420126797</c:v>
                </c:pt>
                <c:pt idx="198">
                  <c:v>34.495240614275303</c:v>
                </c:pt>
                <c:pt idx="199">
                  <c:v>34.461199731325003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39-4A84-B07D-3D3E7FC5BA78}"/>
            </c:ext>
          </c:extLst>
        </c:ser>
        <c:ser>
          <c:idx val="2"/>
          <c:order val="2"/>
          <c:tx>
            <c:strRef>
              <c:f>result_EM_2D_NbO!$AA$1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result_EM_2D_NbO!$AA$2:$AA$201</c:f>
              <c:numCache>
                <c:formatCode>General</c:formatCode>
                <c:ptCount val="200"/>
                <c:pt idx="22">
                  <c:v>22.973224761964602</c:v>
                </c:pt>
                <c:pt idx="23">
                  <c:v>23.164980235640002</c:v>
                </c:pt>
                <c:pt idx="24">
                  <c:v>23.467670392239398</c:v>
                </c:pt>
                <c:pt idx="25">
                  <c:v>23.5933513187858</c:v>
                </c:pt>
                <c:pt idx="26">
                  <c:v>23.458548833721299</c:v>
                </c:pt>
                <c:pt idx="27">
                  <c:v>23.675846783156</c:v>
                </c:pt>
                <c:pt idx="28">
                  <c:v>23.657276854851101</c:v>
                </c:pt>
                <c:pt idx="29">
                  <c:v>23.5345782613105</c:v>
                </c:pt>
                <c:pt idx="30">
                  <c:v>23.4040194721698</c:v>
                </c:pt>
                <c:pt idx="31">
                  <c:v>23.436073613243501</c:v>
                </c:pt>
                <c:pt idx="32">
                  <c:v>23.168590978231698</c:v>
                </c:pt>
                <c:pt idx="33">
                  <c:v>23.124295921616302</c:v>
                </c:pt>
                <c:pt idx="34">
                  <c:v>23.119887173264701</c:v>
                </c:pt>
                <c:pt idx="35">
                  <c:v>22.830983438183701</c:v>
                </c:pt>
                <c:pt idx="36">
                  <c:v>22.840569561234201</c:v>
                </c:pt>
                <c:pt idx="37">
                  <c:v>23.017552871181401</c:v>
                </c:pt>
                <c:pt idx="38">
                  <c:v>22.998692529931802</c:v>
                </c:pt>
                <c:pt idx="39">
                  <c:v>23.350694727905001</c:v>
                </c:pt>
                <c:pt idx="40">
                  <c:v>23.195652460957401</c:v>
                </c:pt>
                <c:pt idx="41">
                  <c:v>23.257246509550701</c:v>
                </c:pt>
                <c:pt idx="42">
                  <c:v>23.269829265537499</c:v>
                </c:pt>
                <c:pt idx="43">
                  <c:v>23.5858081403154</c:v>
                </c:pt>
                <c:pt idx="44">
                  <c:v>23.441857378511301</c:v>
                </c:pt>
                <c:pt idx="45">
                  <c:v>23.337714074903801</c:v>
                </c:pt>
                <c:pt idx="46">
                  <c:v>23.555196533579501</c:v>
                </c:pt>
                <c:pt idx="47">
                  <c:v>23.622320358185199</c:v>
                </c:pt>
                <c:pt idx="48">
                  <c:v>23.865303553967799</c:v>
                </c:pt>
                <c:pt idx="49">
                  <c:v>23.968203696206501</c:v>
                </c:pt>
                <c:pt idx="50">
                  <c:v>23.9987951689507</c:v>
                </c:pt>
                <c:pt idx="51">
                  <c:v>24.0895669379107</c:v>
                </c:pt>
                <c:pt idx="52">
                  <c:v>24.115658882046699</c:v>
                </c:pt>
                <c:pt idx="53">
                  <c:v>24.013032999661299</c:v>
                </c:pt>
                <c:pt idx="54">
                  <c:v>24.1031438165464</c:v>
                </c:pt>
                <c:pt idx="55">
                  <c:v>24.053604919151802</c:v>
                </c:pt>
                <c:pt idx="56">
                  <c:v>23.945963673523199</c:v>
                </c:pt>
                <c:pt idx="57">
                  <c:v>23.9105491884755</c:v>
                </c:pt>
                <c:pt idx="58">
                  <c:v>23.863338695012299</c:v>
                </c:pt>
                <c:pt idx="59">
                  <c:v>23.8389951460404</c:v>
                </c:pt>
                <c:pt idx="60">
                  <c:v>23.751070088561299</c:v>
                </c:pt>
                <c:pt idx="61">
                  <c:v>23.8597172055747</c:v>
                </c:pt>
                <c:pt idx="62">
                  <c:v>23.882286096691299</c:v>
                </c:pt>
                <c:pt idx="63">
                  <c:v>23.987689340358799</c:v>
                </c:pt>
                <c:pt idx="64">
                  <c:v>23.924344219806901</c:v>
                </c:pt>
                <c:pt idx="65">
                  <c:v>23.796116355814</c:v>
                </c:pt>
                <c:pt idx="66">
                  <c:v>23.645898281967899</c:v>
                </c:pt>
                <c:pt idx="67">
                  <c:v>23.620966050459899</c:v>
                </c:pt>
                <c:pt idx="68">
                  <c:v>23.692751064708201</c:v>
                </c:pt>
                <c:pt idx="69">
                  <c:v>23.7843819359429</c:v>
                </c:pt>
                <c:pt idx="70">
                  <c:v>23.937014096187301</c:v>
                </c:pt>
                <c:pt idx="71">
                  <c:v>23.921496087061598</c:v>
                </c:pt>
                <c:pt idx="72">
                  <c:v>23.7437171500512</c:v>
                </c:pt>
                <c:pt idx="73">
                  <c:v>23.612179843087201</c:v>
                </c:pt>
                <c:pt idx="74">
                  <c:v>23.7674974116577</c:v>
                </c:pt>
                <c:pt idx="75">
                  <c:v>23.747824446936001</c:v>
                </c:pt>
                <c:pt idx="76">
                  <c:v>23.874974920505501</c:v>
                </c:pt>
                <c:pt idx="77">
                  <c:v>23.8927700700131</c:v>
                </c:pt>
                <c:pt idx="78">
                  <c:v>23.918550865830099</c:v>
                </c:pt>
                <c:pt idx="79">
                  <c:v>23.862963325819099</c:v>
                </c:pt>
                <c:pt idx="80">
                  <c:v>23.8789702296203</c:v>
                </c:pt>
                <c:pt idx="81">
                  <c:v>23.906726158140401</c:v>
                </c:pt>
                <c:pt idx="82">
                  <c:v>24.037801309462299</c:v>
                </c:pt>
                <c:pt idx="83">
                  <c:v>24.203346227223001</c:v>
                </c:pt>
                <c:pt idx="84">
                  <c:v>24.034567664916501</c:v>
                </c:pt>
                <c:pt idx="85">
                  <c:v>23.9562599797143</c:v>
                </c:pt>
                <c:pt idx="86">
                  <c:v>24.081268109023998</c:v>
                </c:pt>
                <c:pt idx="87">
                  <c:v>24.049052443856802</c:v>
                </c:pt>
                <c:pt idx="88">
                  <c:v>23.9280996828582</c:v>
                </c:pt>
                <c:pt idx="89">
                  <c:v>23.971455711127302</c:v>
                </c:pt>
                <c:pt idx="90">
                  <c:v>24.047246842116401</c:v>
                </c:pt>
                <c:pt idx="91">
                  <c:v>24.092739906635298</c:v>
                </c:pt>
                <c:pt idx="92">
                  <c:v>24.124204372109901</c:v>
                </c:pt>
                <c:pt idx="93">
                  <c:v>24.126717661031201</c:v>
                </c:pt>
                <c:pt idx="94">
                  <c:v>24.119045456140299</c:v>
                </c:pt>
                <c:pt idx="95">
                  <c:v>24.079916290135301</c:v>
                </c:pt>
                <c:pt idx="96">
                  <c:v>24.027640650652099</c:v>
                </c:pt>
                <c:pt idx="97">
                  <c:v>24.089793812709701</c:v>
                </c:pt>
                <c:pt idx="98">
                  <c:v>24.033213054309499</c:v>
                </c:pt>
                <c:pt idx="99">
                  <c:v>23.991723658559199</c:v>
                </c:pt>
                <c:pt idx="100">
                  <c:v>23.867595301485199</c:v>
                </c:pt>
                <c:pt idx="101">
                  <c:v>23.866953226124899</c:v>
                </c:pt>
                <c:pt idx="102">
                  <c:v>23.928363253444701</c:v>
                </c:pt>
                <c:pt idx="103">
                  <c:v>23.856086213249998</c:v>
                </c:pt>
                <c:pt idx="104">
                  <c:v>23.8924320561276</c:v>
                </c:pt>
                <c:pt idx="105">
                  <c:v>23.9959324921019</c:v>
                </c:pt>
                <c:pt idx="106">
                  <c:v>24.150172079742202</c:v>
                </c:pt>
                <c:pt idx="107">
                  <c:v>24.085990103319698</c:v>
                </c:pt>
                <c:pt idx="108">
                  <c:v>24.193928929847399</c:v>
                </c:pt>
                <c:pt idx="109">
                  <c:v>24.296482286825299</c:v>
                </c:pt>
                <c:pt idx="110">
                  <c:v>24.286042532019199</c:v>
                </c:pt>
                <c:pt idx="111">
                  <c:v>24.274379002318199</c:v>
                </c:pt>
                <c:pt idx="112">
                  <c:v>24.2994376711498</c:v>
                </c:pt>
                <c:pt idx="113">
                  <c:v>24.355786378833201</c:v>
                </c:pt>
                <c:pt idx="114">
                  <c:v>24.3344852631568</c:v>
                </c:pt>
                <c:pt idx="115">
                  <c:v>24.28472151779</c:v>
                </c:pt>
                <c:pt idx="116">
                  <c:v>24.3000382767034</c:v>
                </c:pt>
                <c:pt idx="117">
                  <c:v>24.2593448454599</c:v>
                </c:pt>
                <c:pt idx="118">
                  <c:v>24.364073364880799</c:v>
                </c:pt>
                <c:pt idx="119">
                  <c:v>24.289912376718799</c:v>
                </c:pt>
                <c:pt idx="120">
                  <c:v>24.2216048419949</c:v>
                </c:pt>
                <c:pt idx="121">
                  <c:v>24.190632896911399</c:v>
                </c:pt>
                <c:pt idx="122">
                  <c:v>24.224934328833999</c:v>
                </c:pt>
                <c:pt idx="123">
                  <c:v>24.146051563595499</c:v>
                </c:pt>
                <c:pt idx="124">
                  <c:v>24.126140294629899</c:v>
                </c:pt>
                <c:pt idx="125">
                  <c:v>24.117439550768101</c:v>
                </c:pt>
                <c:pt idx="126">
                  <c:v>24.053700981540299</c:v>
                </c:pt>
                <c:pt idx="127">
                  <c:v>24.007718556736801</c:v>
                </c:pt>
                <c:pt idx="128">
                  <c:v>24.0022905629692</c:v>
                </c:pt>
                <c:pt idx="129">
                  <c:v>23.949690759627899</c:v>
                </c:pt>
                <c:pt idx="130">
                  <c:v>24.051533475670301</c:v>
                </c:pt>
                <c:pt idx="131">
                  <c:v>24.119915637642102</c:v>
                </c:pt>
                <c:pt idx="132">
                  <c:v>24.181860010239799</c:v>
                </c:pt>
                <c:pt idx="133">
                  <c:v>24.2918071799076</c:v>
                </c:pt>
                <c:pt idx="134">
                  <c:v>24.2794036034418</c:v>
                </c:pt>
                <c:pt idx="135">
                  <c:v>24.341765473904999</c:v>
                </c:pt>
                <c:pt idx="136">
                  <c:v>24.320963909133901</c:v>
                </c:pt>
                <c:pt idx="137">
                  <c:v>24.288221620339598</c:v>
                </c:pt>
                <c:pt idx="138">
                  <c:v>24.311372199011899</c:v>
                </c:pt>
                <c:pt idx="139">
                  <c:v>24.2924215162625</c:v>
                </c:pt>
                <c:pt idx="140">
                  <c:v>24.341292623105701</c:v>
                </c:pt>
                <c:pt idx="141">
                  <c:v>24.337667880208301</c:v>
                </c:pt>
                <c:pt idx="142">
                  <c:v>24.391504070415898</c:v>
                </c:pt>
                <c:pt idx="143">
                  <c:v>24.330238085184899</c:v>
                </c:pt>
                <c:pt idx="144">
                  <c:v>24.3219046163053</c:v>
                </c:pt>
                <c:pt idx="145">
                  <c:v>24.215273610208101</c:v>
                </c:pt>
                <c:pt idx="146">
                  <c:v>24.276974424166799</c:v>
                </c:pt>
                <c:pt idx="147">
                  <c:v>24.320664921439501</c:v>
                </c:pt>
                <c:pt idx="148">
                  <c:v>24.415923235732102</c:v>
                </c:pt>
                <c:pt idx="149">
                  <c:v>24.469103276415801</c:v>
                </c:pt>
                <c:pt idx="150">
                  <c:v>24.401669071476299</c:v>
                </c:pt>
                <c:pt idx="151">
                  <c:v>24.502417517325899</c:v>
                </c:pt>
                <c:pt idx="152">
                  <c:v>24.596474138223101</c:v>
                </c:pt>
                <c:pt idx="153">
                  <c:v>24.6594138039464</c:v>
                </c:pt>
                <c:pt idx="154">
                  <c:v>24.7132106159799</c:v>
                </c:pt>
                <c:pt idx="155">
                  <c:v>24.7006434542824</c:v>
                </c:pt>
                <c:pt idx="156">
                  <c:v>24.667675511317</c:v>
                </c:pt>
                <c:pt idx="157">
                  <c:v>24.657414987378399</c:v>
                </c:pt>
                <c:pt idx="158">
                  <c:v>24.637489614392798</c:v>
                </c:pt>
                <c:pt idx="159">
                  <c:v>24.5380509050207</c:v>
                </c:pt>
                <c:pt idx="160">
                  <c:v>24.584513662391998</c:v>
                </c:pt>
                <c:pt idx="161">
                  <c:v>24.520125359687501</c:v>
                </c:pt>
                <c:pt idx="162">
                  <c:v>24.540743281330901</c:v>
                </c:pt>
                <c:pt idx="163">
                  <c:v>24.453994864349401</c:v>
                </c:pt>
                <c:pt idx="164">
                  <c:v>24.562095059650598</c:v>
                </c:pt>
                <c:pt idx="165">
                  <c:v>24.511846859998801</c:v>
                </c:pt>
                <c:pt idx="166">
                  <c:v>24.626731371486098</c:v>
                </c:pt>
                <c:pt idx="167">
                  <c:v>24.662666477024501</c:v>
                </c:pt>
                <c:pt idx="168">
                  <c:v>24.704806739953401</c:v>
                </c:pt>
                <c:pt idx="169">
                  <c:v>24.734232529157701</c:v>
                </c:pt>
                <c:pt idx="170">
                  <c:v>24.742759996626301</c:v>
                </c:pt>
                <c:pt idx="171">
                  <c:v>24.689385091810902</c:v>
                </c:pt>
                <c:pt idx="172">
                  <c:v>24.6956606858542</c:v>
                </c:pt>
                <c:pt idx="173">
                  <c:v>24.681920884207301</c:v>
                </c:pt>
                <c:pt idx="174">
                  <c:v>24.678236166868501</c:v>
                </c:pt>
                <c:pt idx="175">
                  <c:v>24.691917194713799</c:v>
                </c:pt>
                <c:pt idx="176">
                  <c:v>24.685349685070399</c:v>
                </c:pt>
                <c:pt idx="177">
                  <c:v>24.620512632455899</c:v>
                </c:pt>
                <c:pt idx="178">
                  <c:v>24.5882567978013</c:v>
                </c:pt>
                <c:pt idx="179">
                  <c:v>24.565006155447101</c:v>
                </c:pt>
                <c:pt idx="180">
                  <c:v>24.600749451334899</c:v>
                </c:pt>
                <c:pt idx="181">
                  <c:v>24.637671903563199</c:v>
                </c:pt>
                <c:pt idx="182">
                  <c:v>24.647578000331301</c:v>
                </c:pt>
                <c:pt idx="183">
                  <c:v>24.7410856621362</c:v>
                </c:pt>
                <c:pt idx="184">
                  <c:v>24.660314481105399</c:v>
                </c:pt>
                <c:pt idx="185">
                  <c:v>24.679069796982699</c:v>
                </c:pt>
                <c:pt idx="186">
                  <c:v>24.661629788440599</c:v>
                </c:pt>
                <c:pt idx="187">
                  <c:v>24.670009431718</c:v>
                </c:pt>
                <c:pt idx="188">
                  <c:v>24.609815147900001</c:v>
                </c:pt>
                <c:pt idx="189">
                  <c:v>24.677268829224001</c:v>
                </c:pt>
                <c:pt idx="190">
                  <c:v>24.687078145203898</c:v>
                </c:pt>
                <c:pt idx="191">
                  <c:v>24.681135213683799</c:v>
                </c:pt>
                <c:pt idx="192">
                  <c:v>24.6791774645842</c:v>
                </c:pt>
                <c:pt idx="193">
                  <c:v>24.7097030262793</c:v>
                </c:pt>
                <c:pt idx="194">
                  <c:v>24.596604897716801</c:v>
                </c:pt>
                <c:pt idx="195">
                  <c:v>24.6294393955401</c:v>
                </c:pt>
                <c:pt idx="196">
                  <c:v>24.649927142903699</c:v>
                </c:pt>
                <c:pt idx="197">
                  <c:v>24.6876161617364</c:v>
                </c:pt>
                <c:pt idx="198">
                  <c:v>24.617118231658299</c:v>
                </c:pt>
                <c:pt idx="199">
                  <c:v>24.5771625549643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39-4A84-B07D-3D3E7FC5BA78}"/>
            </c:ext>
          </c:extLst>
        </c:ser>
        <c:ser>
          <c:idx val="3"/>
          <c:order val="3"/>
          <c:tx>
            <c:strRef>
              <c:f>result_EM_2D_NbO!$AB$1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result_EM_2D_NbO!$AB$2:$AB$201</c:f>
              <c:numCache>
                <c:formatCode>General</c:formatCode>
                <c:ptCount val="200"/>
                <c:pt idx="44">
                  <c:v>23.3416301681325</c:v>
                </c:pt>
                <c:pt idx="45">
                  <c:v>23.406099623409499</c:v>
                </c:pt>
                <c:pt idx="46">
                  <c:v>23.363529628613598</c:v>
                </c:pt>
                <c:pt idx="47">
                  <c:v>23.4235608498633</c:v>
                </c:pt>
                <c:pt idx="48">
                  <c:v>23.4103123778978</c:v>
                </c:pt>
                <c:pt idx="49">
                  <c:v>23.298604421192302</c:v>
                </c:pt>
                <c:pt idx="50">
                  <c:v>23.250422181601699</c:v>
                </c:pt>
                <c:pt idx="51">
                  <c:v>23.434060194306401</c:v>
                </c:pt>
                <c:pt idx="52">
                  <c:v>23.460425740109201</c:v>
                </c:pt>
                <c:pt idx="53">
                  <c:v>23.5516489906034</c:v>
                </c:pt>
                <c:pt idx="54">
                  <c:v>23.689538445395002</c:v>
                </c:pt>
                <c:pt idx="55">
                  <c:v>23.695770219659298</c:v>
                </c:pt>
                <c:pt idx="56">
                  <c:v>23.816822069631201</c:v>
                </c:pt>
                <c:pt idx="57">
                  <c:v>23.801524829275401</c:v>
                </c:pt>
                <c:pt idx="58">
                  <c:v>23.836279014250199</c:v>
                </c:pt>
                <c:pt idx="59">
                  <c:v>23.858655098124199</c:v>
                </c:pt>
                <c:pt idx="60">
                  <c:v>23.784634163367102</c:v>
                </c:pt>
                <c:pt idx="61">
                  <c:v>23.702253252707099</c:v>
                </c:pt>
                <c:pt idx="62">
                  <c:v>23.785829348027001</c:v>
                </c:pt>
                <c:pt idx="63">
                  <c:v>23.683041733419799</c:v>
                </c:pt>
                <c:pt idx="64">
                  <c:v>23.640603693496399</c:v>
                </c:pt>
                <c:pt idx="65">
                  <c:v>23.499096506267598</c:v>
                </c:pt>
                <c:pt idx="66">
                  <c:v>23.4775605172394</c:v>
                </c:pt>
                <c:pt idx="67">
                  <c:v>23.283015097939</c:v>
                </c:pt>
                <c:pt idx="68">
                  <c:v>23.267123865400301</c:v>
                </c:pt>
                <c:pt idx="69">
                  <c:v>23.293525209894799</c:v>
                </c:pt>
                <c:pt idx="70">
                  <c:v>23.346061228263601</c:v>
                </c:pt>
                <c:pt idx="71">
                  <c:v>23.367949341706002</c:v>
                </c:pt>
                <c:pt idx="72">
                  <c:v>23.387365527259199</c:v>
                </c:pt>
                <c:pt idx="73">
                  <c:v>23.3913668855932</c:v>
                </c:pt>
                <c:pt idx="74">
                  <c:v>23.428218202743299</c:v>
                </c:pt>
                <c:pt idx="75">
                  <c:v>23.396861923278699</c:v>
                </c:pt>
                <c:pt idx="76">
                  <c:v>23.3391237661071</c:v>
                </c:pt>
                <c:pt idx="77">
                  <c:v>23.354848835425098</c:v>
                </c:pt>
                <c:pt idx="78">
                  <c:v>23.302564518268401</c:v>
                </c:pt>
                <c:pt idx="79">
                  <c:v>23.252367789316899</c:v>
                </c:pt>
                <c:pt idx="80">
                  <c:v>23.159204717539499</c:v>
                </c:pt>
                <c:pt idx="81">
                  <c:v>23.337016102393999</c:v>
                </c:pt>
                <c:pt idx="82">
                  <c:v>23.401173705029102</c:v>
                </c:pt>
                <c:pt idx="83">
                  <c:v>23.317399187471601</c:v>
                </c:pt>
                <c:pt idx="84">
                  <c:v>23.418866683474398</c:v>
                </c:pt>
                <c:pt idx="85">
                  <c:v>23.213621959234299</c:v>
                </c:pt>
                <c:pt idx="86">
                  <c:v>23.1822921840511</c:v>
                </c:pt>
                <c:pt idx="87">
                  <c:v>23.198345302815699</c:v>
                </c:pt>
                <c:pt idx="88">
                  <c:v>23.131475983151599</c:v>
                </c:pt>
                <c:pt idx="89">
                  <c:v>23.094565416055499</c:v>
                </c:pt>
                <c:pt idx="90">
                  <c:v>23.162713006511201</c:v>
                </c:pt>
                <c:pt idx="91">
                  <c:v>23.213079362737101</c:v>
                </c:pt>
                <c:pt idx="92">
                  <c:v>23.2209034983686</c:v>
                </c:pt>
                <c:pt idx="93">
                  <c:v>23.299219551109601</c:v>
                </c:pt>
                <c:pt idx="94">
                  <c:v>23.302156323244802</c:v>
                </c:pt>
                <c:pt idx="95">
                  <c:v>23.344483853744499</c:v>
                </c:pt>
                <c:pt idx="96">
                  <c:v>23.412142518275498</c:v>
                </c:pt>
                <c:pt idx="97">
                  <c:v>23.393450327105999</c:v>
                </c:pt>
                <c:pt idx="98">
                  <c:v>23.359814568127302</c:v>
                </c:pt>
                <c:pt idx="99">
                  <c:v>23.379329842726399</c:v>
                </c:pt>
                <c:pt idx="100">
                  <c:v>23.348476076752402</c:v>
                </c:pt>
                <c:pt idx="101">
                  <c:v>23.268963572623999</c:v>
                </c:pt>
                <c:pt idx="102">
                  <c:v>23.275818309327502</c:v>
                </c:pt>
                <c:pt idx="103">
                  <c:v>23.375459016655</c:v>
                </c:pt>
                <c:pt idx="104">
                  <c:v>23.452012012717098</c:v>
                </c:pt>
                <c:pt idx="105">
                  <c:v>23.486810309134398</c:v>
                </c:pt>
                <c:pt idx="106">
                  <c:v>23.434782590355798</c:v>
                </c:pt>
                <c:pt idx="107">
                  <c:v>23.3910035165019</c:v>
                </c:pt>
                <c:pt idx="108">
                  <c:v>23.4178020610453</c:v>
                </c:pt>
                <c:pt idx="109">
                  <c:v>23.397511952270801</c:v>
                </c:pt>
                <c:pt idx="110">
                  <c:v>23.471449329285001</c:v>
                </c:pt>
                <c:pt idx="111">
                  <c:v>23.476213693818099</c:v>
                </c:pt>
                <c:pt idx="112">
                  <c:v>23.5332892973863</c:v>
                </c:pt>
                <c:pt idx="113">
                  <c:v>23.610665448392801</c:v>
                </c:pt>
                <c:pt idx="114">
                  <c:v>23.539374092804099</c:v>
                </c:pt>
                <c:pt idx="115">
                  <c:v>23.4498055314582</c:v>
                </c:pt>
                <c:pt idx="116">
                  <c:v>23.4233131551354</c:v>
                </c:pt>
                <c:pt idx="117">
                  <c:v>23.400213366334199</c:v>
                </c:pt>
                <c:pt idx="118">
                  <c:v>23.3507275033094</c:v>
                </c:pt>
                <c:pt idx="119">
                  <c:v>23.333202384340701</c:v>
                </c:pt>
                <c:pt idx="120">
                  <c:v>23.304940048815698</c:v>
                </c:pt>
                <c:pt idx="121">
                  <c:v>23.332452777569401</c:v>
                </c:pt>
                <c:pt idx="122">
                  <c:v>23.3192475140463</c:v>
                </c:pt>
                <c:pt idx="123">
                  <c:v>23.251577899528201</c:v>
                </c:pt>
                <c:pt idx="124">
                  <c:v>23.302384184571999</c:v>
                </c:pt>
                <c:pt idx="125">
                  <c:v>23.292167821426599</c:v>
                </c:pt>
                <c:pt idx="126">
                  <c:v>23.240542375216599</c:v>
                </c:pt>
                <c:pt idx="127">
                  <c:v>23.345473823481999</c:v>
                </c:pt>
                <c:pt idx="128">
                  <c:v>23.470610064212298</c:v>
                </c:pt>
                <c:pt idx="129">
                  <c:v>23.641544869143601</c:v>
                </c:pt>
                <c:pt idx="130">
                  <c:v>23.584578224544899</c:v>
                </c:pt>
                <c:pt idx="131">
                  <c:v>23.599212216921899</c:v>
                </c:pt>
                <c:pt idx="132">
                  <c:v>23.6215995750266</c:v>
                </c:pt>
                <c:pt idx="133">
                  <c:v>23.663669576628799</c:v>
                </c:pt>
                <c:pt idx="134">
                  <c:v>23.659564992060002</c:v>
                </c:pt>
                <c:pt idx="135">
                  <c:v>23.5548944278382</c:v>
                </c:pt>
                <c:pt idx="136">
                  <c:v>23.496478959684602</c:v>
                </c:pt>
                <c:pt idx="137">
                  <c:v>23.524188070340301</c:v>
                </c:pt>
                <c:pt idx="138">
                  <c:v>23.5305713945265</c:v>
                </c:pt>
                <c:pt idx="139">
                  <c:v>23.4624728206695</c:v>
                </c:pt>
                <c:pt idx="140">
                  <c:v>23.463145697237302</c:v>
                </c:pt>
                <c:pt idx="141">
                  <c:v>23.4085524899299</c:v>
                </c:pt>
                <c:pt idx="142">
                  <c:v>23.4849651106775</c:v>
                </c:pt>
                <c:pt idx="143">
                  <c:v>23.5426924519426</c:v>
                </c:pt>
                <c:pt idx="144">
                  <c:v>23.461014406089301</c:v>
                </c:pt>
                <c:pt idx="145">
                  <c:v>23.3779824403309</c:v>
                </c:pt>
                <c:pt idx="146">
                  <c:v>23.302920787397198</c:v>
                </c:pt>
                <c:pt idx="147">
                  <c:v>23.370570833656402</c:v>
                </c:pt>
                <c:pt idx="148">
                  <c:v>23.392108732160398</c:v>
                </c:pt>
                <c:pt idx="149">
                  <c:v>23.4492983701602</c:v>
                </c:pt>
                <c:pt idx="150">
                  <c:v>23.521023977940299</c:v>
                </c:pt>
                <c:pt idx="151">
                  <c:v>23.602860378557502</c:v>
                </c:pt>
                <c:pt idx="152">
                  <c:v>23.557260037800901</c:v>
                </c:pt>
                <c:pt idx="153">
                  <c:v>23.495950699084698</c:v>
                </c:pt>
                <c:pt idx="154">
                  <c:v>23.47192001138</c:v>
                </c:pt>
                <c:pt idx="155">
                  <c:v>23.590647731029598</c:v>
                </c:pt>
                <c:pt idx="156">
                  <c:v>23.613119338754</c:v>
                </c:pt>
                <c:pt idx="157">
                  <c:v>23.620230601483499</c:v>
                </c:pt>
                <c:pt idx="158">
                  <c:v>23.607456695847699</c:v>
                </c:pt>
                <c:pt idx="159">
                  <c:v>23.584255354861899</c:v>
                </c:pt>
                <c:pt idx="160">
                  <c:v>23.604105869421002</c:v>
                </c:pt>
                <c:pt idx="161">
                  <c:v>23.619264570046401</c:v>
                </c:pt>
                <c:pt idx="162">
                  <c:v>23.715533448097201</c:v>
                </c:pt>
                <c:pt idx="163">
                  <c:v>23.623253382962901</c:v>
                </c:pt>
                <c:pt idx="164">
                  <c:v>23.569382142235</c:v>
                </c:pt>
                <c:pt idx="165">
                  <c:v>23.598342341188001</c:v>
                </c:pt>
                <c:pt idx="166">
                  <c:v>23.603142695714801</c:v>
                </c:pt>
                <c:pt idx="167">
                  <c:v>23.5786243349771</c:v>
                </c:pt>
                <c:pt idx="168">
                  <c:v>23.622510560964599</c:v>
                </c:pt>
                <c:pt idx="169">
                  <c:v>23.653735669433299</c:v>
                </c:pt>
                <c:pt idx="170">
                  <c:v>23.621450190548501</c:v>
                </c:pt>
                <c:pt idx="171">
                  <c:v>23.6376509203808</c:v>
                </c:pt>
                <c:pt idx="172">
                  <c:v>23.5864923401809</c:v>
                </c:pt>
                <c:pt idx="173">
                  <c:v>23.5916919901771</c:v>
                </c:pt>
                <c:pt idx="174">
                  <c:v>23.588335800844199</c:v>
                </c:pt>
                <c:pt idx="175">
                  <c:v>23.647666016419699</c:v>
                </c:pt>
                <c:pt idx="176">
                  <c:v>23.626838278111801</c:v>
                </c:pt>
                <c:pt idx="177">
                  <c:v>23.6636412577481</c:v>
                </c:pt>
                <c:pt idx="178">
                  <c:v>23.731816361862698</c:v>
                </c:pt>
                <c:pt idx="179">
                  <c:v>23.7789793825768</c:v>
                </c:pt>
                <c:pt idx="180">
                  <c:v>23.813819896070701</c:v>
                </c:pt>
                <c:pt idx="181">
                  <c:v>23.8050052655069</c:v>
                </c:pt>
                <c:pt idx="182">
                  <c:v>23.8657296651071</c:v>
                </c:pt>
                <c:pt idx="183">
                  <c:v>23.8713206584742</c:v>
                </c:pt>
                <c:pt idx="184">
                  <c:v>23.898997840249699</c:v>
                </c:pt>
                <c:pt idx="185">
                  <c:v>23.8751129408009</c:v>
                </c:pt>
                <c:pt idx="186">
                  <c:v>23.907655820713</c:v>
                </c:pt>
                <c:pt idx="187">
                  <c:v>23.899029009820801</c:v>
                </c:pt>
                <c:pt idx="188">
                  <c:v>23.928334694755701</c:v>
                </c:pt>
                <c:pt idx="189">
                  <c:v>23.931012215187799</c:v>
                </c:pt>
                <c:pt idx="190">
                  <c:v>23.966116821825299</c:v>
                </c:pt>
                <c:pt idx="191">
                  <c:v>23.963702736010401</c:v>
                </c:pt>
                <c:pt idx="192">
                  <c:v>23.9613365466011</c:v>
                </c:pt>
                <c:pt idx="193">
                  <c:v>23.940918765205499</c:v>
                </c:pt>
                <c:pt idx="194">
                  <c:v>23.923196095502799</c:v>
                </c:pt>
                <c:pt idx="195">
                  <c:v>23.982684404875702</c:v>
                </c:pt>
                <c:pt idx="196">
                  <c:v>24.005786902033901</c:v>
                </c:pt>
                <c:pt idx="197">
                  <c:v>24.052143124513801</c:v>
                </c:pt>
                <c:pt idx="198">
                  <c:v>24.006976491457699</c:v>
                </c:pt>
                <c:pt idx="199">
                  <c:v>23.9887439017755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39-4A84-B07D-3D3E7FC5BA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806336"/>
        <c:axId val="195807872"/>
      </c:lineChart>
      <c:catAx>
        <c:axId val="1958063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807872"/>
        <c:crosses val="autoZero"/>
        <c:auto val="1"/>
        <c:lblAlgn val="ctr"/>
        <c:lblOffset val="100"/>
        <c:noMultiLvlLbl val="0"/>
      </c:catAx>
      <c:valAx>
        <c:axId val="19580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806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汎化誤差（最大ノルム）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result_EM_2D_NbO!$AD$1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result_EM_2D_NbO!$AD$2:$AD$201</c:f>
              <c:numCache>
                <c:formatCode>General</c:formatCode>
                <c:ptCount val="200"/>
                <c:pt idx="1">
                  <c:v>5.1417603715541597E-2</c:v>
                </c:pt>
                <c:pt idx="2">
                  <c:v>0.94663708542654301</c:v>
                </c:pt>
                <c:pt idx="3">
                  <c:v>0.293888119876202</c:v>
                </c:pt>
                <c:pt idx="4">
                  <c:v>0.92452551146301698</c:v>
                </c:pt>
                <c:pt idx="5">
                  <c:v>0.71427985043669295</c:v>
                </c:pt>
                <c:pt idx="6">
                  <c:v>0.70600397221658695</c:v>
                </c:pt>
                <c:pt idx="7">
                  <c:v>0.53539185967050995</c:v>
                </c:pt>
                <c:pt idx="8">
                  <c:v>0.41944619670532401</c:v>
                </c:pt>
                <c:pt idx="9">
                  <c:v>0.81576544199145296</c:v>
                </c:pt>
                <c:pt idx="10">
                  <c:v>2.0770056776794901</c:v>
                </c:pt>
                <c:pt idx="11">
                  <c:v>1.1531843004992199</c:v>
                </c:pt>
                <c:pt idx="12">
                  <c:v>1.2088234642244</c:v>
                </c:pt>
                <c:pt idx="13">
                  <c:v>1.2953425491985</c:v>
                </c:pt>
                <c:pt idx="14">
                  <c:v>1.9045617482545401</c:v>
                </c:pt>
                <c:pt idx="15">
                  <c:v>1.76387775955543</c:v>
                </c:pt>
                <c:pt idx="16">
                  <c:v>1.1451158001770601</c:v>
                </c:pt>
                <c:pt idx="17">
                  <c:v>1.25664242959085</c:v>
                </c:pt>
                <c:pt idx="18">
                  <c:v>1.65433519508951</c:v>
                </c:pt>
                <c:pt idx="19">
                  <c:v>2.74826335730886</c:v>
                </c:pt>
                <c:pt idx="20">
                  <c:v>2.6484666020721099</c:v>
                </c:pt>
                <c:pt idx="21">
                  <c:v>2.6572450797291598</c:v>
                </c:pt>
                <c:pt idx="22">
                  <c:v>3.40053034577863</c:v>
                </c:pt>
                <c:pt idx="23">
                  <c:v>5.0455707734447302</c:v>
                </c:pt>
                <c:pt idx="24">
                  <c:v>5.0801299355196496</c:v>
                </c:pt>
                <c:pt idx="25">
                  <c:v>4.18509951162478</c:v>
                </c:pt>
                <c:pt idx="26">
                  <c:v>5.7190390813622898</c:v>
                </c:pt>
                <c:pt idx="27">
                  <c:v>5.4097602268412697</c:v>
                </c:pt>
                <c:pt idx="28">
                  <c:v>8.0292745523983999</c:v>
                </c:pt>
                <c:pt idx="29">
                  <c:v>8.7107798543461108</c:v>
                </c:pt>
                <c:pt idx="30">
                  <c:v>8.7590039957853101</c:v>
                </c:pt>
                <c:pt idx="31">
                  <c:v>7.9487602933839803</c:v>
                </c:pt>
                <c:pt idx="32">
                  <c:v>8.1469231064372298</c:v>
                </c:pt>
                <c:pt idx="33">
                  <c:v>7.4804502196687803</c:v>
                </c:pt>
                <c:pt idx="34">
                  <c:v>9.9306847175104505</c:v>
                </c:pt>
                <c:pt idx="35">
                  <c:v>8.6269090044750296</c:v>
                </c:pt>
                <c:pt idx="36">
                  <c:v>10.0477523317152</c:v>
                </c:pt>
                <c:pt idx="37">
                  <c:v>13.0551137134378</c:v>
                </c:pt>
                <c:pt idx="38">
                  <c:v>10.71757070462</c:v>
                </c:pt>
                <c:pt idx="39">
                  <c:v>10.413370876674501</c:v>
                </c:pt>
                <c:pt idx="40">
                  <c:v>10.1108107551496</c:v>
                </c:pt>
                <c:pt idx="41">
                  <c:v>9.7941204431470492</c:v>
                </c:pt>
                <c:pt idx="42">
                  <c:v>10.067013381959599</c:v>
                </c:pt>
                <c:pt idx="43">
                  <c:v>11.9966988129444</c:v>
                </c:pt>
                <c:pt idx="44">
                  <c:v>10.0609991142057</c:v>
                </c:pt>
                <c:pt idx="45">
                  <c:v>10.570145439755199</c:v>
                </c:pt>
                <c:pt idx="46">
                  <c:v>11.1343462666922</c:v>
                </c:pt>
                <c:pt idx="47">
                  <c:v>10.769821561850399</c:v>
                </c:pt>
                <c:pt idx="48">
                  <c:v>10.8116611202723</c:v>
                </c:pt>
                <c:pt idx="49">
                  <c:v>12.1866848189949</c:v>
                </c:pt>
                <c:pt idx="50">
                  <c:v>13.3308595655511</c:v>
                </c:pt>
                <c:pt idx="51">
                  <c:v>12.1574850592618</c:v>
                </c:pt>
                <c:pt idx="52">
                  <c:v>12.499432247724</c:v>
                </c:pt>
                <c:pt idx="53">
                  <c:v>13.120859811542701</c:v>
                </c:pt>
                <c:pt idx="54">
                  <c:v>13.8747735900747</c:v>
                </c:pt>
                <c:pt idx="55">
                  <c:v>14.108491678678201</c:v>
                </c:pt>
                <c:pt idx="56">
                  <c:v>15.179273417425399</c:v>
                </c:pt>
                <c:pt idx="57">
                  <c:v>13.6464053653975</c:v>
                </c:pt>
                <c:pt idx="58">
                  <c:v>13.775412248217901</c:v>
                </c:pt>
                <c:pt idx="59">
                  <c:v>15.81314033312</c:v>
                </c:pt>
                <c:pt idx="60">
                  <c:v>14.312267890959699</c:v>
                </c:pt>
                <c:pt idx="61">
                  <c:v>12.889247579106399</c:v>
                </c:pt>
                <c:pt idx="62">
                  <c:v>13.2637174819493</c:v>
                </c:pt>
                <c:pt idx="63">
                  <c:v>13.134960357376899</c:v>
                </c:pt>
                <c:pt idx="64">
                  <c:v>13.5757464555087</c:v>
                </c:pt>
                <c:pt idx="65">
                  <c:v>12.056659243420601</c:v>
                </c:pt>
                <c:pt idx="66">
                  <c:v>12.867494799500699</c:v>
                </c:pt>
                <c:pt idx="67">
                  <c:v>14.221767139267</c:v>
                </c:pt>
                <c:pt idx="68">
                  <c:v>13.5836453585472</c:v>
                </c:pt>
                <c:pt idx="69">
                  <c:v>13.919734989765599</c:v>
                </c:pt>
                <c:pt idx="70">
                  <c:v>12.459803877708801</c:v>
                </c:pt>
                <c:pt idx="71">
                  <c:v>12.374587427254299</c:v>
                </c:pt>
                <c:pt idx="72">
                  <c:v>12.372258532431699</c:v>
                </c:pt>
                <c:pt idx="73">
                  <c:v>12.714636787204199</c:v>
                </c:pt>
                <c:pt idx="74">
                  <c:v>12.179562419909599</c:v>
                </c:pt>
                <c:pt idx="75">
                  <c:v>12.416354890971499</c:v>
                </c:pt>
                <c:pt idx="76">
                  <c:v>12.5773354509254</c:v>
                </c:pt>
                <c:pt idx="77">
                  <c:v>12.5698649178373</c:v>
                </c:pt>
                <c:pt idx="78">
                  <c:v>12.271037594641999</c:v>
                </c:pt>
                <c:pt idx="79">
                  <c:v>12.366223334796601</c:v>
                </c:pt>
                <c:pt idx="80">
                  <c:v>13.3959053044222</c:v>
                </c:pt>
                <c:pt idx="81">
                  <c:v>12.1658096484031</c:v>
                </c:pt>
                <c:pt idx="82">
                  <c:v>12.325754954371201</c:v>
                </c:pt>
                <c:pt idx="83">
                  <c:v>12.901886681148699</c:v>
                </c:pt>
                <c:pt idx="84">
                  <c:v>12.976796627062599</c:v>
                </c:pt>
                <c:pt idx="85">
                  <c:v>13.0115421420159</c:v>
                </c:pt>
                <c:pt idx="86">
                  <c:v>13.327078317877399</c:v>
                </c:pt>
                <c:pt idx="87">
                  <c:v>14.1486716676183</c:v>
                </c:pt>
                <c:pt idx="88">
                  <c:v>13.526555180583101</c:v>
                </c:pt>
                <c:pt idx="89">
                  <c:v>12.242845180604901</c:v>
                </c:pt>
                <c:pt idx="90">
                  <c:v>12.878728102792399</c:v>
                </c:pt>
                <c:pt idx="91">
                  <c:v>11.7151890888378</c:v>
                </c:pt>
                <c:pt idx="92">
                  <c:v>11.4562504120267</c:v>
                </c:pt>
                <c:pt idx="93">
                  <c:v>11.748213365791001</c:v>
                </c:pt>
                <c:pt idx="94">
                  <c:v>11.830383111007199</c:v>
                </c:pt>
                <c:pt idx="95">
                  <c:v>11.886738992774299</c:v>
                </c:pt>
                <c:pt idx="96">
                  <c:v>12.124714235103999</c:v>
                </c:pt>
                <c:pt idx="97">
                  <c:v>11.0746615410765</c:v>
                </c:pt>
                <c:pt idx="98">
                  <c:v>11.3190637209588</c:v>
                </c:pt>
                <c:pt idx="99">
                  <c:v>10.1156294808008</c:v>
                </c:pt>
                <c:pt idx="100">
                  <c:v>10.026223493978</c:v>
                </c:pt>
                <c:pt idx="101">
                  <c:v>10.7357581780284</c:v>
                </c:pt>
                <c:pt idx="102">
                  <c:v>11.2472359794374</c:v>
                </c:pt>
                <c:pt idx="103">
                  <c:v>9.8937188229695892</c:v>
                </c:pt>
                <c:pt idx="104">
                  <c:v>10.412452542400199</c:v>
                </c:pt>
                <c:pt idx="105">
                  <c:v>10.951901342431199</c:v>
                </c:pt>
                <c:pt idx="106">
                  <c:v>11.073340429898799</c:v>
                </c:pt>
                <c:pt idx="107">
                  <c:v>10.4525156795911</c:v>
                </c:pt>
                <c:pt idx="108">
                  <c:v>11.396213796691599</c:v>
                </c:pt>
                <c:pt idx="109">
                  <c:v>12.910537870702401</c:v>
                </c:pt>
                <c:pt idx="110">
                  <c:v>12.054903751225799</c:v>
                </c:pt>
                <c:pt idx="111">
                  <c:v>12.969490560331099</c:v>
                </c:pt>
                <c:pt idx="112">
                  <c:v>12.7113586302209</c:v>
                </c:pt>
                <c:pt idx="113">
                  <c:v>12.241802322537</c:v>
                </c:pt>
                <c:pt idx="114">
                  <c:v>12.965650522352201</c:v>
                </c:pt>
                <c:pt idx="115">
                  <c:v>11.136836747338</c:v>
                </c:pt>
                <c:pt idx="116">
                  <c:v>12.7776919589508</c:v>
                </c:pt>
                <c:pt idx="117">
                  <c:v>12.6532068043511</c:v>
                </c:pt>
                <c:pt idx="118">
                  <c:v>12.353389030831</c:v>
                </c:pt>
                <c:pt idx="119">
                  <c:v>12.1231476872555</c:v>
                </c:pt>
                <c:pt idx="120">
                  <c:v>11.6437989489181</c:v>
                </c:pt>
                <c:pt idx="121">
                  <c:v>12.414248922039301</c:v>
                </c:pt>
                <c:pt idx="122">
                  <c:v>12.133682372417899</c:v>
                </c:pt>
                <c:pt idx="123">
                  <c:v>12.139250403186701</c:v>
                </c:pt>
                <c:pt idx="124">
                  <c:v>11.3667656239276</c:v>
                </c:pt>
                <c:pt idx="125">
                  <c:v>11.6568689188748</c:v>
                </c:pt>
                <c:pt idx="126">
                  <c:v>11.7319449330786</c:v>
                </c:pt>
                <c:pt idx="127">
                  <c:v>11.963019502850599</c:v>
                </c:pt>
                <c:pt idx="128">
                  <c:v>11.587869793629901</c:v>
                </c:pt>
                <c:pt idx="129">
                  <c:v>13.1379852970123</c:v>
                </c:pt>
                <c:pt idx="130">
                  <c:v>12.3094042104227</c:v>
                </c:pt>
                <c:pt idx="131">
                  <c:v>12.867026331235399</c:v>
                </c:pt>
                <c:pt idx="132">
                  <c:v>12.2015869220035</c:v>
                </c:pt>
                <c:pt idx="133">
                  <c:v>12.976566263844701</c:v>
                </c:pt>
                <c:pt idx="134">
                  <c:v>13.4658344136234</c:v>
                </c:pt>
                <c:pt idx="135">
                  <c:v>12.8565592436139</c:v>
                </c:pt>
                <c:pt idx="136">
                  <c:v>12.334858627246</c:v>
                </c:pt>
                <c:pt idx="137">
                  <c:v>12.953953124424901</c:v>
                </c:pt>
                <c:pt idx="138">
                  <c:v>12.5798040810819</c:v>
                </c:pt>
                <c:pt idx="139">
                  <c:v>13.0899443305264</c:v>
                </c:pt>
                <c:pt idx="140">
                  <c:v>12.643430133431</c:v>
                </c:pt>
                <c:pt idx="141">
                  <c:v>12.8102725877278</c:v>
                </c:pt>
                <c:pt idx="142">
                  <c:v>12.483334453898699</c:v>
                </c:pt>
                <c:pt idx="143">
                  <c:v>13.259560362239901</c:v>
                </c:pt>
                <c:pt idx="144">
                  <c:v>12.6867442794154</c:v>
                </c:pt>
                <c:pt idx="145">
                  <c:v>13.1171607908179</c:v>
                </c:pt>
                <c:pt idx="146">
                  <c:v>11.875794140393101</c:v>
                </c:pt>
                <c:pt idx="147">
                  <c:v>12.3380241345043</c:v>
                </c:pt>
                <c:pt idx="148">
                  <c:v>12.604275563117</c:v>
                </c:pt>
                <c:pt idx="149">
                  <c:v>12.644279824419201</c:v>
                </c:pt>
                <c:pt idx="150">
                  <c:v>13.430693780419499</c:v>
                </c:pt>
                <c:pt idx="151">
                  <c:v>13.7010765859409</c:v>
                </c:pt>
                <c:pt idx="152">
                  <c:v>12.727465831104899</c:v>
                </c:pt>
                <c:pt idx="153">
                  <c:v>13.0179265652139</c:v>
                </c:pt>
                <c:pt idx="154">
                  <c:v>11.917126964703</c:v>
                </c:pt>
                <c:pt idx="155">
                  <c:v>12.667920426237099</c:v>
                </c:pt>
                <c:pt idx="156">
                  <c:v>11.809501941836899</c:v>
                </c:pt>
                <c:pt idx="157">
                  <c:v>12.3060464622704</c:v>
                </c:pt>
                <c:pt idx="158">
                  <c:v>11.6887408986524</c:v>
                </c:pt>
                <c:pt idx="159">
                  <c:v>12.0877306074731</c:v>
                </c:pt>
                <c:pt idx="160">
                  <c:v>11.3265306532828</c:v>
                </c:pt>
                <c:pt idx="161">
                  <c:v>12.047341033410101</c:v>
                </c:pt>
                <c:pt idx="162">
                  <c:v>12.441822692375201</c:v>
                </c:pt>
                <c:pt idx="163">
                  <c:v>12.2981947417758</c:v>
                </c:pt>
                <c:pt idx="164">
                  <c:v>11.8351193579735</c:v>
                </c:pt>
                <c:pt idx="165">
                  <c:v>12.307183299802</c:v>
                </c:pt>
                <c:pt idx="166">
                  <c:v>11.649506786105601</c:v>
                </c:pt>
                <c:pt idx="167">
                  <c:v>12.040439989457299</c:v>
                </c:pt>
                <c:pt idx="168">
                  <c:v>11.613413286306001</c:v>
                </c:pt>
                <c:pt idx="169">
                  <c:v>11.9292163403227</c:v>
                </c:pt>
                <c:pt idx="170">
                  <c:v>11.489356588006901</c:v>
                </c:pt>
                <c:pt idx="171">
                  <c:v>11.4793878345319</c:v>
                </c:pt>
                <c:pt idx="172">
                  <c:v>11.496146805094099</c:v>
                </c:pt>
                <c:pt idx="173">
                  <c:v>11.7975139868698</c:v>
                </c:pt>
                <c:pt idx="174">
                  <c:v>12.0501215512159</c:v>
                </c:pt>
                <c:pt idx="175">
                  <c:v>11.7816912822137</c:v>
                </c:pt>
                <c:pt idx="176">
                  <c:v>12.3802513277577</c:v>
                </c:pt>
                <c:pt idx="177">
                  <c:v>12.4063340002727</c:v>
                </c:pt>
                <c:pt idx="178">
                  <c:v>12.5910003576458</c:v>
                </c:pt>
                <c:pt idx="179">
                  <c:v>12.740934401938601</c:v>
                </c:pt>
                <c:pt idx="180">
                  <c:v>13.222105632204901</c:v>
                </c:pt>
                <c:pt idx="181">
                  <c:v>13.673092229120501</c:v>
                </c:pt>
                <c:pt idx="182">
                  <c:v>13.438018386754701</c:v>
                </c:pt>
                <c:pt idx="183">
                  <c:v>13.102982124998199</c:v>
                </c:pt>
                <c:pt idx="184">
                  <c:v>13.602622274035101</c:v>
                </c:pt>
                <c:pt idx="185">
                  <c:v>12.9484685309464</c:v>
                </c:pt>
                <c:pt idx="186">
                  <c:v>12.19654213323</c:v>
                </c:pt>
                <c:pt idx="187">
                  <c:v>12.2383637658279</c:v>
                </c:pt>
                <c:pt idx="188">
                  <c:v>12.654880920460499</c:v>
                </c:pt>
                <c:pt idx="189">
                  <c:v>12.897080455364801</c:v>
                </c:pt>
                <c:pt idx="190">
                  <c:v>13.946667980978701</c:v>
                </c:pt>
                <c:pt idx="191">
                  <c:v>14.129427377409099</c:v>
                </c:pt>
                <c:pt idx="192">
                  <c:v>12.5343688809187</c:v>
                </c:pt>
                <c:pt idx="193">
                  <c:v>11.6384621235345</c:v>
                </c:pt>
                <c:pt idx="194">
                  <c:v>12.7212618336969</c:v>
                </c:pt>
                <c:pt idx="195">
                  <c:v>13.573237029780399</c:v>
                </c:pt>
                <c:pt idx="196">
                  <c:v>11.5150931837429</c:v>
                </c:pt>
                <c:pt idx="197">
                  <c:v>13.583801812468501</c:v>
                </c:pt>
                <c:pt idx="198">
                  <c:v>12.421043648457401</c:v>
                </c:pt>
                <c:pt idx="199">
                  <c:v>12.0830917142817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AF-4A5C-8B07-865B39F8A9B6}"/>
            </c:ext>
          </c:extLst>
        </c:ser>
        <c:ser>
          <c:idx val="1"/>
          <c:order val="1"/>
          <c:tx>
            <c:strRef>
              <c:f>result_EM_2D_NbO!$AE$1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result_EM_2D_NbO!$AE$2:$AE$201</c:f>
              <c:numCache>
                <c:formatCode>General</c:formatCode>
                <c:ptCount val="200"/>
                <c:pt idx="1">
                  <c:v>1.1734340153123901</c:v>
                </c:pt>
                <c:pt idx="2">
                  <c:v>0.77908395817370601</c:v>
                </c:pt>
                <c:pt idx="3">
                  <c:v>0.69398789271774297</c:v>
                </c:pt>
                <c:pt idx="4">
                  <c:v>0.86072910278225101</c:v>
                </c:pt>
                <c:pt idx="5">
                  <c:v>0.11002187578224901</c:v>
                </c:pt>
                <c:pt idx="6">
                  <c:v>0.153053703555524</c:v>
                </c:pt>
                <c:pt idx="7">
                  <c:v>9.4826465906734006E-2</c:v>
                </c:pt>
                <c:pt idx="8">
                  <c:v>0.11880112718616</c:v>
                </c:pt>
                <c:pt idx="9">
                  <c:v>7.4196000921981101E-2</c:v>
                </c:pt>
                <c:pt idx="10">
                  <c:v>0.94604973274936999</c:v>
                </c:pt>
                <c:pt idx="11">
                  <c:v>0.24708695474150699</c:v>
                </c:pt>
                <c:pt idx="12">
                  <c:v>0.32539501952754601</c:v>
                </c:pt>
                <c:pt idx="13">
                  <c:v>0.196775568515381</c:v>
                </c:pt>
                <c:pt idx="14">
                  <c:v>0.199714097308092</c:v>
                </c:pt>
                <c:pt idx="15">
                  <c:v>0.19573692188038699</c:v>
                </c:pt>
                <c:pt idx="16">
                  <c:v>0.228082478011013</c:v>
                </c:pt>
                <c:pt idx="17">
                  <c:v>0.58531059131095498</c:v>
                </c:pt>
                <c:pt idx="18">
                  <c:v>0.69369158898402095</c:v>
                </c:pt>
                <c:pt idx="19">
                  <c:v>0.64045947634609401</c:v>
                </c:pt>
                <c:pt idx="20">
                  <c:v>0.51959857352609495</c:v>
                </c:pt>
                <c:pt idx="21">
                  <c:v>0.90327232579345995</c:v>
                </c:pt>
                <c:pt idx="22">
                  <c:v>0.649798855854407</c:v>
                </c:pt>
                <c:pt idx="23">
                  <c:v>0.70329747885179295</c:v>
                </c:pt>
                <c:pt idx="24">
                  <c:v>0.63487335217882201</c:v>
                </c:pt>
                <c:pt idx="25">
                  <c:v>0.55561474332904004</c:v>
                </c:pt>
                <c:pt idx="26">
                  <c:v>0.68849860317739697</c:v>
                </c:pt>
                <c:pt idx="27">
                  <c:v>0.99131487624228298</c:v>
                </c:pt>
                <c:pt idx="28">
                  <c:v>0.70288018453568901</c:v>
                </c:pt>
                <c:pt idx="29">
                  <c:v>0.78096357476392597</c:v>
                </c:pt>
                <c:pt idx="30">
                  <c:v>0.95555485221709202</c:v>
                </c:pt>
                <c:pt idx="31">
                  <c:v>0.93446066910229997</c:v>
                </c:pt>
                <c:pt idx="32">
                  <c:v>0.96196273503898899</c:v>
                </c:pt>
                <c:pt idx="33">
                  <c:v>0.86647949823715598</c:v>
                </c:pt>
                <c:pt idx="34">
                  <c:v>0.64042420531466804</c:v>
                </c:pt>
                <c:pt idx="35">
                  <c:v>0.75334812228433801</c:v>
                </c:pt>
                <c:pt idx="36">
                  <c:v>0.67143495188878399</c:v>
                </c:pt>
                <c:pt idx="37">
                  <c:v>0.63261529152906304</c:v>
                </c:pt>
                <c:pt idx="38">
                  <c:v>0.68858735603209498</c:v>
                </c:pt>
                <c:pt idx="39">
                  <c:v>0.72736144316449303</c:v>
                </c:pt>
                <c:pt idx="40">
                  <c:v>0.53953044570103703</c:v>
                </c:pt>
                <c:pt idx="41">
                  <c:v>0.69515927789840104</c:v>
                </c:pt>
                <c:pt idx="42">
                  <c:v>0.44887066769961498</c:v>
                </c:pt>
                <c:pt idx="43">
                  <c:v>0.52267539782375605</c:v>
                </c:pt>
                <c:pt idx="44">
                  <c:v>0.66894937755964101</c:v>
                </c:pt>
                <c:pt idx="45">
                  <c:v>0.48794761121290697</c:v>
                </c:pt>
                <c:pt idx="46">
                  <c:v>0.45635119080471298</c:v>
                </c:pt>
                <c:pt idx="47">
                  <c:v>0.63975096150340904</c:v>
                </c:pt>
                <c:pt idx="48">
                  <c:v>0.57272073799016399</c:v>
                </c:pt>
                <c:pt idx="49">
                  <c:v>0.67696424341434902</c:v>
                </c:pt>
                <c:pt idx="50">
                  <c:v>0.82167445634312797</c:v>
                </c:pt>
                <c:pt idx="51">
                  <c:v>0.61592004462139105</c:v>
                </c:pt>
                <c:pt idx="52">
                  <c:v>0.42735667933361599</c:v>
                </c:pt>
                <c:pt idx="53">
                  <c:v>0.50622405896533096</c:v>
                </c:pt>
                <c:pt idx="54">
                  <c:v>0.45376952529686099</c:v>
                </c:pt>
                <c:pt idx="55">
                  <c:v>0.64573749699601102</c:v>
                </c:pt>
                <c:pt idx="56">
                  <c:v>0.54120392575846299</c:v>
                </c:pt>
                <c:pt idx="57">
                  <c:v>0.72574992035893204</c:v>
                </c:pt>
                <c:pt idx="58">
                  <c:v>0.635076671239728</c:v>
                </c:pt>
                <c:pt idx="59">
                  <c:v>0.64559112747195602</c:v>
                </c:pt>
                <c:pt idx="60">
                  <c:v>0.57829270558212398</c:v>
                </c:pt>
                <c:pt idx="61">
                  <c:v>0.56662576908529005</c:v>
                </c:pt>
                <c:pt idx="62">
                  <c:v>0.65822118320766898</c:v>
                </c:pt>
                <c:pt idx="63">
                  <c:v>0.51465011824782902</c:v>
                </c:pt>
                <c:pt idx="64">
                  <c:v>0.67335752973830398</c:v>
                </c:pt>
                <c:pt idx="65">
                  <c:v>0.67333802609483295</c:v>
                </c:pt>
                <c:pt idx="66">
                  <c:v>0.563593961888049</c:v>
                </c:pt>
                <c:pt idx="67">
                  <c:v>0.53358155377351102</c:v>
                </c:pt>
                <c:pt idx="68">
                  <c:v>0.51883487517227</c:v>
                </c:pt>
                <c:pt idx="69">
                  <c:v>0.52040890754183</c:v>
                </c:pt>
                <c:pt idx="70">
                  <c:v>0.67064971838092502</c:v>
                </c:pt>
                <c:pt idx="71">
                  <c:v>0.59892211036156795</c:v>
                </c:pt>
                <c:pt idx="72">
                  <c:v>0.78608814910603897</c:v>
                </c:pt>
                <c:pt idx="73">
                  <c:v>0.68586203913199895</c:v>
                </c:pt>
                <c:pt idx="74">
                  <c:v>1.2299459363154299</c:v>
                </c:pt>
                <c:pt idx="75">
                  <c:v>0.89283094305050004</c:v>
                </c:pt>
                <c:pt idx="76">
                  <c:v>1.1797630702700399</c:v>
                </c:pt>
                <c:pt idx="77">
                  <c:v>1.32136445887613</c:v>
                </c:pt>
                <c:pt idx="78">
                  <c:v>1.1321230506226601</c:v>
                </c:pt>
                <c:pt idx="79">
                  <c:v>1.1556158727138801</c:v>
                </c:pt>
                <c:pt idx="80">
                  <c:v>1.6487508468726499</c:v>
                </c:pt>
                <c:pt idx="81">
                  <c:v>1.46982091353694</c:v>
                </c:pt>
                <c:pt idx="82">
                  <c:v>1.30530833827346</c:v>
                </c:pt>
                <c:pt idx="83">
                  <c:v>1.2702168583476501</c:v>
                </c:pt>
                <c:pt idx="84">
                  <c:v>1.1242896961153399</c:v>
                </c:pt>
                <c:pt idx="85">
                  <c:v>1.18437720590909</c:v>
                </c:pt>
                <c:pt idx="86">
                  <c:v>1.2574566391106199</c:v>
                </c:pt>
                <c:pt idx="87">
                  <c:v>1.2646627129576999</c:v>
                </c:pt>
                <c:pt idx="88">
                  <c:v>1.3580327624828099</c:v>
                </c:pt>
                <c:pt idx="89">
                  <c:v>1.1028677430493901</c:v>
                </c:pt>
                <c:pt idx="90">
                  <c:v>1.17600470180217</c:v>
                </c:pt>
                <c:pt idx="91">
                  <c:v>1.37861450536977</c:v>
                </c:pt>
                <c:pt idx="92">
                  <c:v>1.2362953734089299</c:v>
                </c:pt>
                <c:pt idx="93">
                  <c:v>1.34122869390969</c:v>
                </c:pt>
                <c:pt idx="94">
                  <c:v>1.1787431223385501</c:v>
                </c:pt>
                <c:pt idx="95">
                  <c:v>0.96709311596908398</c:v>
                </c:pt>
                <c:pt idx="96">
                  <c:v>1.3932957655423499</c:v>
                </c:pt>
                <c:pt idx="97">
                  <c:v>1.2113614904260299</c:v>
                </c:pt>
                <c:pt idx="98">
                  <c:v>1.54994101189653</c:v>
                </c:pt>
                <c:pt idx="99">
                  <c:v>1.56015682618648</c:v>
                </c:pt>
                <c:pt idx="100">
                  <c:v>1.36506757419618</c:v>
                </c:pt>
                <c:pt idx="101">
                  <c:v>1.8454232554704899</c:v>
                </c:pt>
                <c:pt idx="102">
                  <c:v>1.4368889050946101</c:v>
                </c:pt>
                <c:pt idx="103">
                  <c:v>1.6798132915330399</c:v>
                </c:pt>
                <c:pt idx="104">
                  <c:v>1.81799324264539</c:v>
                </c:pt>
                <c:pt idx="105">
                  <c:v>1.5058545108522501</c:v>
                </c:pt>
                <c:pt idx="106">
                  <c:v>1.5259636964469501</c:v>
                </c:pt>
                <c:pt idx="107">
                  <c:v>1.9108074759595299</c:v>
                </c:pt>
                <c:pt idx="108">
                  <c:v>2.0374685082812598</c:v>
                </c:pt>
                <c:pt idx="109">
                  <c:v>2.0034485764971701</c:v>
                </c:pt>
                <c:pt idx="110">
                  <c:v>2.1621949112983301</c:v>
                </c:pt>
                <c:pt idx="111">
                  <c:v>1.8558134814479501</c:v>
                </c:pt>
                <c:pt idx="112">
                  <c:v>2.03004916312746</c:v>
                </c:pt>
                <c:pt idx="113">
                  <c:v>1.7663638488627</c:v>
                </c:pt>
                <c:pt idx="114">
                  <c:v>1.7787175904086201</c:v>
                </c:pt>
                <c:pt idx="115">
                  <c:v>1.90009398857853</c:v>
                </c:pt>
                <c:pt idx="116">
                  <c:v>1.3923133791043401</c:v>
                </c:pt>
                <c:pt idx="117">
                  <c:v>1.43114102149834</c:v>
                </c:pt>
                <c:pt idx="118">
                  <c:v>1.53754853781527</c:v>
                </c:pt>
                <c:pt idx="119">
                  <c:v>1.50653081477895</c:v>
                </c:pt>
                <c:pt idx="120">
                  <c:v>1.6446706806021101</c:v>
                </c:pt>
                <c:pt idx="121">
                  <c:v>1.62282313478685</c:v>
                </c:pt>
                <c:pt idx="122">
                  <c:v>2.36675345204439</c:v>
                </c:pt>
                <c:pt idx="123">
                  <c:v>2.17363588827611</c:v>
                </c:pt>
                <c:pt idx="124">
                  <c:v>2.2669497062229902</c:v>
                </c:pt>
                <c:pt idx="125">
                  <c:v>2.46974330363313</c:v>
                </c:pt>
                <c:pt idx="126">
                  <c:v>2.5551217504948198</c:v>
                </c:pt>
                <c:pt idx="127">
                  <c:v>2.1676545863811501</c:v>
                </c:pt>
                <c:pt idx="128">
                  <c:v>2.6727838286661898</c:v>
                </c:pt>
                <c:pt idx="129">
                  <c:v>2.3383009618942001</c:v>
                </c:pt>
                <c:pt idx="130">
                  <c:v>2.5629951014949701</c:v>
                </c:pt>
                <c:pt idx="131">
                  <c:v>2.6723647957090901</c:v>
                </c:pt>
                <c:pt idx="132">
                  <c:v>2.9191724169795701</c:v>
                </c:pt>
                <c:pt idx="133">
                  <c:v>3.0607013099761202</c:v>
                </c:pt>
                <c:pt idx="134">
                  <c:v>3.3663960644172901</c:v>
                </c:pt>
                <c:pt idx="135">
                  <c:v>3.68893172062534</c:v>
                </c:pt>
                <c:pt idx="136">
                  <c:v>3.7573923798848798</c:v>
                </c:pt>
                <c:pt idx="137">
                  <c:v>4.1573683383368296</c:v>
                </c:pt>
                <c:pt idx="138">
                  <c:v>4.0172164850345897</c:v>
                </c:pt>
                <c:pt idx="139">
                  <c:v>4.4135204364218801</c:v>
                </c:pt>
                <c:pt idx="140">
                  <c:v>4.3419284825349402</c:v>
                </c:pt>
                <c:pt idx="141">
                  <c:v>3.9195762284598499</c:v>
                </c:pt>
                <c:pt idx="142">
                  <c:v>4.6554677895893697</c:v>
                </c:pt>
                <c:pt idx="143">
                  <c:v>4.3379169180363997</c:v>
                </c:pt>
                <c:pt idx="144">
                  <c:v>4.1816435449976002</c:v>
                </c:pt>
                <c:pt idx="145">
                  <c:v>4.3856726034263298</c:v>
                </c:pt>
                <c:pt idx="146">
                  <c:v>3.8673939342714601</c:v>
                </c:pt>
                <c:pt idx="147">
                  <c:v>4.9706774279961801</c:v>
                </c:pt>
                <c:pt idx="148">
                  <c:v>4.99262686052404</c:v>
                </c:pt>
                <c:pt idx="149">
                  <c:v>5.4306147653574897</c:v>
                </c:pt>
                <c:pt idx="150">
                  <c:v>4.85771364429056</c:v>
                </c:pt>
                <c:pt idx="151">
                  <c:v>5.0243511870735098</c:v>
                </c:pt>
                <c:pt idx="152">
                  <c:v>4.7420829075891504</c:v>
                </c:pt>
                <c:pt idx="153">
                  <c:v>4.9571723113308401</c:v>
                </c:pt>
                <c:pt idx="154">
                  <c:v>5.0717335192474398</c:v>
                </c:pt>
                <c:pt idx="155">
                  <c:v>5.5695203293068802</c:v>
                </c:pt>
                <c:pt idx="156">
                  <c:v>5.5894700719098296</c:v>
                </c:pt>
                <c:pt idx="157">
                  <c:v>5.5169264335077699</c:v>
                </c:pt>
                <c:pt idx="158">
                  <c:v>5.7971733722939902</c:v>
                </c:pt>
                <c:pt idx="159">
                  <c:v>5.5453907859202296</c:v>
                </c:pt>
                <c:pt idx="160">
                  <c:v>5.6272726255960297</c:v>
                </c:pt>
                <c:pt idx="161">
                  <c:v>6.1626717734601097</c:v>
                </c:pt>
                <c:pt idx="162">
                  <c:v>6.1483183078871297</c:v>
                </c:pt>
                <c:pt idx="163">
                  <c:v>6.6153470137345902</c:v>
                </c:pt>
                <c:pt idx="164">
                  <c:v>6.4543372763920202</c:v>
                </c:pt>
                <c:pt idx="165">
                  <c:v>6.5334024428571498</c:v>
                </c:pt>
                <c:pt idx="166">
                  <c:v>6.3682965142872199</c:v>
                </c:pt>
                <c:pt idx="167">
                  <c:v>6.3120499257122704</c:v>
                </c:pt>
                <c:pt idx="168">
                  <c:v>6.6278660952562101</c:v>
                </c:pt>
                <c:pt idx="169">
                  <c:v>6.6022690576790604</c:v>
                </c:pt>
                <c:pt idx="170">
                  <c:v>6.4009688215644802</c:v>
                </c:pt>
                <c:pt idx="171">
                  <c:v>6.11725082944145</c:v>
                </c:pt>
                <c:pt idx="172">
                  <c:v>6.4162321668250204</c:v>
                </c:pt>
                <c:pt idx="173">
                  <c:v>6.7985986137157903</c:v>
                </c:pt>
                <c:pt idx="174">
                  <c:v>6.8332734822097096</c:v>
                </c:pt>
                <c:pt idx="175">
                  <c:v>6.7817869896623098</c:v>
                </c:pt>
                <c:pt idx="176">
                  <c:v>6.9538667684169999</c:v>
                </c:pt>
                <c:pt idx="177">
                  <c:v>6.7157459265729802</c:v>
                </c:pt>
                <c:pt idx="178">
                  <c:v>6.7532000871492999</c:v>
                </c:pt>
                <c:pt idx="179">
                  <c:v>6.4307775310643196</c:v>
                </c:pt>
                <c:pt idx="180">
                  <c:v>6.9699285004462697</c:v>
                </c:pt>
                <c:pt idx="181">
                  <c:v>6.6388706475182504</c:v>
                </c:pt>
                <c:pt idx="182">
                  <c:v>6.4910928772121297</c:v>
                </c:pt>
                <c:pt idx="183">
                  <c:v>6.9543141396786403</c:v>
                </c:pt>
                <c:pt idx="184">
                  <c:v>7.3237740901666299</c:v>
                </c:pt>
                <c:pt idx="185">
                  <c:v>7.12652748967988</c:v>
                </c:pt>
                <c:pt idx="186">
                  <c:v>7.5617806012148199</c:v>
                </c:pt>
                <c:pt idx="187">
                  <c:v>7.2509775441409499</c:v>
                </c:pt>
                <c:pt idx="188">
                  <c:v>7.3570829190406002</c:v>
                </c:pt>
                <c:pt idx="189">
                  <c:v>7.4019211577931099</c:v>
                </c:pt>
                <c:pt idx="190">
                  <c:v>7.5021226257685703</c:v>
                </c:pt>
                <c:pt idx="191">
                  <c:v>7.99668439773159</c:v>
                </c:pt>
                <c:pt idx="192">
                  <c:v>7.2922537974098303</c:v>
                </c:pt>
                <c:pt idx="193">
                  <c:v>7.2973659931131598</c:v>
                </c:pt>
                <c:pt idx="194">
                  <c:v>6.9989776272316302</c:v>
                </c:pt>
                <c:pt idx="195">
                  <c:v>6.9330261301358904</c:v>
                </c:pt>
                <c:pt idx="196">
                  <c:v>7.8622352495995003</c:v>
                </c:pt>
                <c:pt idx="197">
                  <c:v>7.5833553001256897</c:v>
                </c:pt>
                <c:pt idx="198">
                  <c:v>7.1253862552020504</c:v>
                </c:pt>
                <c:pt idx="199">
                  <c:v>7.0119481569936903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AF-4A5C-8B07-865B39F8A9B6}"/>
            </c:ext>
          </c:extLst>
        </c:ser>
        <c:ser>
          <c:idx val="2"/>
          <c:order val="2"/>
          <c:tx>
            <c:strRef>
              <c:f>result_EM_2D_NbO!$AF$1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result_EM_2D_NbO!$AF$2:$AF$201</c:f>
              <c:numCache>
                <c:formatCode>General</c:formatCode>
                <c:ptCount val="200"/>
                <c:pt idx="22">
                  <c:v>0.39033621379032801</c:v>
                </c:pt>
                <c:pt idx="23">
                  <c:v>0.50191311264510496</c:v>
                </c:pt>
                <c:pt idx="24">
                  <c:v>0.63108398081555095</c:v>
                </c:pt>
                <c:pt idx="25">
                  <c:v>0.51075180832871103</c:v>
                </c:pt>
                <c:pt idx="26">
                  <c:v>0.47803623989705502</c:v>
                </c:pt>
                <c:pt idx="27">
                  <c:v>0.49356802857776</c:v>
                </c:pt>
                <c:pt idx="28">
                  <c:v>0.53079564400170398</c:v>
                </c:pt>
                <c:pt idx="29">
                  <c:v>0.52115602925097604</c:v>
                </c:pt>
                <c:pt idx="30">
                  <c:v>0.40460666410247997</c:v>
                </c:pt>
                <c:pt idx="31">
                  <c:v>0.32589622541019903</c:v>
                </c:pt>
                <c:pt idx="32">
                  <c:v>0.39113499655563999</c:v>
                </c:pt>
                <c:pt idx="33">
                  <c:v>0.39694931674760697</c:v>
                </c:pt>
                <c:pt idx="34">
                  <c:v>0.26810230597449503</c:v>
                </c:pt>
                <c:pt idx="35">
                  <c:v>0.28001548167284701</c:v>
                </c:pt>
                <c:pt idx="36">
                  <c:v>0.315947330735669</c:v>
                </c:pt>
                <c:pt idx="37">
                  <c:v>0.29897453362224802</c:v>
                </c:pt>
                <c:pt idx="38">
                  <c:v>0.26818413807193398</c:v>
                </c:pt>
                <c:pt idx="39">
                  <c:v>0.21851170862434799</c:v>
                </c:pt>
                <c:pt idx="40">
                  <c:v>0.30437100648153198</c:v>
                </c:pt>
                <c:pt idx="41">
                  <c:v>0.255531802720871</c:v>
                </c:pt>
                <c:pt idx="42">
                  <c:v>0.322317577307904</c:v>
                </c:pt>
                <c:pt idx="43">
                  <c:v>0.33308725059407002</c:v>
                </c:pt>
                <c:pt idx="44">
                  <c:v>0.34981805367954399</c:v>
                </c:pt>
                <c:pt idx="45">
                  <c:v>0.42093436225146302</c:v>
                </c:pt>
                <c:pt idx="46">
                  <c:v>0.25545146865658602</c:v>
                </c:pt>
                <c:pt idx="47">
                  <c:v>0.30988702456846001</c:v>
                </c:pt>
                <c:pt idx="48">
                  <c:v>0.29432613495707499</c:v>
                </c:pt>
                <c:pt idx="49">
                  <c:v>0.323304603947275</c:v>
                </c:pt>
                <c:pt idx="50">
                  <c:v>0.31327014028509498</c:v>
                </c:pt>
                <c:pt idx="51">
                  <c:v>0.21322314895466299</c:v>
                </c:pt>
                <c:pt idx="52">
                  <c:v>0.251741328283277</c:v>
                </c:pt>
                <c:pt idx="53">
                  <c:v>0.28494707675817899</c:v>
                </c:pt>
                <c:pt idx="54">
                  <c:v>0.29090657593779501</c:v>
                </c:pt>
                <c:pt idx="55">
                  <c:v>0.30248891249604898</c:v>
                </c:pt>
                <c:pt idx="56">
                  <c:v>0.25741719623510101</c:v>
                </c:pt>
                <c:pt idx="57">
                  <c:v>0.30110874812410698</c:v>
                </c:pt>
                <c:pt idx="58">
                  <c:v>0.28339830366178997</c:v>
                </c:pt>
                <c:pt idx="59">
                  <c:v>0.215211962387238</c:v>
                </c:pt>
                <c:pt idx="60">
                  <c:v>0.20871826985997899</c:v>
                </c:pt>
                <c:pt idx="61">
                  <c:v>0.26060958691379199</c:v>
                </c:pt>
                <c:pt idx="62">
                  <c:v>0.28848878457254401</c:v>
                </c:pt>
                <c:pt idx="63">
                  <c:v>0.28322401869663599</c:v>
                </c:pt>
                <c:pt idx="64">
                  <c:v>0.25156231169091298</c:v>
                </c:pt>
                <c:pt idx="65">
                  <c:v>0.27748869707910201</c:v>
                </c:pt>
                <c:pt idx="66">
                  <c:v>0.30912248523685198</c:v>
                </c:pt>
                <c:pt idx="67">
                  <c:v>0.33520772028010198</c:v>
                </c:pt>
                <c:pt idx="68">
                  <c:v>0.29953611338443198</c:v>
                </c:pt>
                <c:pt idx="69">
                  <c:v>0.27019693340349599</c:v>
                </c:pt>
                <c:pt idx="70">
                  <c:v>0.25595910238429698</c:v>
                </c:pt>
                <c:pt idx="71">
                  <c:v>0.26421075350783801</c:v>
                </c:pt>
                <c:pt idx="72">
                  <c:v>0.31846291240081598</c:v>
                </c:pt>
                <c:pt idx="73">
                  <c:v>0.28602071304623</c:v>
                </c:pt>
                <c:pt idx="74">
                  <c:v>0.27592253234095998</c:v>
                </c:pt>
                <c:pt idx="75">
                  <c:v>0.26873848344732598</c:v>
                </c:pt>
                <c:pt idx="76">
                  <c:v>0.29236728413035901</c:v>
                </c:pt>
                <c:pt idx="77">
                  <c:v>0.247958152910812</c:v>
                </c:pt>
                <c:pt idx="78">
                  <c:v>0.292512605198614</c:v>
                </c:pt>
                <c:pt idx="79">
                  <c:v>0.24944506590226401</c:v>
                </c:pt>
                <c:pt idx="80">
                  <c:v>0.33203015980909401</c:v>
                </c:pt>
                <c:pt idx="81">
                  <c:v>0.362536547421767</c:v>
                </c:pt>
                <c:pt idx="82">
                  <c:v>0.33854171277582301</c:v>
                </c:pt>
                <c:pt idx="83">
                  <c:v>0.286958556412856</c:v>
                </c:pt>
                <c:pt idx="84">
                  <c:v>0.29140150944230903</c:v>
                </c:pt>
                <c:pt idx="85">
                  <c:v>0.25155946074721303</c:v>
                </c:pt>
                <c:pt idx="86">
                  <c:v>0.28801008087528701</c:v>
                </c:pt>
                <c:pt idx="87">
                  <c:v>0.19100402997481</c:v>
                </c:pt>
                <c:pt idx="88">
                  <c:v>0.242666395954796</c:v>
                </c:pt>
                <c:pt idx="89">
                  <c:v>0.25605806868208802</c:v>
                </c:pt>
                <c:pt idx="90">
                  <c:v>0.26540248238592301</c:v>
                </c:pt>
                <c:pt idx="91">
                  <c:v>0.224035127584303</c:v>
                </c:pt>
                <c:pt idx="92">
                  <c:v>0.23274024975587901</c:v>
                </c:pt>
                <c:pt idx="93">
                  <c:v>0.26338319967120799</c:v>
                </c:pt>
                <c:pt idx="94">
                  <c:v>0.28919937553819702</c:v>
                </c:pt>
                <c:pt idx="95">
                  <c:v>0.28519525148786101</c:v>
                </c:pt>
                <c:pt idx="96">
                  <c:v>0.25158883412595001</c:v>
                </c:pt>
                <c:pt idx="97">
                  <c:v>0.26444310473456401</c:v>
                </c:pt>
                <c:pt idx="98">
                  <c:v>0.29765697767982902</c:v>
                </c:pt>
                <c:pt idx="99">
                  <c:v>0.30026316926803898</c:v>
                </c:pt>
                <c:pt idx="100">
                  <c:v>0.290016815894036</c:v>
                </c:pt>
                <c:pt idx="101">
                  <c:v>0.277844376597084</c:v>
                </c:pt>
                <c:pt idx="102">
                  <c:v>0.295842895639155</c:v>
                </c:pt>
                <c:pt idx="103">
                  <c:v>0.26598057965188698</c:v>
                </c:pt>
                <c:pt idx="104">
                  <c:v>0.276991551141133</c:v>
                </c:pt>
                <c:pt idx="105">
                  <c:v>0.24667105658368399</c:v>
                </c:pt>
                <c:pt idx="106">
                  <c:v>0.23981508058824499</c:v>
                </c:pt>
                <c:pt idx="107">
                  <c:v>0.26078786554224198</c:v>
                </c:pt>
                <c:pt idx="108">
                  <c:v>0.32573153851485998</c:v>
                </c:pt>
                <c:pt idx="109">
                  <c:v>0.30912777646010198</c:v>
                </c:pt>
                <c:pt idx="110">
                  <c:v>0.30624026587841502</c:v>
                </c:pt>
                <c:pt idx="111">
                  <c:v>0.29448878503923398</c:v>
                </c:pt>
                <c:pt idx="112">
                  <c:v>0.29818678545020399</c:v>
                </c:pt>
                <c:pt idx="113">
                  <c:v>0.26383379322005701</c:v>
                </c:pt>
                <c:pt idx="114">
                  <c:v>0.27421267565996899</c:v>
                </c:pt>
                <c:pt idx="115">
                  <c:v>0.26401201554131998</c:v>
                </c:pt>
                <c:pt idx="116">
                  <c:v>0.26284056712722897</c:v>
                </c:pt>
                <c:pt idx="117">
                  <c:v>0.31219715868283898</c:v>
                </c:pt>
                <c:pt idx="118">
                  <c:v>0.33172366386622998</c:v>
                </c:pt>
                <c:pt idx="119">
                  <c:v>0.32363972514313899</c:v>
                </c:pt>
                <c:pt idx="120">
                  <c:v>0.27264450641231502</c:v>
                </c:pt>
                <c:pt idx="121">
                  <c:v>0.30937539378657603</c:v>
                </c:pt>
                <c:pt idx="122">
                  <c:v>0.293109423298269</c:v>
                </c:pt>
                <c:pt idx="123">
                  <c:v>0.29036320503431001</c:v>
                </c:pt>
                <c:pt idx="124">
                  <c:v>0.30198747072677701</c:v>
                </c:pt>
                <c:pt idx="125">
                  <c:v>0.31076504920595799</c:v>
                </c:pt>
                <c:pt idx="126">
                  <c:v>0.29463571494669499</c:v>
                </c:pt>
                <c:pt idx="127">
                  <c:v>0.33806271355034301</c:v>
                </c:pt>
                <c:pt idx="128">
                  <c:v>0.34675452245197302</c:v>
                </c:pt>
                <c:pt idx="129">
                  <c:v>0.33878163598454902</c:v>
                </c:pt>
                <c:pt idx="130">
                  <c:v>0.39515080591733898</c:v>
                </c:pt>
                <c:pt idx="131">
                  <c:v>0.33351401313565099</c:v>
                </c:pt>
                <c:pt idx="132">
                  <c:v>0.36830442358126197</c:v>
                </c:pt>
                <c:pt idx="133">
                  <c:v>0.334167072971645</c:v>
                </c:pt>
                <c:pt idx="134">
                  <c:v>0.36175236315540699</c:v>
                </c:pt>
                <c:pt idx="135">
                  <c:v>0.33677349003578999</c:v>
                </c:pt>
                <c:pt idx="136">
                  <c:v>0.366866877182147</c:v>
                </c:pt>
                <c:pt idx="137">
                  <c:v>0.35669399694767001</c:v>
                </c:pt>
                <c:pt idx="138">
                  <c:v>0.33166396157285699</c:v>
                </c:pt>
                <c:pt idx="139">
                  <c:v>0.34463344132671497</c:v>
                </c:pt>
                <c:pt idx="140">
                  <c:v>0.33440242245699803</c:v>
                </c:pt>
                <c:pt idx="141">
                  <c:v>0.34348967876784697</c:v>
                </c:pt>
                <c:pt idx="142">
                  <c:v>0.37383772933718801</c:v>
                </c:pt>
                <c:pt idx="143">
                  <c:v>0.38919535700388502</c:v>
                </c:pt>
                <c:pt idx="144">
                  <c:v>0.32989011945631702</c:v>
                </c:pt>
                <c:pt idx="145">
                  <c:v>0.32473983265995199</c:v>
                </c:pt>
                <c:pt idx="146">
                  <c:v>0.36782344594286498</c:v>
                </c:pt>
                <c:pt idx="147">
                  <c:v>0.33886131589145602</c:v>
                </c:pt>
                <c:pt idx="148">
                  <c:v>0.36181792633490301</c:v>
                </c:pt>
                <c:pt idx="149">
                  <c:v>0.34909353407401</c:v>
                </c:pt>
                <c:pt idx="150">
                  <c:v>0.32025895598755899</c:v>
                </c:pt>
                <c:pt idx="151">
                  <c:v>0.34931599468244701</c:v>
                </c:pt>
                <c:pt idx="152">
                  <c:v>0.33139184787535497</c:v>
                </c:pt>
                <c:pt idx="153">
                  <c:v>0.34237993649429599</c:v>
                </c:pt>
                <c:pt idx="154">
                  <c:v>0.367377054803395</c:v>
                </c:pt>
                <c:pt idx="155">
                  <c:v>0.37049310489770898</c:v>
                </c:pt>
                <c:pt idx="156">
                  <c:v>0.34917966069385498</c:v>
                </c:pt>
                <c:pt idx="157">
                  <c:v>0.33962997070850398</c:v>
                </c:pt>
                <c:pt idx="158">
                  <c:v>0.32845598881236199</c:v>
                </c:pt>
                <c:pt idx="159">
                  <c:v>0.36579607139257397</c:v>
                </c:pt>
                <c:pt idx="160">
                  <c:v>0.34445576785709697</c:v>
                </c:pt>
                <c:pt idx="161">
                  <c:v>0.316390630620627</c:v>
                </c:pt>
                <c:pt idx="162">
                  <c:v>0.30084663843750498</c:v>
                </c:pt>
                <c:pt idx="163">
                  <c:v>0.30428606027542299</c:v>
                </c:pt>
                <c:pt idx="164">
                  <c:v>0.28480142539209302</c:v>
                </c:pt>
                <c:pt idx="165">
                  <c:v>0.25784628900658402</c:v>
                </c:pt>
                <c:pt idx="166">
                  <c:v>0.27740188081885703</c:v>
                </c:pt>
                <c:pt idx="167">
                  <c:v>0.294502074769944</c:v>
                </c:pt>
                <c:pt idx="168">
                  <c:v>0.27686675138275701</c:v>
                </c:pt>
                <c:pt idx="169">
                  <c:v>0.28758925312563599</c:v>
                </c:pt>
                <c:pt idx="170">
                  <c:v>0.25334087813517198</c:v>
                </c:pt>
                <c:pt idx="171">
                  <c:v>0.280353917359486</c:v>
                </c:pt>
                <c:pt idx="172">
                  <c:v>0.28139425072871299</c:v>
                </c:pt>
                <c:pt idx="173">
                  <c:v>0.22545079344428301</c:v>
                </c:pt>
                <c:pt idx="174">
                  <c:v>0.29014711007543198</c:v>
                </c:pt>
                <c:pt idx="175">
                  <c:v>0.30709438446387499</c:v>
                </c:pt>
                <c:pt idx="176">
                  <c:v>0.31261349776353098</c:v>
                </c:pt>
                <c:pt idx="177">
                  <c:v>0.27300651005924897</c:v>
                </c:pt>
                <c:pt idx="178">
                  <c:v>0.218642222600549</c:v>
                </c:pt>
                <c:pt idx="179">
                  <c:v>0.27664168846634901</c:v>
                </c:pt>
                <c:pt idx="180">
                  <c:v>0.27002278599387602</c:v>
                </c:pt>
                <c:pt idx="181">
                  <c:v>0.279658365689751</c:v>
                </c:pt>
                <c:pt idx="182">
                  <c:v>0.23339187043866899</c:v>
                </c:pt>
                <c:pt idx="183">
                  <c:v>0.26539087683523999</c:v>
                </c:pt>
                <c:pt idx="184">
                  <c:v>0.26852379480841898</c:v>
                </c:pt>
                <c:pt idx="185">
                  <c:v>0.24467901445198201</c:v>
                </c:pt>
                <c:pt idx="186">
                  <c:v>0.24818639496808001</c:v>
                </c:pt>
                <c:pt idx="187">
                  <c:v>0.25706164676353399</c:v>
                </c:pt>
                <c:pt idx="188">
                  <c:v>0.25218905865910302</c:v>
                </c:pt>
                <c:pt idx="189">
                  <c:v>0.281359989948197</c:v>
                </c:pt>
                <c:pt idx="190">
                  <c:v>0.279506141387109</c:v>
                </c:pt>
                <c:pt idx="191">
                  <c:v>0.28161825155272002</c:v>
                </c:pt>
                <c:pt idx="192">
                  <c:v>0.29045218869082801</c:v>
                </c:pt>
                <c:pt idx="193">
                  <c:v>0.28436824046777398</c:v>
                </c:pt>
                <c:pt idx="194">
                  <c:v>0.25625011588804297</c:v>
                </c:pt>
                <c:pt idx="195">
                  <c:v>0.27685127564800199</c:v>
                </c:pt>
                <c:pt idx="196">
                  <c:v>0.25073638977106999</c:v>
                </c:pt>
                <c:pt idx="197">
                  <c:v>0.26067581565321202</c:v>
                </c:pt>
                <c:pt idx="198">
                  <c:v>0.25742745865676703</c:v>
                </c:pt>
                <c:pt idx="199">
                  <c:v>0.23445434599467699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3AF-4A5C-8B07-865B39F8A9B6}"/>
            </c:ext>
          </c:extLst>
        </c:ser>
        <c:ser>
          <c:idx val="3"/>
          <c:order val="3"/>
          <c:tx>
            <c:strRef>
              <c:f>result_EM_2D_NbO!$AG$1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result_EM_2D_NbO!$AG$2:$AG$201</c:f>
              <c:numCache>
                <c:formatCode>General</c:formatCode>
                <c:ptCount val="200"/>
                <c:pt idx="44">
                  <c:v>0.28167763680360303</c:v>
                </c:pt>
                <c:pt idx="45">
                  <c:v>0.27034006354087498</c:v>
                </c:pt>
                <c:pt idx="46">
                  <c:v>0.30368134488599202</c:v>
                </c:pt>
                <c:pt idx="47">
                  <c:v>0.29719359047589999</c:v>
                </c:pt>
                <c:pt idx="48">
                  <c:v>0.29581680064420102</c:v>
                </c:pt>
                <c:pt idx="49">
                  <c:v>0.29256369173805202</c:v>
                </c:pt>
                <c:pt idx="50">
                  <c:v>0.33852298901885403</c:v>
                </c:pt>
                <c:pt idx="51">
                  <c:v>0.35515956150311501</c:v>
                </c:pt>
                <c:pt idx="52">
                  <c:v>0.30861426808608999</c:v>
                </c:pt>
                <c:pt idx="53">
                  <c:v>0.309543511561027</c:v>
                </c:pt>
                <c:pt idx="54">
                  <c:v>0.37533629942886598</c:v>
                </c:pt>
                <c:pt idx="55">
                  <c:v>0.37164775451224802</c:v>
                </c:pt>
                <c:pt idx="56">
                  <c:v>0.32574500493690201</c:v>
                </c:pt>
                <c:pt idx="57">
                  <c:v>0.32614047948861602</c:v>
                </c:pt>
                <c:pt idx="58">
                  <c:v>0.27169798249283</c:v>
                </c:pt>
                <c:pt idx="59">
                  <c:v>0.35426365847297703</c:v>
                </c:pt>
                <c:pt idx="60">
                  <c:v>0.36183383115348999</c:v>
                </c:pt>
                <c:pt idx="61">
                  <c:v>0.38923462967427203</c:v>
                </c:pt>
                <c:pt idx="62">
                  <c:v>0.32345454124265299</c:v>
                </c:pt>
                <c:pt idx="63">
                  <c:v>0.37242572138680902</c:v>
                </c:pt>
                <c:pt idx="64">
                  <c:v>0.40499714797178299</c:v>
                </c:pt>
                <c:pt idx="65">
                  <c:v>0.36766165797961597</c:v>
                </c:pt>
                <c:pt idx="66">
                  <c:v>0.37726096226811501</c:v>
                </c:pt>
                <c:pt idx="67">
                  <c:v>0.35171205405459799</c:v>
                </c:pt>
                <c:pt idx="68">
                  <c:v>0.347061947864795</c:v>
                </c:pt>
                <c:pt idx="69">
                  <c:v>0.30349799409692702</c:v>
                </c:pt>
                <c:pt idx="70">
                  <c:v>0.292209957532447</c:v>
                </c:pt>
                <c:pt idx="71">
                  <c:v>0.306043040457667</c:v>
                </c:pt>
                <c:pt idx="72">
                  <c:v>0.30592720838081</c:v>
                </c:pt>
                <c:pt idx="73">
                  <c:v>0.31783378390892503</c:v>
                </c:pt>
                <c:pt idx="74">
                  <c:v>0.30936366952313499</c:v>
                </c:pt>
                <c:pt idx="75">
                  <c:v>0.31587195666080597</c:v>
                </c:pt>
                <c:pt idx="76">
                  <c:v>0.33655291733897202</c:v>
                </c:pt>
                <c:pt idx="77">
                  <c:v>0.31564978152093898</c:v>
                </c:pt>
                <c:pt idx="78">
                  <c:v>0.30906663991337302</c:v>
                </c:pt>
                <c:pt idx="79">
                  <c:v>0.24250413151241201</c:v>
                </c:pt>
                <c:pt idx="80">
                  <c:v>0.27400776815827499</c:v>
                </c:pt>
                <c:pt idx="81">
                  <c:v>0.27662751218786602</c:v>
                </c:pt>
                <c:pt idx="82">
                  <c:v>0.25642639256864802</c:v>
                </c:pt>
                <c:pt idx="83">
                  <c:v>0.26314644656125902</c:v>
                </c:pt>
                <c:pt idx="84">
                  <c:v>0.27156389245043999</c:v>
                </c:pt>
                <c:pt idx="85">
                  <c:v>0.27146832509736002</c:v>
                </c:pt>
                <c:pt idx="86">
                  <c:v>0.28409723265101</c:v>
                </c:pt>
                <c:pt idx="87">
                  <c:v>0.27592590111450399</c:v>
                </c:pt>
                <c:pt idx="88">
                  <c:v>0.23165059401028601</c:v>
                </c:pt>
                <c:pt idx="89">
                  <c:v>0.21689018856824699</c:v>
                </c:pt>
                <c:pt idx="90">
                  <c:v>0.21198084646687301</c:v>
                </c:pt>
                <c:pt idx="91">
                  <c:v>0.21579734134148901</c:v>
                </c:pt>
                <c:pt idx="92">
                  <c:v>0.22496508759561201</c:v>
                </c:pt>
                <c:pt idx="93">
                  <c:v>0.222435716159717</c:v>
                </c:pt>
                <c:pt idx="94">
                  <c:v>0.240842442832192</c:v>
                </c:pt>
                <c:pt idx="95">
                  <c:v>0.23332374620475699</c:v>
                </c:pt>
                <c:pt idx="96">
                  <c:v>0.26526607422759801</c:v>
                </c:pt>
                <c:pt idx="97">
                  <c:v>0.19687948497875499</c:v>
                </c:pt>
                <c:pt idx="98">
                  <c:v>0.211961504328052</c:v>
                </c:pt>
                <c:pt idx="99">
                  <c:v>0.24440438154930499</c:v>
                </c:pt>
                <c:pt idx="100">
                  <c:v>0.24358673129375499</c:v>
                </c:pt>
                <c:pt idx="101">
                  <c:v>0.264303561995131</c:v>
                </c:pt>
                <c:pt idx="102">
                  <c:v>0.23701422488372001</c:v>
                </c:pt>
                <c:pt idx="103">
                  <c:v>0.267261341888551</c:v>
                </c:pt>
                <c:pt idx="104">
                  <c:v>0.22805218287731499</c:v>
                </c:pt>
                <c:pt idx="105">
                  <c:v>0.23503158911942801</c:v>
                </c:pt>
                <c:pt idx="106">
                  <c:v>0.22123442123388701</c:v>
                </c:pt>
                <c:pt idx="107">
                  <c:v>0.241207771142052</c:v>
                </c:pt>
                <c:pt idx="108">
                  <c:v>0.23225571869954001</c:v>
                </c:pt>
                <c:pt idx="109">
                  <c:v>0.21263001599265199</c:v>
                </c:pt>
                <c:pt idx="110">
                  <c:v>0.21855350707623999</c:v>
                </c:pt>
                <c:pt idx="111">
                  <c:v>0.215392572026507</c:v>
                </c:pt>
                <c:pt idx="112">
                  <c:v>0.194873037436114</c:v>
                </c:pt>
                <c:pt idx="113">
                  <c:v>0.216543415464449</c:v>
                </c:pt>
                <c:pt idx="114">
                  <c:v>0.222128723950718</c:v>
                </c:pt>
                <c:pt idx="115">
                  <c:v>0.232725244776396</c:v>
                </c:pt>
                <c:pt idx="116">
                  <c:v>0.24584451754067799</c:v>
                </c:pt>
                <c:pt idx="117">
                  <c:v>0.255963361282669</c:v>
                </c:pt>
                <c:pt idx="118">
                  <c:v>0.26514545115584198</c:v>
                </c:pt>
                <c:pt idx="119">
                  <c:v>0.26820038138485902</c:v>
                </c:pt>
                <c:pt idx="120">
                  <c:v>0.23557955415293</c:v>
                </c:pt>
                <c:pt idx="121">
                  <c:v>0.22997969625770101</c:v>
                </c:pt>
                <c:pt idx="122">
                  <c:v>0.26071895726087402</c:v>
                </c:pt>
                <c:pt idx="123">
                  <c:v>0.238482585662565</c:v>
                </c:pt>
                <c:pt idx="124">
                  <c:v>0.25361863979301302</c:v>
                </c:pt>
                <c:pt idx="125">
                  <c:v>0.24386152789443999</c:v>
                </c:pt>
                <c:pt idx="126">
                  <c:v>0.27233023050743399</c:v>
                </c:pt>
                <c:pt idx="127">
                  <c:v>0.26409671590831502</c:v>
                </c:pt>
                <c:pt idx="128">
                  <c:v>0.24871765580413599</c:v>
                </c:pt>
                <c:pt idx="129">
                  <c:v>0.26791221457561598</c:v>
                </c:pt>
                <c:pt idx="130">
                  <c:v>0.26481028771965298</c:v>
                </c:pt>
                <c:pt idx="131">
                  <c:v>0.271200759688347</c:v>
                </c:pt>
                <c:pt idx="132">
                  <c:v>0.28482718715136901</c:v>
                </c:pt>
                <c:pt idx="133">
                  <c:v>0.30302002799288102</c:v>
                </c:pt>
                <c:pt idx="134">
                  <c:v>0.26373958625499999</c:v>
                </c:pt>
                <c:pt idx="135">
                  <c:v>0.27356339582516798</c:v>
                </c:pt>
                <c:pt idx="136">
                  <c:v>0.30618710339692201</c:v>
                </c:pt>
                <c:pt idx="137">
                  <c:v>0.29906237471696201</c:v>
                </c:pt>
                <c:pt idx="138">
                  <c:v>0.30206769289517998</c:v>
                </c:pt>
                <c:pt idx="139">
                  <c:v>0.28194631921861402</c:v>
                </c:pt>
                <c:pt idx="140">
                  <c:v>0.30141112852736701</c:v>
                </c:pt>
                <c:pt idx="141">
                  <c:v>0.29594232078303601</c:v>
                </c:pt>
                <c:pt idx="142">
                  <c:v>0.29967597470030199</c:v>
                </c:pt>
                <c:pt idx="143">
                  <c:v>0.30609474567767497</c:v>
                </c:pt>
                <c:pt idx="144">
                  <c:v>0.26764020676939798</c:v>
                </c:pt>
                <c:pt idx="145">
                  <c:v>0.28176449002301102</c:v>
                </c:pt>
                <c:pt idx="146">
                  <c:v>0.293675184844783</c:v>
                </c:pt>
                <c:pt idx="147">
                  <c:v>0.27591148116860897</c:v>
                </c:pt>
                <c:pt idx="148">
                  <c:v>0.26332226705048301</c:v>
                </c:pt>
                <c:pt idx="149">
                  <c:v>0.26008004725406197</c:v>
                </c:pt>
                <c:pt idx="150">
                  <c:v>0.27959002517121201</c:v>
                </c:pt>
                <c:pt idx="151">
                  <c:v>0.26204451986969801</c:v>
                </c:pt>
                <c:pt idx="152">
                  <c:v>0.284643633677446</c:v>
                </c:pt>
                <c:pt idx="153">
                  <c:v>0.264741005324589</c:v>
                </c:pt>
                <c:pt idx="154">
                  <c:v>0.276657201440621</c:v>
                </c:pt>
                <c:pt idx="155">
                  <c:v>0.23589207611669999</c:v>
                </c:pt>
                <c:pt idx="156">
                  <c:v>0.26013241840110501</c:v>
                </c:pt>
                <c:pt idx="157">
                  <c:v>0.232703218824342</c:v>
                </c:pt>
                <c:pt idx="158">
                  <c:v>0.28215226168059498</c:v>
                </c:pt>
                <c:pt idx="159">
                  <c:v>0.260178571293806</c:v>
                </c:pt>
                <c:pt idx="160">
                  <c:v>0.26287395563694499</c:v>
                </c:pt>
                <c:pt idx="161">
                  <c:v>0.25628288469379201</c:v>
                </c:pt>
                <c:pt idx="162">
                  <c:v>0.29160581456671397</c:v>
                </c:pt>
                <c:pt idx="163">
                  <c:v>0.27299961836762598</c:v>
                </c:pt>
                <c:pt idx="164">
                  <c:v>0.25091577412805299</c:v>
                </c:pt>
                <c:pt idx="165">
                  <c:v>0.25759339158262501</c:v>
                </c:pt>
                <c:pt idx="166">
                  <c:v>0.246421896520261</c:v>
                </c:pt>
                <c:pt idx="167">
                  <c:v>0.26829426147513202</c:v>
                </c:pt>
                <c:pt idx="168">
                  <c:v>0.30251601666010902</c:v>
                </c:pt>
                <c:pt idx="169">
                  <c:v>0.302777872920442</c:v>
                </c:pt>
                <c:pt idx="170">
                  <c:v>0.28823476524374497</c:v>
                </c:pt>
                <c:pt idx="171">
                  <c:v>0.30431907298330602</c:v>
                </c:pt>
                <c:pt idx="172">
                  <c:v>0.25788564108642198</c:v>
                </c:pt>
                <c:pt idx="173">
                  <c:v>0.24544854163403501</c:v>
                </c:pt>
                <c:pt idx="174">
                  <c:v>0.27358895483981199</c:v>
                </c:pt>
                <c:pt idx="175">
                  <c:v>0.26133271873494401</c:v>
                </c:pt>
                <c:pt idx="176">
                  <c:v>0.266036826820162</c:v>
                </c:pt>
                <c:pt idx="177">
                  <c:v>0.28717554334554002</c:v>
                </c:pt>
                <c:pt idx="178">
                  <c:v>0.27259413826811202</c:v>
                </c:pt>
                <c:pt idx="179">
                  <c:v>0.273823462840944</c:v>
                </c:pt>
                <c:pt idx="180">
                  <c:v>0.263919677112879</c:v>
                </c:pt>
                <c:pt idx="181">
                  <c:v>0.25282939442260499</c:v>
                </c:pt>
                <c:pt idx="182">
                  <c:v>0.29395697884854899</c:v>
                </c:pt>
                <c:pt idx="183">
                  <c:v>0.28442954321206199</c:v>
                </c:pt>
                <c:pt idx="184">
                  <c:v>0.29325472852836298</c:v>
                </c:pt>
                <c:pt idx="185">
                  <c:v>0.28197145222487002</c:v>
                </c:pt>
                <c:pt idx="186">
                  <c:v>0.28400234837371102</c:v>
                </c:pt>
                <c:pt idx="187">
                  <c:v>0.27727878538205297</c:v>
                </c:pt>
                <c:pt idx="188">
                  <c:v>0.259679702354986</c:v>
                </c:pt>
                <c:pt idx="189">
                  <c:v>0.28949991302195499</c:v>
                </c:pt>
                <c:pt idx="190">
                  <c:v>0.25034105949716901</c:v>
                </c:pt>
                <c:pt idx="191">
                  <c:v>0.27255089080536399</c:v>
                </c:pt>
                <c:pt idx="192">
                  <c:v>0.29873285603997801</c:v>
                </c:pt>
                <c:pt idx="193">
                  <c:v>0.28081983294534402</c:v>
                </c:pt>
                <c:pt idx="194">
                  <c:v>0.27229815567054599</c:v>
                </c:pt>
                <c:pt idx="195">
                  <c:v>0.29778308530595099</c:v>
                </c:pt>
                <c:pt idx="196">
                  <c:v>0.29669778640986499</c:v>
                </c:pt>
                <c:pt idx="197">
                  <c:v>0.29043656174712901</c:v>
                </c:pt>
                <c:pt idx="198">
                  <c:v>0.28017788430194801</c:v>
                </c:pt>
                <c:pt idx="199">
                  <c:v>0.28056271709504499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3AF-4A5C-8B07-865B39F8A9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853696"/>
        <c:axId val="195859584"/>
      </c:lineChart>
      <c:catAx>
        <c:axId val="1958536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859584"/>
        <c:crosses val="autoZero"/>
        <c:auto val="1"/>
        <c:lblAlgn val="ctr"/>
        <c:lblOffset val="100"/>
        <c:noMultiLvlLbl val="0"/>
      </c:catAx>
      <c:valAx>
        <c:axId val="19585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853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汎化誤差（平均ノルム）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result_EM_2D_NbO!$AI$1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result_EM_2D_NbO!$AI$2:$AI$201</c:f>
              <c:numCache>
                <c:formatCode>General</c:formatCode>
                <c:ptCount val="200"/>
                <c:pt idx="1">
                  <c:v>5.5349037633757099E-2</c:v>
                </c:pt>
                <c:pt idx="2">
                  <c:v>1.2720407688431601</c:v>
                </c:pt>
                <c:pt idx="3">
                  <c:v>0.33024954279838897</c:v>
                </c:pt>
                <c:pt idx="4">
                  <c:v>1.1764076883783401</c:v>
                </c:pt>
                <c:pt idx="5">
                  <c:v>0.80917010779491105</c:v>
                </c:pt>
                <c:pt idx="6">
                  <c:v>1.37707884910623</c:v>
                </c:pt>
                <c:pt idx="7">
                  <c:v>0.97249242466478703</c:v>
                </c:pt>
                <c:pt idx="8">
                  <c:v>0.85097443082051405</c:v>
                </c:pt>
                <c:pt idx="9">
                  <c:v>1.43409772520857</c:v>
                </c:pt>
                <c:pt idx="10">
                  <c:v>3.0624426852495299</c:v>
                </c:pt>
                <c:pt idx="11">
                  <c:v>1.72246981804494</c:v>
                </c:pt>
                <c:pt idx="12">
                  <c:v>1.8535806190966699</c:v>
                </c:pt>
                <c:pt idx="13">
                  <c:v>2.4153440441207898</c:v>
                </c:pt>
                <c:pt idx="14">
                  <c:v>3.1594491190131802</c:v>
                </c:pt>
                <c:pt idx="15">
                  <c:v>2.0305074313702698</c:v>
                </c:pt>
                <c:pt idx="16">
                  <c:v>1.97123024416561</c:v>
                </c:pt>
                <c:pt idx="17">
                  <c:v>2.6371656618584098</c:v>
                </c:pt>
                <c:pt idx="18">
                  <c:v>2.8238719687546698</c:v>
                </c:pt>
                <c:pt idx="19">
                  <c:v>3.9501021990825902</c:v>
                </c:pt>
                <c:pt idx="20">
                  <c:v>3.5601518606873901</c:v>
                </c:pt>
                <c:pt idx="21">
                  <c:v>4.2287687297470402</c:v>
                </c:pt>
                <c:pt idx="22">
                  <c:v>5.6235760353665301</c:v>
                </c:pt>
                <c:pt idx="23">
                  <c:v>6.4946723314140504</c:v>
                </c:pt>
                <c:pt idx="24">
                  <c:v>7.5499290298715502</c:v>
                </c:pt>
                <c:pt idx="25">
                  <c:v>7.6447663475247101</c:v>
                </c:pt>
                <c:pt idx="26">
                  <c:v>9.7093399053067593</c:v>
                </c:pt>
                <c:pt idx="27">
                  <c:v>9.3947160817256297</c:v>
                </c:pt>
                <c:pt idx="28">
                  <c:v>12.8142749326569</c:v>
                </c:pt>
                <c:pt idx="29">
                  <c:v>13.578717763991101</c:v>
                </c:pt>
                <c:pt idx="30">
                  <c:v>14.354348719564999</c:v>
                </c:pt>
                <c:pt idx="31">
                  <c:v>12.4845075505418</c:v>
                </c:pt>
                <c:pt idx="32">
                  <c:v>13.6569320192213</c:v>
                </c:pt>
                <c:pt idx="33">
                  <c:v>12.793203280076</c:v>
                </c:pt>
                <c:pt idx="34">
                  <c:v>16.561484118668599</c:v>
                </c:pt>
                <c:pt idx="35">
                  <c:v>14.639873952363001</c:v>
                </c:pt>
                <c:pt idx="36">
                  <c:v>16.196051992124801</c:v>
                </c:pt>
                <c:pt idx="37">
                  <c:v>19.9452240133126</c:v>
                </c:pt>
                <c:pt idx="38">
                  <c:v>16.841227233885</c:v>
                </c:pt>
                <c:pt idx="39">
                  <c:v>18.3653827606603</c:v>
                </c:pt>
                <c:pt idx="40">
                  <c:v>16.397947955069402</c:v>
                </c:pt>
                <c:pt idx="41">
                  <c:v>17.889871342841801</c:v>
                </c:pt>
                <c:pt idx="42">
                  <c:v>18.3631260972642</c:v>
                </c:pt>
                <c:pt idx="43">
                  <c:v>20.919679441977301</c:v>
                </c:pt>
                <c:pt idx="44">
                  <c:v>18.771401003727</c:v>
                </c:pt>
                <c:pt idx="45">
                  <c:v>17.909532060203102</c:v>
                </c:pt>
                <c:pt idx="46">
                  <c:v>20.422173493174999</c:v>
                </c:pt>
                <c:pt idx="47">
                  <c:v>19.1062313658697</c:v>
                </c:pt>
                <c:pt idx="48">
                  <c:v>20.369385415096399</c:v>
                </c:pt>
                <c:pt idx="49">
                  <c:v>23.082847655818998</c:v>
                </c:pt>
                <c:pt idx="50">
                  <c:v>24.5817771731313</c:v>
                </c:pt>
                <c:pt idx="51">
                  <c:v>24.08869078947</c:v>
                </c:pt>
                <c:pt idx="52">
                  <c:v>25.346647190223599</c:v>
                </c:pt>
                <c:pt idx="53">
                  <c:v>26.358744127020099</c:v>
                </c:pt>
                <c:pt idx="54">
                  <c:v>26.540735397597999</c:v>
                </c:pt>
                <c:pt idx="55">
                  <c:v>27.344255736639401</c:v>
                </c:pt>
                <c:pt idx="56">
                  <c:v>28.583415953271899</c:v>
                </c:pt>
                <c:pt idx="57">
                  <c:v>25.806073365041399</c:v>
                </c:pt>
                <c:pt idx="58">
                  <c:v>27.0055793569021</c:v>
                </c:pt>
                <c:pt idx="59">
                  <c:v>27.120595947000499</c:v>
                </c:pt>
                <c:pt idx="60">
                  <c:v>29.478756019405399</c:v>
                </c:pt>
                <c:pt idx="61">
                  <c:v>24.940620994169599</c:v>
                </c:pt>
                <c:pt idx="62">
                  <c:v>25.739229212537602</c:v>
                </c:pt>
                <c:pt idx="63">
                  <c:v>26.1575533013098</c:v>
                </c:pt>
                <c:pt idx="64">
                  <c:v>26.227042772234601</c:v>
                </c:pt>
                <c:pt idx="65">
                  <c:v>25.1809060320758</c:v>
                </c:pt>
                <c:pt idx="66">
                  <c:v>24.369615209527101</c:v>
                </c:pt>
                <c:pt idx="67">
                  <c:v>25.743386422131302</c:v>
                </c:pt>
                <c:pt idx="68">
                  <c:v>25.667858453729099</c:v>
                </c:pt>
                <c:pt idx="69">
                  <c:v>26.546013382053602</c:v>
                </c:pt>
                <c:pt idx="70">
                  <c:v>23.829921067143001</c:v>
                </c:pt>
                <c:pt idx="71">
                  <c:v>22.355222780923899</c:v>
                </c:pt>
                <c:pt idx="72">
                  <c:v>23.904066614286201</c:v>
                </c:pt>
                <c:pt idx="73">
                  <c:v>26.410067032018901</c:v>
                </c:pt>
                <c:pt idx="74">
                  <c:v>25.6066776117197</c:v>
                </c:pt>
                <c:pt idx="75">
                  <c:v>24.937943164126501</c:v>
                </c:pt>
                <c:pt idx="76">
                  <c:v>25.120861332191701</c:v>
                </c:pt>
                <c:pt idx="77">
                  <c:v>25.761622323315201</c:v>
                </c:pt>
                <c:pt idx="78">
                  <c:v>24.316095495715601</c:v>
                </c:pt>
                <c:pt idx="79">
                  <c:v>24.918032980143</c:v>
                </c:pt>
                <c:pt idx="80">
                  <c:v>26.6879738906139</c:v>
                </c:pt>
                <c:pt idx="81">
                  <c:v>26.1597404432313</c:v>
                </c:pt>
                <c:pt idx="82">
                  <c:v>25.665775771969098</c:v>
                </c:pt>
                <c:pt idx="83">
                  <c:v>27.002804632044899</c:v>
                </c:pt>
                <c:pt idx="84">
                  <c:v>26.7964621450956</c:v>
                </c:pt>
                <c:pt idx="85">
                  <c:v>26.619119795287801</c:v>
                </c:pt>
                <c:pt idx="86">
                  <c:v>26.218662542284601</c:v>
                </c:pt>
                <c:pt idx="87">
                  <c:v>27.413130455664401</c:v>
                </c:pt>
                <c:pt idx="88">
                  <c:v>27.658569957386501</c:v>
                </c:pt>
                <c:pt idx="89">
                  <c:v>26.613825895794701</c:v>
                </c:pt>
                <c:pt idx="90">
                  <c:v>26.758564477723802</c:v>
                </c:pt>
                <c:pt idx="91">
                  <c:v>25.149478566108002</c:v>
                </c:pt>
                <c:pt idx="92">
                  <c:v>25.887228294654498</c:v>
                </c:pt>
                <c:pt idx="93">
                  <c:v>25.5973947306104</c:v>
                </c:pt>
                <c:pt idx="94">
                  <c:v>25.329196920646599</c:v>
                </c:pt>
                <c:pt idx="95">
                  <c:v>25.378505154007701</c:v>
                </c:pt>
                <c:pt idx="96">
                  <c:v>25.771359433674199</c:v>
                </c:pt>
                <c:pt idx="97">
                  <c:v>21.815364702446399</c:v>
                </c:pt>
                <c:pt idx="98">
                  <c:v>23.397843312296398</c:v>
                </c:pt>
                <c:pt idx="99">
                  <c:v>21.2835666975955</c:v>
                </c:pt>
                <c:pt idx="100">
                  <c:v>22.926080113731501</c:v>
                </c:pt>
                <c:pt idx="101">
                  <c:v>24.592638508598601</c:v>
                </c:pt>
                <c:pt idx="102">
                  <c:v>24.750429200603801</c:v>
                </c:pt>
                <c:pt idx="103">
                  <c:v>22.8504941367996</c:v>
                </c:pt>
                <c:pt idx="104">
                  <c:v>21.573503558719899</c:v>
                </c:pt>
                <c:pt idx="105">
                  <c:v>23.608432545737699</c:v>
                </c:pt>
                <c:pt idx="106">
                  <c:v>24.011019219174301</c:v>
                </c:pt>
                <c:pt idx="107">
                  <c:v>23.2475046025484</c:v>
                </c:pt>
                <c:pt idx="108">
                  <c:v>24.315886239403401</c:v>
                </c:pt>
                <c:pt idx="109">
                  <c:v>26.890397723709501</c:v>
                </c:pt>
                <c:pt idx="110">
                  <c:v>25.340998892854799</c:v>
                </c:pt>
                <c:pt idx="111">
                  <c:v>27.536966786581299</c:v>
                </c:pt>
                <c:pt idx="112">
                  <c:v>26.925122874419198</c:v>
                </c:pt>
                <c:pt idx="113">
                  <c:v>26.6609290677745</c:v>
                </c:pt>
                <c:pt idx="114">
                  <c:v>28.084474175357599</c:v>
                </c:pt>
                <c:pt idx="115">
                  <c:v>25.775011235423801</c:v>
                </c:pt>
                <c:pt idx="116">
                  <c:v>27.202939759706201</c:v>
                </c:pt>
                <c:pt idx="117">
                  <c:v>27.266247140264099</c:v>
                </c:pt>
                <c:pt idx="118">
                  <c:v>26.316103962922899</c:v>
                </c:pt>
                <c:pt idx="119">
                  <c:v>26.9577095926218</c:v>
                </c:pt>
                <c:pt idx="120">
                  <c:v>24.931679219258399</c:v>
                </c:pt>
                <c:pt idx="121">
                  <c:v>27.159269270347298</c:v>
                </c:pt>
                <c:pt idx="122">
                  <c:v>24.618953016547099</c:v>
                </c:pt>
                <c:pt idx="123">
                  <c:v>25.482757871496101</c:v>
                </c:pt>
                <c:pt idx="124">
                  <c:v>25.622361027776101</c:v>
                </c:pt>
                <c:pt idx="125">
                  <c:v>24.948895887070499</c:v>
                </c:pt>
                <c:pt idx="126">
                  <c:v>24.818400881585301</c:v>
                </c:pt>
                <c:pt idx="127">
                  <c:v>24.9837005637267</c:v>
                </c:pt>
                <c:pt idx="128">
                  <c:v>24.448007354506</c:v>
                </c:pt>
                <c:pt idx="129">
                  <c:v>26.856430728381699</c:v>
                </c:pt>
                <c:pt idx="130">
                  <c:v>24.9210168317009</c:v>
                </c:pt>
                <c:pt idx="131">
                  <c:v>27.458602419298899</c:v>
                </c:pt>
                <c:pt idx="132">
                  <c:v>26.2077822376855</c:v>
                </c:pt>
                <c:pt idx="133">
                  <c:v>26.8324229007291</c:v>
                </c:pt>
                <c:pt idx="134">
                  <c:v>26.846377844815699</c:v>
                </c:pt>
                <c:pt idx="135">
                  <c:v>27.732092106950901</c:v>
                </c:pt>
                <c:pt idx="136">
                  <c:v>26.3047487646737</c:v>
                </c:pt>
                <c:pt idx="137">
                  <c:v>27.6353780010215</c:v>
                </c:pt>
                <c:pt idx="138">
                  <c:v>26.7829689941534</c:v>
                </c:pt>
                <c:pt idx="139">
                  <c:v>28.1858258087459</c:v>
                </c:pt>
                <c:pt idx="140">
                  <c:v>27.798361310174901</c:v>
                </c:pt>
                <c:pt idx="141">
                  <c:v>28.761059148936699</c:v>
                </c:pt>
                <c:pt idx="142">
                  <c:v>28.053423799689899</c:v>
                </c:pt>
                <c:pt idx="143">
                  <c:v>29.272560850126901</c:v>
                </c:pt>
                <c:pt idx="144">
                  <c:v>26.729392489180398</c:v>
                </c:pt>
                <c:pt idx="145">
                  <c:v>28.602088308944801</c:v>
                </c:pt>
                <c:pt idx="146">
                  <c:v>26.585596696642</c:v>
                </c:pt>
                <c:pt idx="147">
                  <c:v>27.864765300927701</c:v>
                </c:pt>
                <c:pt idx="148">
                  <c:v>27.771366851399002</c:v>
                </c:pt>
                <c:pt idx="149">
                  <c:v>28.513414719948599</c:v>
                </c:pt>
                <c:pt idx="150">
                  <c:v>28.720227301375498</c:v>
                </c:pt>
                <c:pt idx="151">
                  <c:v>29.871684990961899</c:v>
                </c:pt>
                <c:pt idx="152">
                  <c:v>28.1253989674975</c:v>
                </c:pt>
                <c:pt idx="153">
                  <c:v>28.462285705634098</c:v>
                </c:pt>
                <c:pt idx="154">
                  <c:v>28.227815114461201</c:v>
                </c:pt>
                <c:pt idx="155">
                  <c:v>28.462414686782999</c:v>
                </c:pt>
                <c:pt idx="156">
                  <c:v>27.830325165708501</c:v>
                </c:pt>
                <c:pt idx="157">
                  <c:v>28.730143368698901</c:v>
                </c:pt>
                <c:pt idx="158">
                  <c:v>27.325914326007702</c:v>
                </c:pt>
                <c:pt idx="159">
                  <c:v>27.793530819119798</c:v>
                </c:pt>
                <c:pt idx="160">
                  <c:v>26.706683063242799</c:v>
                </c:pt>
                <c:pt idx="161">
                  <c:v>27.920626339442901</c:v>
                </c:pt>
                <c:pt idx="162">
                  <c:v>26.988817565702</c:v>
                </c:pt>
                <c:pt idx="163">
                  <c:v>27.850289025567498</c:v>
                </c:pt>
                <c:pt idx="164">
                  <c:v>27.5554900989647</c:v>
                </c:pt>
                <c:pt idx="165">
                  <c:v>27.630849608183699</c:v>
                </c:pt>
                <c:pt idx="166">
                  <c:v>27.2977402619651</c:v>
                </c:pt>
                <c:pt idx="167">
                  <c:v>27.130967527563801</c:v>
                </c:pt>
                <c:pt idx="168">
                  <c:v>26.347184219033199</c:v>
                </c:pt>
                <c:pt idx="169">
                  <c:v>26.910210262808</c:v>
                </c:pt>
                <c:pt idx="170">
                  <c:v>25.992278654570701</c:v>
                </c:pt>
                <c:pt idx="171">
                  <c:v>26.465822625687199</c:v>
                </c:pt>
                <c:pt idx="172">
                  <c:v>27.0609348065767</c:v>
                </c:pt>
                <c:pt idx="173">
                  <c:v>27.583821400272399</c:v>
                </c:pt>
                <c:pt idx="174">
                  <c:v>27.5333657560064</c:v>
                </c:pt>
                <c:pt idx="175">
                  <c:v>27.4831675967975</c:v>
                </c:pt>
                <c:pt idx="176">
                  <c:v>28.477109060071498</c:v>
                </c:pt>
                <c:pt idx="177">
                  <c:v>28.7848689980875</c:v>
                </c:pt>
                <c:pt idx="178">
                  <c:v>28.081617810602001</c:v>
                </c:pt>
                <c:pt idx="179">
                  <c:v>29.440298001382899</c:v>
                </c:pt>
                <c:pt idx="180">
                  <c:v>29.812276522798701</c:v>
                </c:pt>
                <c:pt idx="181">
                  <c:v>30.035304409362499</c:v>
                </c:pt>
                <c:pt idx="182">
                  <c:v>29.959194365568798</c:v>
                </c:pt>
                <c:pt idx="183">
                  <c:v>28.921863087492198</c:v>
                </c:pt>
                <c:pt idx="184">
                  <c:v>30.341034533873199</c:v>
                </c:pt>
                <c:pt idx="185">
                  <c:v>29.201469741404502</c:v>
                </c:pt>
                <c:pt idx="186">
                  <c:v>28.366489366818499</c:v>
                </c:pt>
                <c:pt idx="187">
                  <c:v>28.0019998771111</c:v>
                </c:pt>
                <c:pt idx="188">
                  <c:v>27.865199722198302</c:v>
                </c:pt>
                <c:pt idx="189">
                  <c:v>27.630550528566499</c:v>
                </c:pt>
                <c:pt idx="190">
                  <c:v>28.4369024458111</c:v>
                </c:pt>
                <c:pt idx="191">
                  <c:v>28.1767456024693</c:v>
                </c:pt>
                <c:pt idx="192">
                  <c:v>27.069173725552702</c:v>
                </c:pt>
                <c:pt idx="193">
                  <c:v>25.3707788670838</c:v>
                </c:pt>
                <c:pt idx="194">
                  <c:v>25.744257308358002</c:v>
                </c:pt>
                <c:pt idx="195">
                  <c:v>26.744251742261898</c:v>
                </c:pt>
                <c:pt idx="196">
                  <c:v>24.726262300524301</c:v>
                </c:pt>
                <c:pt idx="197">
                  <c:v>27.159913675974099</c:v>
                </c:pt>
                <c:pt idx="198">
                  <c:v>25.423490249833002</c:v>
                </c:pt>
                <c:pt idx="199">
                  <c:v>24.570137131774299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8C-46B7-A25D-F1829E6E67DA}"/>
            </c:ext>
          </c:extLst>
        </c:ser>
        <c:ser>
          <c:idx val="1"/>
          <c:order val="1"/>
          <c:tx>
            <c:strRef>
              <c:f>result_EM_2D_NbO!$AJ$1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result_EM_2D_NbO!$AJ$2:$AJ$201</c:f>
              <c:numCache>
                <c:formatCode>General</c:formatCode>
                <c:ptCount val="200"/>
                <c:pt idx="1">
                  <c:v>1.24514205323604</c:v>
                </c:pt>
                <c:pt idx="2">
                  <c:v>0.83689978282231703</c:v>
                </c:pt>
                <c:pt idx="3">
                  <c:v>0.76562473093051997</c:v>
                </c:pt>
                <c:pt idx="4">
                  <c:v>0.87572948348986601</c:v>
                </c:pt>
                <c:pt idx="5">
                  <c:v>0.17199935636650701</c:v>
                </c:pt>
                <c:pt idx="6">
                  <c:v>0.16688887397031299</c:v>
                </c:pt>
                <c:pt idx="7">
                  <c:v>0.19020002592978999</c:v>
                </c:pt>
                <c:pt idx="8">
                  <c:v>0.16451042235129601</c:v>
                </c:pt>
                <c:pt idx="9">
                  <c:v>0.14632865688671101</c:v>
                </c:pt>
                <c:pt idx="10">
                  <c:v>1.09266156401514</c:v>
                </c:pt>
                <c:pt idx="11">
                  <c:v>0.25338201228791302</c:v>
                </c:pt>
                <c:pt idx="12">
                  <c:v>0.34286814303687302</c:v>
                </c:pt>
                <c:pt idx="13">
                  <c:v>0.22783979229783499</c:v>
                </c:pt>
                <c:pt idx="14">
                  <c:v>0.32801873892403</c:v>
                </c:pt>
                <c:pt idx="15">
                  <c:v>0.23822244527660399</c:v>
                </c:pt>
                <c:pt idx="16">
                  <c:v>0.32357997460966798</c:v>
                </c:pt>
                <c:pt idx="17">
                  <c:v>0.77351942665830298</c:v>
                </c:pt>
                <c:pt idx="18">
                  <c:v>0.89806035110474303</c:v>
                </c:pt>
                <c:pt idx="19">
                  <c:v>0.79014040043315004</c:v>
                </c:pt>
                <c:pt idx="20">
                  <c:v>0.60784753629869703</c:v>
                </c:pt>
                <c:pt idx="21">
                  <c:v>1.18835581621646</c:v>
                </c:pt>
                <c:pt idx="22">
                  <c:v>0.808542340945128</c:v>
                </c:pt>
                <c:pt idx="23">
                  <c:v>1.0048407641333399</c:v>
                </c:pt>
                <c:pt idx="24">
                  <c:v>0.89946222931777398</c:v>
                </c:pt>
                <c:pt idx="25">
                  <c:v>0.78662377760486202</c:v>
                </c:pt>
                <c:pt idx="26">
                  <c:v>0.97365868364602803</c:v>
                </c:pt>
                <c:pt idx="27">
                  <c:v>1.23445541255007</c:v>
                </c:pt>
                <c:pt idx="28">
                  <c:v>0.89039270674753901</c:v>
                </c:pt>
                <c:pt idx="29">
                  <c:v>1.0320979767418501</c:v>
                </c:pt>
                <c:pt idx="30">
                  <c:v>1.19119213076132</c:v>
                </c:pt>
                <c:pt idx="31">
                  <c:v>1.0697535332880199</c:v>
                </c:pt>
                <c:pt idx="32">
                  <c:v>1.0693175337424601</c:v>
                </c:pt>
                <c:pt idx="33">
                  <c:v>1.0263636418394499</c:v>
                </c:pt>
                <c:pt idx="34">
                  <c:v>0.94421655127633797</c:v>
                </c:pt>
                <c:pt idx="35">
                  <c:v>0.95601527164732902</c:v>
                </c:pt>
                <c:pt idx="36">
                  <c:v>0.97170568057620399</c:v>
                </c:pt>
                <c:pt idx="37">
                  <c:v>0.77252107620675803</c:v>
                </c:pt>
                <c:pt idx="38">
                  <c:v>0.85225586679115795</c:v>
                </c:pt>
                <c:pt idx="39">
                  <c:v>0.97636466134574995</c:v>
                </c:pt>
                <c:pt idx="40">
                  <c:v>0.90723349152094301</c:v>
                </c:pt>
                <c:pt idx="41">
                  <c:v>1.2392672335000301</c:v>
                </c:pt>
                <c:pt idx="42">
                  <c:v>0.83921281017479499</c:v>
                </c:pt>
                <c:pt idx="43">
                  <c:v>1.01501830853688</c:v>
                </c:pt>
                <c:pt idx="44">
                  <c:v>1.14546699089767</c:v>
                </c:pt>
                <c:pt idx="45">
                  <c:v>0.82914890057576296</c:v>
                </c:pt>
                <c:pt idx="46">
                  <c:v>0.90583569936382302</c:v>
                </c:pt>
                <c:pt idx="47">
                  <c:v>0.87835109310556503</c:v>
                </c:pt>
                <c:pt idx="48">
                  <c:v>0.90751891715476696</c:v>
                </c:pt>
                <c:pt idx="49">
                  <c:v>0.94038894737422796</c:v>
                </c:pt>
                <c:pt idx="50">
                  <c:v>1.2180380108623701</c:v>
                </c:pt>
                <c:pt idx="51">
                  <c:v>0.88546079802609701</c:v>
                </c:pt>
                <c:pt idx="52">
                  <c:v>0.67000638877921004</c:v>
                </c:pt>
                <c:pt idx="53">
                  <c:v>0.74195450444728095</c:v>
                </c:pt>
                <c:pt idx="54">
                  <c:v>0.84892109950448302</c:v>
                </c:pt>
                <c:pt idx="55">
                  <c:v>0.96450878465310697</c:v>
                </c:pt>
                <c:pt idx="56">
                  <c:v>0.84852424233538204</c:v>
                </c:pt>
                <c:pt idx="57">
                  <c:v>1.08810852033734</c:v>
                </c:pt>
                <c:pt idx="58">
                  <c:v>1.0441525758703001</c:v>
                </c:pt>
                <c:pt idx="59">
                  <c:v>1.17711727535711</c:v>
                </c:pt>
                <c:pt idx="60">
                  <c:v>1.0694055086541201</c:v>
                </c:pt>
                <c:pt idx="61">
                  <c:v>1.1614402286285399</c:v>
                </c:pt>
                <c:pt idx="62">
                  <c:v>1.2436108257555201</c:v>
                </c:pt>
                <c:pt idx="63">
                  <c:v>1.00376494792797</c:v>
                </c:pt>
                <c:pt idx="64">
                  <c:v>1.19534922112649</c:v>
                </c:pt>
                <c:pt idx="65">
                  <c:v>1.0779400266286401</c:v>
                </c:pt>
                <c:pt idx="66">
                  <c:v>1.07885779781414</c:v>
                </c:pt>
                <c:pt idx="67">
                  <c:v>1.1177384127608601</c:v>
                </c:pt>
                <c:pt idx="68">
                  <c:v>1.1092004362405501</c:v>
                </c:pt>
                <c:pt idx="69">
                  <c:v>1.0004921753512299</c:v>
                </c:pt>
                <c:pt idx="70">
                  <c:v>1.31267320603052</c:v>
                </c:pt>
                <c:pt idx="71">
                  <c:v>1.1662731259888199</c:v>
                </c:pt>
                <c:pt idx="72">
                  <c:v>1.5982183797570899</c:v>
                </c:pt>
                <c:pt idx="73">
                  <c:v>1.3158573189317799</c:v>
                </c:pt>
                <c:pt idx="74">
                  <c:v>1.8267949242388399</c:v>
                </c:pt>
                <c:pt idx="75">
                  <c:v>1.4566605561667301</c:v>
                </c:pt>
                <c:pt idx="76">
                  <c:v>1.6500482240101599</c:v>
                </c:pt>
                <c:pt idx="77">
                  <c:v>1.8516156572282401</c:v>
                </c:pt>
                <c:pt idx="78">
                  <c:v>1.7488875208708501</c:v>
                </c:pt>
                <c:pt idx="79">
                  <c:v>1.9866395632500999</c:v>
                </c:pt>
                <c:pt idx="80">
                  <c:v>2.3545051489421298</c:v>
                </c:pt>
                <c:pt idx="81">
                  <c:v>2.2010757469934301</c:v>
                </c:pt>
                <c:pt idx="82">
                  <c:v>2.1528700057205898</c:v>
                </c:pt>
                <c:pt idx="83">
                  <c:v>1.8542888252771701</c:v>
                </c:pt>
                <c:pt idx="84">
                  <c:v>1.92016207924972</c:v>
                </c:pt>
                <c:pt idx="85">
                  <c:v>2.1270440142586202</c:v>
                </c:pt>
                <c:pt idx="86">
                  <c:v>2.0990265702061799</c:v>
                </c:pt>
                <c:pt idx="87">
                  <c:v>2.3161062098582299</c:v>
                </c:pt>
                <c:pt idx="88">
                  <c:v>2.3946230291160502</c:v>
                </c:pt>
                <c:pt idx="89">
                  <c:v>1.9971377808047399</c:v>
                </c:pt>
                <c:pt idx="90">
                  <c:v>2.1537960432969099</c:v>
                </c:pt>
                <c:pt idx="91">
                  <c:v>2.0949616145608601</c:v>
                </c:pt>
                <c:pt idx="92">
                  <c:v>2.1769346987181799</c:v>
                </c:pt>
                <c:pt idx="93">
                  <c:v>2.1086037564090101</c:v>
                </c:pt>
                <c:pt idx="94">
                  <c:v>1.91522111744475</c:v>
                </c:pt>
                <c:pt idx="95">
                  <c:v>2.0154630404699398</c:v>
                </c:pt>
                <c:pt idx="96">
                  <c:v>2.24419315493419</c:v>
                </c:pt>
                <c:pt idx="97">
                  <c:v>2.1299436559143898</c:v>
                </c:pt>
                <c:pt idx="98">
                  <c:v>2.74289229311875</c:v>
                </c:pt>
                <c:pt idx="99">
                  <c:v>2.5237726046578302</c:v>
                </c:pt>
                <c:pt idx="100">
                  <c:v>2.6728454396016499</c:v>
                </c:pt>
                <c:pt idx="101">
                  <c:v>3.23124952852424</c:v>
                </c:pt>
                <c:pt idx="102">
                  <c:v>2.8496512920435499</c:v>
                </c:pt>
                <c:pt idx="103">
                  <c:v>3.0822076025422098</c:v>
                </c:pt>
                <c:pt idx="104">
                  <c:v>3.3194746110654099</c:v>
                </c:pt>
                <c:pt idx="105">
                  <c:v>2.7903457450768698</c:v>
                </c:pt>
                <c:pt idx="106">
                  <c:v>3.0027175267272801</c:v>
                </c:pt>
                <c:pt idx="107">
                  <c:v>3.2028996458081198</c:v>
                </c:pt>
                <c:pt idx="108">
                  <c:v>3.5516584261871702</c:v>
                </c:pt>
                <c:pt idx="109">
                  <c:v>3.6738097209890799</c:v>
                </c:pt>
                <c:pt idx="110">
                  <c:v>4.0033392745314904</c:v>
                </c:pt>
                <c:pt idx="111">
                  <c:v>3.59974865547197</c:v>
                </c:pt>
                <c:pt idx="112">
                  <c:v>3.9704710594377399</c:v>
                </c:pt>
                <c:pt idx="113">
                  <c:v>3.5486115219386201</c:v>
                </c:pt>
                <c:pt idx="114">
                  <c:v>3.5992315166562601</c:v>
                </c:pt>
                <c:pt idx="115">
                  <c:v>3.77897274832132</c:v>
                </c:pt>
                <c:pt idx="116">
                  <c:v>3.4047166428517701</c:v>
                </c:pt>
                <c:pt idx="117">
                  <c:v>3.2097803123367998</c:v>
                </c:pt>
                <c:pt idx="118">
                  <c:v>3.26661006887747</c:v>
                </c:pt>
                <c:pt idx="119">
                  <c:v>3.5017567468165098</c:v>
                </c:pt>
                <c:pt idx="120">
                  <c:v>3.8151950714640002</c:v>
                </c:pt>
                <c:pt idx="121">
                  <c:v>3.6281161724862101</c:v>
                </c:pt>
                <c:pt idx="122">
                  <c:v>4.2296277091682102</c:v>
                </c:pt>
                <c:pt idx="123">
                  <c:v>4.4098264337910997</c:v>
                </c:pt>
                <c:pt idx="124">
                  <c:v>4.6788353610407203</c:v>
                </c:pt>
                <c:pt idx="125">
                  <c:v>4.9052870712670398</c:v>
                </c:pt>
                <c:pt idx="126">
                  <c:v>4.7826107379851601</c:v>
                </c:pt>
                <c:pt idx="127">
                  <c:v>4.9306396909949202</c:v>
                </c:pt>
                <c:pt idx="128">
                  <c:v>5.1673972890394397</c:v>
                </c:pt>
                <c:pt idx="129">
                  <c:v>5.1223017033739504</c:v>
                </c:pt>
                <c:pt idx="130">
                  <c:v>4.96277958323408</c:v>
                </c:pt>
                <c:pt idx="131">
                  <c:v>5.4077644716710296</c:v>
                </c:pt>
                <c:pt idx="132">
                  <c:v>5.8228796864768197</c:v>
                </c:pt>
                <c:pt idx="133">
                  <c:v>5.7230869806178601</c:v>
                </c:pt>
                <c:pt idx="134">
                  <c:v>6.2237253695818504</c:v>
                </c:pt>
                <c:pt idx="135">
                  <c:v>6.7660045840291803</c:v>
                </c:pt>
                <c:pt idx="136">
                  <c:v>6.6543312743894498</c:v>
                </c:pt>
                <c:pt idx="137">
                  <c:v>7.88741902429752</c:v>
                </c:pt>
                <c:pt idx="138">
                  <c:v>7.5894380486744701</c:v>
                </c:pt>
                <c:pt idx="139">
                  <c:v>7.7301915615564099</c:v>
                </c:pt>
                <c:pt idx="140">
                  <c:v>7.4416324355461896</c:v>
                </c:pt>
                <c:pt idx="141">
                  <c:v>6.7023677722678201</c:v>
                </c:pt>
                <c:pt idx="142">
                  <c:v>7.4650801154941098</c:v>
                </c:pt>
                <c:pt idx="143">
                  <c:v>7.3902826235244499</c:v>
                </c:pt>
                <c:pt idx="144">
                  <c:v>7.2466629584317896</c:v>
                </c:pt>
                <c:pt idx="145">
                  <c:v>7.2577280649783997</c:v>
                </c:pt>
                <c:pt idx="146">
                  <c:v>6.8981315218251202</c:v>
                </c:pt>
                <c:pt idx="147">
                  <c:v>8.3525442412776396</c:v>
                </c:pt>
                <c:pt idx="148">
                  <c:v>8.4034908127269308</c:v>
                </c:pt>
                <c:pt idx="149">
                  <c:v>8.9290432512335904</c:v>
                </c:pt>
                <c:pt idx="150">
                  <c:v>8.2765868777479099</c:v>
                </c:pt>
                <c:pt idx="151">
                  <c:v>8.4341139610691496</c:v>
                </c:pt>
                <c:pt idx="152">
                  <c:v>8.0014898349802994</c:v>
                </c:pt>
                <c:pt idx="153">
                  <c:v>8.4642040396851197</c:v>
                </c:pt>
                <c:pt idx="154">
                  <c:v>8.36745171763984</c:v>
                </c:pt>
                <c:pt idx="155">
                  <c:v>9.5675709210486293</c:v>
                </c:pt>
                <c:pt idx="156">
                  <c:v>9.6434174811986608</c:v>
                </c:pt>
                <c:pt idx="157">
                  <c:v>9.4535814978796093</c:v>
                </c:pt>
                <c:pt idx="158">
                  <c:v>9.8277092558123194</c:v>
                </c:pt>
                <c:pt idx="159">
                  <c:v>9.2260090152793008</c:v>
                </c:pt>
                <c:pt idx="160">
                  <c:v>9.1163292610058395</c:v>
                </c:pt>
                <c:pt idx="161">
                  <c:v>10.3286795883089</c:v>
                </c:pt>
                <c:pt idx="162">
                  <c:v>10.307960267848699</c:v>
                </c:pt>
                <c:pt idx="163">
                  <c:v>10.654679611350399</c:v>
                </c:pt>
                <c:pt idx="164">
                  <c:v>10.4960433606014</c:v>
                </c:pt>
                <c:pt idx="165">
                  <c:v>10.857639456551601</c:v>
                </c:pt>
                <c:pt idx="166">
                  <c:v>10.4909794041677</c:v>
                </c:pt>
                <c:pt idx="167">
                  <c:v>10.650733052691001</c:v>
                </c:pt>
                <c:pt idx="168">
                  <c:v>11.3048803341739</c:v>
                </c:pt>
                <c:pt idx="169">
                  <c:v>11.411644007761399</c:v>
                </c:pt>
                <c:pt idx="170">
                  <c:v>11.0715482970233</c:v>
                </c:pt>
                <c:pt idx="171">
                  <c:v>10.633335216688</c:v>
                </c:pt>
                <c:pt idx="172">
                  <c:v>11.414144382084199</c:v>
                </c:pt>
                <c:pt idx="173">
                  <c:v>12.313189191144</c:v>
                </c:pt>
                <c:pt idx="174">
                  <c:v>12.044573033908399</c:v>
                </c:pt>
                <c:pt idx="175">
                  <c:v>12.131953182343199</c:v>
                </c:pt>
                <c:pt idx="176">
                  <c:v>12.6892092863387</c:v>
                </c:pt>
                <c:pt idx="177">
                  <c:v>12.056761580516801</c:v>
                </c:pt>
                <c:pt idx="178">
                  <c:v>12.7483953848959</c:v>
                </c:pt>
                <c:pt idx="179">
                  <c:v>13.2861131724567</c:v>
                </c:pt>
                <c:pt idx="180">
                  <c:v>13.650413470309999</c:v>
                </c:pt>
                <c:pt idx="181">
                  <c:v>13.3764051417971</c:v>
                </c:pt>
                <c:pt idx="182">
                  <c:v>12.7616466848892</c:v>
                </c:pt>
                <c:pt idx="183">
                  <c:v>13.052436365180499</c:v>
                </c:pt>
                <c:pt idx="184">
                  <c:v>13.445691932929099</c:v>
                </c:pt>
                <c:pt idx="185">
                  <c:v>12.978237431292399</c:v>
                </c:pt>
                <c:pt idx="186">
                  <c:v>13.847934024310099</c:v>
                </c:pt>
                <c:pt idx="187">
                  <c:v>13.503948682977301</c:v>
                </c:pt>
                <c:pt idx="188">
                  <c:v>13.783302415926499</c:v>
                </c:pt>
                <c:pt idx="189">
                  <c:v>13.6316488170505</c:v>
                </c:pt>
                <c:pt idx="190">
                  <c:v>13.572827370954</c:v>
                </c:pt>
                <c:pt idx="191">
                  <c:v>14.4845180719973</c:v>
                </c:pt>
                <c:pt idx="192">
                  <c:v>13.0107839322377</c:v>
                </c:pt>
                <c:pt idx="193">
                  <c:v>13.5947507367672</c:v>
                </c:pt>
                <c:pt idx="194">
                  <c:v>13.3279672683882</c:v>
                </c:pt>
                <c:pt idx="195">
                  <c:v>13.1670318331847</c:v>
                </c:pt>
                <c:pt idx="196">
                  <c:v>14.816185245502201</c:v>
                </c:pt>
                <c:pt idx="197">
                  <c:v>14.287267777700301</c:v>
                </c:pt>
                <c:pt idx="198">
                  <c:v>14.032095263595799</c:v>
                </c:pt>
                <c:pt idx="199">
                  <c:v>14.140932382151499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8C-46B7-A25D-F1829E6E67DA}"/>
            </c:ext>
          </c:extLst>
        </c:ser>
        <c:ser>
          <c:idx val="2"/>
          <c:order val="2"/>
          <c:tx>
            <c:strRef>
              <c:f>result_EM_2D_NbO!$AK$1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result_EM_2D_NbO!$AK$2:$AK$201</c:f>
              <c:numCache>
                <c:formatCode>General</c:formatCode>
                <c:ptCount val="200"/>
                <c:pt idx="22">
                  <c:v>0.409200053321636</c:v>
                </c:pt>
                <c:pt idx="23">
                  <c:v>0.54084143858123901</c:v>
                </c:pt>
                <c:pt idx="24">
                  <c:v>0.69558164789714805</c:v>
                </c:pt>
                <c:pt idx="25">
                  <c:v>0.55815594915630495</c:v>
                </c:pt>
                <c:pt idx="26">
                  <c:v>0.54817742755220999</c:v>
                </c:pt>
                <c:pt idx="27">
                  <c:v>0.58289356123109104</c:v>
                </c:pt>
                <c:pt idx="28">
                  <c:v>0.53185661830699804</c:v>
                </c:pt>
                <c:pt idx="29">
                  <c:v>0.53137585241985796</c:v>
                </c:pt>
                <c:pt idx="30">
                  <c:v>0.43190353564155798</c:v>
                </c:pt>
                <c:pt idx="31">
                  <c:v>0.35297024753815498</c:v>
                </c:pt>
                <c:pt idx="32">
                  <c:v>0.41699343369418701</c:v>
                </c:pt>
                <c:pt idx="33">
                  <c:v>0.39939890324923399</c:v>
                </c:pt>
                <c:pt idx="34">
                  <c:v>0.31037849847478799</c:v>
                </c:pt>
                <c:pt idx="35">
                  <c:v>0.29363697958846002</c:v>
                </c:pt>
                <c:pt idx="36">
                  <c:v>0.32502399147639999</c:v>
                </c:pt>
                <c:pt idx="37">
                  <c:v>0.32688851070174102</c:v>
                </c:pt>
                <c:pt idx="38">
                  <c:v>0.31836478228846798</c:v>
                </c:pt>
                <c:pt idx="39">
                  <c:v>0.27980475277385902</c:v>
                </c:pt>
                <c:pt idx="40">
                  <c:v>0.346959073599172</c:v>
                </c:pt>
                <c:pt idx="41">
                  <c:v>0.35784577454023703</c:v>
                </c:pt>
                <c:pt idx="42">
                  <c:v>0.39400199465087998</c:v>
                </c:pt>
                <c:pt idx="43">
                  <c:v>0.36823407332327301</c:v>
                </c:pt>
                <c:pt idx="44">
                  <c:v>0.434129871653813</c:v>
                </c:pt>
                <c:pt idx="45">
                  <c:v>0.49416705805245698</c:v>
                </c:pt>
                <c:pt idx="46">
                  <c:v>0.35431911159018398</c:v>
                </c:pt>
                <c:pt idx="47">
                  <c:v>0.40101636260845003</c:v>
                </c:pt>
                <c:pt idx="48">
                  <c:v>0.39790262648920799</c:v>
                </c:pt>
                <c:pt idx="49">
                  <c:v>0.41316836406448698</c:v>
                </c:pt>
                <c:pt idx="50">
                  <c:v>0.35285218724405798</c:v>
                </c:pt>
                <c:pt idx="51">
                  <c:v>0.30160009466673299</c:v>
                </c:pt>
                <c:pt idx="52">
                  <c:v>0.35080508087134699</c:v>
                </c:pt>
                <c:pt idx="53">
                  <c:v>0.35324673612823698</c:v>
                </c:pt>
                <c:pt idx="54">
                  <c:v>0.37206031662586098</c:v>
                </c:pt>
                <c:pt idx="55">
                  <c:v>0.37716566953838199</c:v>
                </c:pt>
                <c:pt idx="56">
                  <c:v>0.353739758483957</c:v>
                </c:pt>
                <c:pt idx="57">
                  <c:v>0.41952423288523799</c:v>
                </c:pt>
                <c:pt idx="58">
                  <c:v>0.36630142233440799</c:v>
                </c:pt>
                <c:pt idx="59">
                  <c:v>0.28672010493739603</c:v>
                </c:pt>
                <c:pt idx="60">
                  <c:v>0.28487684387221901</c:v>
                </c:pt>
                <c:pt idx="61">
                  <c:v>0.32520432496247897</c:v>
                </c:pt>
                <c:pt idx="62">
                  <c:v>0.38902193547603298</c:v>
                </c:pt>
                <c:pt idx="63">
                  <c:v>0.38691410634377998</c:v>
                </c:pt>
                <c:pt idx="64">
                  <c:v>0.31765278935534202</c:v>
                </c:pt>
                <c:pt idx="65">
                  <c:v>0.34086662668314899</c:v>
                </c:pt>
                <c:pt idx="66">
                  <c:v>0.37425912504879899</c:v>
                </c:pt>
                <c:pt idx="67">
                  <c:v>0.38841709249527001</c:v>
                </c:pt>
                <c:pt idx="68">
                  <c:v>0.37060658893666798</c:v>
                </c:pt>
                <c:pt idx="69">
                  <c:v>0.35038905509642299</c:v>
                </c:pt>
                <c:pt idx="70">
                  <c:v>0.32506172493250901</c:v>
                </c:pt>
                <c:pt idx="71">
                  <c:v>0.31521876503602397</c:v>
                </c:pt>
                <c:pt idx="72">
                  <c:v>0.42510921208558899</c:v>
                </c:pt>
                <c:pt idx="73">
                  <c:v>0.40312209802968602</c:v>
                </c:pt>
                <c:pt idx="74">
                  <c:v>0.37633033128021598</c:v>
                </c:pt>
                <c:pt idx="75">
                  <c:v>0.34292694392155298</c:v>
                </c:pt>
                <c:pt idx="76">
                  <c:v>0.35177769832362898</c:v>
                </c:pt>
                <c:pt idx="77">
                  <c:v>0.31304885944406902</c:v>
                </c:pt>
                <c:pt idx="78">
                  <c:v>0.37420500047197602</c:v>
                </c:pt>
                <c:pt idx="79">
                  <c:v>0.34359757101798499</c:v>
                </c:pt>
                <c:pt idx="80">
                  <c:v>0.36625416403467298</c:v>
                </c:pt>
                <c:pt idx="81">
                  <c:v>0.40318441202546601</c:v>
                </c:pt>
                <c:pt idx="82">
                  <c:v>0.39974759068564403</c:v>
                </c:pt>
                <c:pt idx="83">
                  <c:v>0.34910266779120203</c:v>
                </c:pt>
                <c:pt idx="84">
                  <c:v>0.37190000913202997</c:v>
                </c:pt>
                <c:pt idx="85">
                  <c:v>0.33781996210277199</c:v>
                </c:pt>
                <c:pt idx="86">
                  <c:v>0.397966558167344</c:v>
                </c:pt>
                <c:pt idx="87">
                  <c:v>0.27267117235077398</c:v>
                </c:pt>
                <c:pt idx="88">
                  <c:v>0.320975603585339</c:v>
                </c:pt>
                <c:pt idx="89">
                  <c:v>0.35854718030523702</c:v>
                </c:pt>
                <c:pt idx="90">
                  <c:v>0.31424187729467001</c:v>
                </c:pt>
                <c:pt idx="91">
                  <c:v>0.29584045558758199</c:v>
                </c:pt>
                <c:pt idx="92">
                  <c:v>0.28854757540966702</c:v>
                </c:pt>
                <c:pt idx="93">
                  <c:v>0.30514765007281303</c:v>
                </c:pt>
                <c:pt idx="94">
                  <c:v>0.35611411948504801</c:v>
                </c:pt>
                <c:pt idx="95">
                  <c:v>0.35273228212871699</c:v>
                </c:pt>
                <c:pt idx="96">
                  <c:v>0.34183043405985197</c:v>
                </c:pt>
                <c:pt idx="97">
                  <c:v>0.35899648267520201</c:v>
                </c:pt>
                <c:pt idx="98">
                  <c:v>0.36937974523067002</c:v>
                </c:pt>
                <c:pt idx="99">
                  <c:v>0.400597052038418</c:v>
                </c:pt>
                <c:pt idx="100">
                  <c:v>0.37775690607528301</c:v>
                </c:pt>
                <c:pt idx="101">
                  <c:v>0.380041720707613</c:v>
                </c:pt>
                <c:pt idx="102">
                  <c:v>0.396220128241494</c:v>
                </c:pt>
                <c:pt idx="103">
                  <c:v>0.34413093034908998</c:v>
                </c:pt>
                <c:pt idx="104">
                  <c:v>0.36624633387479999</c:v>
                </c:pt>
                <c:pt idx="105">
                  <c:v>0.34995240624716001</c:v>
                </c:pt>
                <c:pt idx="106">
                  <c:v>0.301175917970819</c:v>
                </c:pt>
                <c:pt idx="107">
                  <c:v>0.35237751751083701</c:v>
                </c:pt>
                <c:pt idx="108">
                  <c:v>0.40875818213416698</c:v>
                </c:pt>
                <c:pt idx="109">
                  <c:v>0.41447826371799301</c:v>
                </c:pt>
                <c:pt idx="110">
                  <c:v>0.41125315830530401</c:v>
                </c:pt>
                <c:pt idx="111">
                  <c:v>0.37292214297210902</c:v>
                </c:pt>
                <c:pt idx="112">
                  <c:v>0.37791196972942598</c:v>
                </c:pt>
                <c:pt idx="113">
                  <c:v>0.37450952982670499</c:v>
                </c:pt>
                <c:pt idx="114">
                  <c:v>0.37311953398557401</c:v>
                </c:pt>
                <c:pt idx="115">
                  <c:v>0.33033732812806499</c:v>
                </c:pt>
                <c:pt idx="116">
                  <c:v>0.37145098480990801</c:v>
                </c:pt>
                <c:pt idx="117">
                  <c:v>0.39411307604444301</c:v>
                </c:pt>
                <c:pt idx="118">
                  <c:v>0.39617842716880602</c:v>
                </c:pt>
                <c:pt idx="119">
                  <c:v>0.40353799579618899</c:v>
                </c:pt>
                <c:pt idx="120">
                  <c:v>0.34033513048146902</c:v>
                </c:pt>
                <c:pt idx="121">
                  <c:v>0.386110916375695</c:v>
                </c:pt>
                <c:pt idx="122">
                  <c:v>0.34430248268496</c:v>
                </c:pt>
                <c:pt idx="123">
                  <c:v>0.355074937287012</c:v>
                </c:pt>
                <c:pt idx="124">
                  <c:v>0.36079295746982498</c:v>
                </c:pt>
                <c:pt idx="125">
                  <c:v>0.36746220406435198</c:v>
                </c:pt>
                <c:pt idx="126">
                  <c:v>0.36116103795653898</c:v>
                </c:pt>
                <c:pt idx="127">
                  <c:v>0.38941733282750202</c:v>
                </c:pt>
                <c:pt idx="128">
                  <c:v>0.406035536486132</c:v>
                </c:pt>
                <c:pt idx="129">
                  <c:v>0.39320017296484799</c:v>
                </c:pt>
                <c:pt idx="130">
                  <c:v>0.449000802199575</c:v>
                </c:pt>
                <c:pt idx="131">
                  <c:v>0.39275630805741801</c:v>
                </c:pt>
                <c:pt idx="132">
                  <c:v>0.42824644973599801</c:v>
                </c:pt>
                <c:pt idx="133">
                  <c:v>0.41169036040770901</c:v>
                </c:pt>
                <c:pt idx="134">
                  <c:v>0.44814580435923601</c:v>
                </c:pt>
                <c:pt idx="135">
                  <c:v>0.44804673601033901</c:v>
                </c:pt>
                <c:pt idx="136">
                  <c:v>0.459787691095983</c:v>
                </c:pt>
                <c:pt idx="137">
                  <c:v>0.44641257195249301</c:v>
                </c:pt>
                <c:pt idx="138">
                  <c:v>0.41078832044472202</c:v>
                </c:pt>
                <c:pt idx="139">
                  <c:v>0.442065810350668</c:v>
                </c:pt>
                <c:pt idx="140">
                  <c:v>0.44580188857799302</c:v>
                </c:pt>
                <c:pt idx="141">
                  <c:v>0.44313968541339999</c:v>
                </c:pt>
                <c:pt idx="142">
                  <c:v>0.47067319258506302</c:v>
                </c:pt>
                <c:pt idx="143">
                  <c:v>0.47613836434199203</c:v>
                </c:pt>
                <c:pt idx="144">
                  <c:v>0.42738934882808499</c:v>
                </c:pt>
                <c:pt idx="145">
                  <c:v>0.40617215340408203</c:v>
                </c:pt>
                <c:pt idx="146">
                  <c:v>0.44842762915886403</c:v>
                </c:pt>
                <c:pt idx="147">
                  <c:v>0.42699305543778598</c:v>
                </c:pt>
                <c:pt idx="148">
                  <c:v>0.46175556089608299</c:v>
                </c:pt>
                <c:pt idx="149">
                  <c:v>0.47562759587178299</c:v>
                </c:pt>
                <c:pt idx="150">
                  <c:v>0.428836574825326</c:v>
                </c:pt>
                <c:pt idx="151">
                  <c:v>0.45046755327806398</c:v>
                </c:pt>
                <c:pt idx="152">
                  <c:v>0.441724590559744</c:v>
                </c:pt>
                <c:pt idx="153">
                  <c:v>0.47289681242528298</c:v>
                </c:pt>
                <c:pt idx="154">
                  <c:v>0.48375995023704099</c:v>
                </c:pt>
                <c:pt idx="155">
                  <c:v>0.46874857761230498</c:v>
                </c:pt>
                <c:pt idx="156">
                  <c:v>0.46364898996194098</c:v>
                </c:pt>
                <c:pt idx="157">
                  <c:v>0.47725361352201601</c:v>
                </c:pt>
                <c:pt idx="158">
                  <c:v>0.46387996526063102</c:v>
                </c:pt>
                <c:pt idx="159">
                  <c:v>0.49389618306699001</c:v>
                </c:pt>
                <c:pt idx="160">
                  <c:v>0.47778033709073098</c:v>
                </c:pt>
                <c:pt idx="161">
                  <c:v>0.42349892856975102</c:v>
                </c:pt>
                <c:pt idx="162">
                  <c:v>0.42496444956857299</c:v>
                </c:pt>
                <c:pt idx="163">
                  <c:v>0.41405338056262903</c:v>
                </c:pt>
                <c:pt idx="164">
                  <c:v>0.372041760294403</c:v>
                </c:pt>
                <c:pt idx="165">
                  <c:v>0.36207021384086802</c:v>
                </c:pt>
                <c:pt idx="166">
                  <c:v>0.39329912347366303</c:v>
                </c:pt>
                <c:pt idx="167">
                  <c:v>0.38024413098962601</c:v>
                </c:pt>
                <c:pt idx="168">
                  <c:v>0.38401589326339303</c:v>
                </c:pt>
                <c:pt idx="169">
                  <c:v>0.37604781800581599</c:v>
                </c:pt>
                <c:pt idx="170">
                  <c:v>0.33460771976912901</c:v>
                </c:pt>
                <c:pt idx="171">
                  <c:v>0.35222452706347901</c:v>
                </c:pt>
                <c:pt idx="172">
                  <c:v>0.34185573677078701</c:v>
                </c:pt>
                <c:pt idx="173">
                  <c:v>0.31191506598240198</c:v>
                </c:pt>
                <c:pt idx="174">
                  <c:v>0.36045345585051802</c:v>
                </c:pt>
                <c:pt idx="175">
                  <c:v>0.36198313672299298</c:v>
                </c:pt>
                <c:pt idx="176">
                  <c:v>0.36212026863902702</c:v>
                </c:pt>
                <c:pt idx="177">
                  <c:v>0.349468989619306</c:v>
                </c:pt>
                <c:pt idx="178">
                  <c:v>0.314689660874578</c:v>
                </c:pt>
                <c:pt idx="179">
                  <c:v>0.35984105921189002</c:v>
                </c:pt>
                <c:pt idx="180">
                  <c:v>0.382318156163095</c:v>
                </c:pt>
                <c:pt idx="181">
                  <c:v>0.38492093355005103</c:v>
                </c:pt>
                <c:pt idx="182">
                  <c:v>0.33543527582027999</c:v>
                </c:pt>
                <c:pt idx="183">
                  <c:v>0.33742191445317898</c:v>
                </c:pt>
                <c:pt idx="184">
                  <c:v>0.35063944092265997</c:v>
                </c:pt>
                <c:pt idx="185">
                  <c:v>0.34107418844341397</c:v>
                </c:pt>
                <c:pt idx="186">
                  <c:v>0.34277868363035802</c:v>
                </c:pt>
                <c:pt idx="187">
                  <c:v>0.35756958206664002</c:v>
                </c:pt>
                <c:pt idx="188">
                  <c:v>0.32415556679233298</c:v>
                </c:pt>
                <c:pt idx="189">
                  <c:v>0.37022637816930398</c:v>
                </c:pt>
                <c:pt idx="190">
                  <c:v>0.37064004958665098</c:v>
                </c:pt>
                <c:pt idx="191">
                  <c:v>0.36448290361506402</c:v>
                </c:pt>
                <c:pt idx="192">
                  <c:v>0.358977577361003</c:v>
                </c:pt>
                <c:pt idx="193">
                  <c:v>0.382149166312239</c:v>
                </c:pt>
                <c:pt idx="194">
                  <c:v>0.367774026925697</c:v>
                </c:pt>
                <c:pt idx="195">
                  <c:v>0.37061428191838203</c:v>
                </c:pt>
                <c:pt idx="196">
                  <c:v>0.35777352719134498</c:v>
                </c:pt>
                <c:pt idx="197">
                  <c:v>0.35269897651369603</c:v>
                </c:pt>
                <c:pt idx="198">
                  <c:v>0.35862020271804501</c:v>
                </c:pt>
                <c:pt idx="199">
                  <c:v>0.33198097681993299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88C-46B7-A25D-F1829E6E67DA}"/>
            </c:ext>
          </c:extLst>
        </c:ser>
        <c:ser>
          <c:idx val="3"/>
          <c:order val="3"/>
          <c:tx>
            <c:strRef>
              <c:f>result_EM_2D_NbO!$AL$1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result_EM_2D_NbO!$AL$2:$AL$201</c:f>
              <c:numCache>
                <c:formatCode>General</c:formatCode>
                <c:ptCount val="200"/>
                <c:pt idx="44">
                  <c:v>0.28178267133217499</c:v>
                </c:pt>
                <c:pt idx="45">
                  <c:v>0.28757662292740399</c:v>
                </c:pt>
                <c:pt idx="46">
                  <c:v>0.31546910458136301</c:v>
                </c:pt>
                <c:pt idx="47">
                  <c:v>0.327199837182787</c:v>
                </c:pt>
                <c:pt idx="48">
                  <c:v>0.31232823480358901</c:v>
                </c:pt>
                <c:pt idx="49">
                  <c:v>0.31682014042350198</c:v>
                </c:pt>
                <c:pt idx="50">
                  <c:v>0.36359080892747198</c:v>
                </c:pt>
                <c:pt idx="51">
                  <c:v>0.36820676028989902</c:v>
                </c:pt>
                <c:pt idx="52">
                  <c:v>0.343349677031561</c:v>
                </c:pt>
                <c:pt idx="53">
                  <c:v>0.38209786129286299</c:v>
                </c:pt>
                <c:pt idx="54">
                  <c:v>0.44432802389962101</c:v>
                </c:pt>
                <c:pt idx="55">
                  <c:v>0.43898479069181201</c:v>
                </c:pt>
                <c:pt idx="56">
                  <c:v>0.39525915405134698</c:v>
                </c:pt>
                <c:pt idx="57">
                  <c:v>0.39860943466648702</c:v>
                </c:pt>
                <c:pt idx="58">
                  <c:v>0.34862631116569998</c:v>
                </c:pt>
                <c:pt idx="59">
                  <c:v>0.42235702777142198</c:v>
                </c:pt>
                <c:pt idx="60">
                  <c:v>0.43768452897926502</c:v>
                </c:pt>
                <c:pt idx="61">
                  <c:v>0.45478468049484899</c:v>
                </c:pt>
                <c:pt idx="62">
                  <c:v>0.41194181747167702</c:v>
                </c:pt>
                <c:pt idx="63">
                  <c:v>0.446201275705226</c:v>
                </c:pt>
                <c:pt idx="64">
                  <c:v>0.47548035590662702</c:v>
                </c:pt>
                <c:pt idx="65">
                  <c:v>0.43159165297240598</c:v>
                </c:pt>
                <c:pt idx="66">
                  <c:v>0.475438714041999</c:v>
                </c:pt>
                <c:pt idx="67">
                  <c:v>0.40552037296442101</c:v>
                </c:pt>
                <c:pt idx="68">
                  <c:v>0.39049137600181399</c:v>
                </c:pt>
                <c:pt idx="69">
                  <c:v>0.347351648439023</c:v>
                </c:pt>
                <c:pt idx="70">
                  <c:v>0.32021711936724401</c:v>
                </c:pt>
                <c:pt idx="71">
                  <c:v>0.34813865328192001</c:v>
                </c:pt>
                <c:pt idx="72">
                  <c:v>0.34490857325695701</c:v>
                </c:pt>
                <c:pt idx="73">
                  <c:v>0.36139854819676598</c:v>
                </c:pt>
                <c:pt idx="74">
                  <c:v>0.370090600128757</c:v>
                </c:pt>
                <c:pt idx="75">
                  <c:v>0.35342325225807703</c:v>
                </c:pt>
                <c:pt idx="76">
                  <c:v>0.36469841013938697</c:v>
                </c:pt>
                <c:pt idx="77">
                  <c:v>0.34139621029724798</c:v>
                </c:pt>
                <c:pt idx="78">
                  <c:v>0.34660522640567898</c:v>
                </c:pt>
                <c:pt idx="79">
                  <c:v>0.31058551214452501</c:v>
                </c:pt>
                <c:pt idx="80">
                  <c:v>0.32295080806328502</c:v>
                </c:pt>
                <c:pt idx="81">
                  <c:v>0.32451389946272802</c:v>
                </c:pt>
                <c:pt idx="82">
                  <c:v>0.30385581255489402</c:v>
                </c:pt>
                <c:pt idx="83">
                  <c:v>0.31133895952361101</c:v>
                </c:pt>
                <c:pt idx="84">
                  <c:v>0.33414380949853101</c:v>
                </c:pt>
                <c:pt idx="85">
                  <c:v>0.33374042955147698</c:v>
                </c:pt>
                <c:pt idx="86">
                  <c:v>0.34005216603641503</c:v>
                </c:pt>
                <c:pt idx="87">
                  <c:v>0.33293874099005799</c:v>
                </c:pt>
                <c:pt idx="88">
                  <c:v>0.30043193846969801</c:v>
                </c:pt>
                <c:pt idx="89">
                  <c:v>0.28786321641121199</c:v>
                </c:pt>
                <c:pt idx="90">
                  <c:v>0.29170937980563599</c:v>
                </c:pt>
                <c:pt idx="91">
                  <c:v>0.30077279022792103</c:v>
                </c:pt>
                <c:pt idx="92">
                  <c:v>0.286821246423757</c:v>
                </c:pt>
                <c:pt idx="93">
                  <c:v>0.30682210342750899</c:v>
                </c:pt>
                <c:pt idx="94">
                  <c:v>0.33126730872758098</c:v>
                </c:pt>
                <c:pt idx="95">
                  <c:v>0.31778743136264598</c:v>
                </c:pt>
                <c:pt idx="96">
                  <c:v>0.32263467406528101</c:v>
                </c:pt>
                <c:pt idx="97">
                  <c:v>0.27505800329802599</c:v>
                </c:pt>
                <c:pt idx="98">
                  <c:v>0.28500082906698898</c:v>
                </c:pt>
                <c:pt idx="99">
                  <c:v>0.33181361625651401</c:v>
                </c:pt>
                <c:pt idx="100">
                  <c:v>0.32261399525901302</c:v>
                </c:pt>
                <c:pt idx="101">
                  <c:v>0.34326501465890102</c:v>
                </c:pt>
                <c:pt idx="102">
                  <c:v>0.31680635465983797</c:v>
                </c:pt>
                <c:pt idx="103">
                  <c:v>0.34732286168564303</c:v>
                </c:pt>
                <c:pt idx="104">
                  <c:v>0.30280989024884403</c:v>
                </c:pt>
                <c:pt idx="105">
                  <c:v>0.32217160043297099</c:v>
                </c:pt>
                <c:pt idx="106">
                  <c:v>0.29580879956509398</c:v>
                </c:pt>
                <c:pt idx="107">
                  <c:v>0.33616891836295698</c:v>
                </c:pt>
                <c:pt idx="108">
                  <c:v>0.32048293945769901</c:v>
                </c:pt>
                <c:pt idx="109">
                  <c:v>0.29035982487504403</c:v>
                </c:pt>
                <c:pt idx="110">
                  <c:v>0.30087404341194102</c:v>
                </c:pt>
                <c:pt idx="111">
                  <c:v>0.29542044718207</c:v>
                </c:pt>
                <c:pt idx="112">
                  <c:v>0.27285226379537802</c:v>
                </c:pt>
                <c:pt idx="113">
                  <c:v>0.292804344325649</c:v>
                </c:pt>
                <c:pt idx="114">
                  <c:v>0.308397546886714</c:v>
                </c:pt>
                <c:pt idx="115">
                  <c:v>0.321797115627726</c:v>
                </c:pt>
                <c:pt idx="116">
                  <c:v>0.343288521855798</c:v>
                </c:pt>
                <c:pt idx="117">
                  <c:v>0.349082159323786</c:v>
                </c:pt>
                <c:pt idx="118">
                  <c:v>0.37429245331717598</c:v>
                </c:pt>
                <c:pt idx="119">
                  <c:v>0.37113539899833697</c:v>
                </c:pt>
                <c:pt idx="120">
                  <c:v>0.32108332768780201</c:v>
                </c:pt>
                <c:pt idx="121">
                  <c:v>0.31696714719274699</c:v>
                </c:pt>
                <c:pt idx="122">
                  <c:v>0.33814438712161099</c:v>
                </c:pt>
                <c:pt idx="123">
                  <c:v>0.332991776644188</c:v>
                </c:pt>
                <c:pt idx="124">
                  <c:v>0.32853870140509001</c:v>
                </c:pt>
                <c:pt idx="125">
                  <c:v>0.32543505838152798</c:v>
                </c:pt>
                <c:pt idx="126">
                  <c:v>0.350296949460496</c:v>
                </c:pt>
                <c:pt idx="127">
                  <c:v>0.365000149945932</c:v>
                </c:pt>
                <c:pt idx="128">
                  <c:v>0.351876128580277</c:v>
                </c:pt>
                <c:pt idx="129">
                  <c:v>0.35252350995578202</c:v>
                </c:pt>
                <c:pt idx="130">
                  <c:v>0.35605821116721798</c:v>
                </c:pt>
                <c:pt idx="131">
                  <c:v>0.37396152962290102</c:v>
                </c:pt>
                <c:pt idx="132">
                  <c:v>0.37168875385140698</c:v>
                </c:pt>
                <c:pt idx="133">
                  <c:v>0.39482649546220699</c:v>
                </c:pt>
                <c:pt idx="134">
                  <c:v>0.35459464300923399</c:v>
                </c:pt>
                <c:pt idx="135">
                  <c:v>0.35173669796149598</c:v>
                </c:pt>
                <c:pt idx="136">
                  <c:v>0.39568034476004799</c:v>
                </c:pt>
                <c:pt idx="137">
                  <c:v>0.38224810075273002</c:v>
                </c:pt>
                <c:pt idx="138">
                  <c:v>0.37776121056034601</c:v>
                </c:pt>
                <c:pt idx="139">
                  <c:v>0.34480664433284303</c:v>
                </c:pt>
                <c:pt idx="140">
                  <c:v>0.35300671529071598</c:v>
                </c:pt>
                <c:pt idx="141">
                  <c:v>0.36138442166992102</c:v>
                </c:pt>
                <c:pt idx="142">
                  <c:v>0.36648671027739499</c:v>
                </c:pt>
                <c:pt idx="143">
                  <c:v>0.35553937557630599</c:v>
                </c:pt>
                <c:pt idx="144">
                  <c:v>0.33714254081469802</c:v>
                </c:pt>
                <c:pt idx="145">
                  <c:v>0.34359088841637903</c:v>
                </c:pt>
                <c:pt idx="146">
                  <c:v>0.35080247304451201</c:v>
                </c:pt>
                <c:pt idx="147">
                  <c:v>0.34125279239130601</c:v>
                </c:pt>
                <c:pt idx="148">
                  <c:v>0.337025069813294</c:v>
                </c:pt>
                <c:pt idx="149">
                  <c:v>0.32759793637713602</c:v>
                </c:pt>
                <c:pt idx="150">
                  <c:v>0.34762375171432802</c:v>
                </c:pt>
                <c:pt idx="151">
                  <c:v>0.33137805291619399</c:v>
                </c:pt>
                <c:pt idx="152">
                  <c:v>0.35747213652450399</c:v>
                </c:pt>
                <c:pt idx="153">
                  <c:v>0.352695808693269</c:v>
                </c:pt>
                <c:pt idx="154">
                  <c:v>0.362860659310419</c:v>
                </c:pt>
                <c:pt idx="155">
                  <c:v>0.32043159241007202</c:v>
                </c:pt>
                <c:pt idx="156">
                  <c:v>0.33462074987982499</c:v>
                </c:pt>
                <c:pt idx="157">
                  <c:v>0.32851655004510699</c:v>
                </c:pt>
                <c:pt idx="158">
                  <c:v>0.36126567532265602</c:v>
                </c:pt>
                <c:pt idx="159">
                  <c:v>0.35753080617563898</c:v>
                </c:pt>
                <c:pt idx="160">
                  <c:v>0.35076867293662201</c:v>
                </c:pt>
                <c:pt idx="161">
                  <c:v>0.34949065828438097</c:v>
                </c:pt>
                <c:pt idx="162">
                  <c:v>0.36236791650841899</c:v>
                </c:pt>
                <c:pt idx="163">
                  <c:v>0.34728437899835102</c:v>
                </c:pt>
                <c:pt idx="164">
                  <c:v>0.34022179205217101</c:v>
                </c:pt>
                <c:pt idx="165">
                  <c:v>0.34610165720913899</c:v>
                </c:pt>
                <c:pt idx="166">
                  <c:v>0.33798847903615198</c:v>
                </c:pt>
                <c:pt idx="167">
                  <c:v>0.34716639691103302</c:v>
                </c:pt>
                <c:pt idx="168">
                  <c:v>0.36367437206226</c:v>
                </c:pt>
                <c:pt idx="169">
                  <c:v>0.37379137379155802</c:v>
                </c:pt>
                <c:pt idx="170">
                  <c:v>0.361880427565685</c:v>
                </c:pt>
                <c:pt idx="171">
                  <c:v>0.39415357574393101</c:v>
                </c:pt>
                <c:pt idx="172">
                  <c:v>0.33876954271487802</c:v>
                </c:pt>
                <c:pt idx="173">
                  <c:v>0.31411902546383502</c:v>
                </c:pt>
                <c:pt idx="174">
                  <c:v>0.36275418518261898</c:v>
                </c:pt>
                <c:pt idx="175">
                  <c:v>0.36466523920851901</c:v>
                </c:pt>
                <c:pt idx="176">
                  <c:v>0.37125885990938801</c:v>
                </c:pt>
                <c:pt idx="177">
                  <c:v>0.37720781852507801</c:v>
                </c:pt>
                <c:pt idx="178">
                  <c:v>0.38493970027722801</c:v>
                </c:pt>
                <c:pt idx="179">
                  <c:v>0.379455008100819</c:v>
                </c:pt>
                <c:pt idx="180">
                  <c:v>0.36578590247064102</c:v>
                </c:pt>
                <c:pt idx="181">
                  <c:v>0.35575778890346299</c:v>
                </c:pt>
                <c:pt idx="182">
                  <c:v>0.38847721972886001</c:v>
                </c:pt>
                <c:pt idx="183">
                  <c:v>0.37338917079582901</c:v>
                </c:pt>
                <c:pt idx="184">
                  <c:v>0.40066298158653102</c:v>
                </c:pt>
                <c:pt idx="185">
                  <c:v>0.38161106849492499</c:v>
                </c:pt>
                <c:pt idx="186">
                  <c:v>0.36761654776474501</c:v>
                </c:pt>
                <c:pt idx="187">
                  <c:v>0.38426813812564897</c:v>
                </c:pt>
                <c:pt idx="188">
                  <c:v>0.360344243719535</c:v>
                </c:pt>
                <c:pt idx="189">
                  <c:v>0.40097480934880397</c:v>
                </c:pt>
                <c:pt idx="190">
                  <c:v>0.35046810377047499</c:v>
                </c:pt>
                <c:pt idx="191">
                  <c:v>0.37944526646013499</c:v>
                </c:pt>
                <c:pt idx="192">
                  <c:v>0.40409144565327199</c:v>
                </c:pt>
                <c:pt idx="193">
                  <c:v>0.371695026440716</c:v>
                </c:pt>
                <c:pt idx="194">
                  <c:v>0.37195508801217497</c:v>
                </c:pt>
                <c:pt idx="195">
                  <c:v>0.41622068569784498</c:v>
                </c:pt>
                <c:pt idx="196">
                  <c:v>0.41843181664322598</c:v>
                </c:pt>
                <c:pt idx="197">
                  <c:v>0.40524233278355198</c:v>
                </c:pt>
                <c:pt idx="198">
                  <c:v>0.39204399394308198</c:v>
                </c:pt>
                <c:pt idx="199">
                  <c:v>0.386471914144569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88C-46B7-A25D-F1829E6E67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966848"/>
        <c:axId val="195968384"/>
      </c:lineChart>
      <c:catAx>
        <c:axId val="1959668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968384"/>
        <c:crosses val="autoZero"/>
        <c:auto val="1"/>
        <c:lblAlgn val="ctr"/>
        <c:lblOffset val="100"/>
        <c:noMultiLvlLbl val="0"/>
      </c:catAx>
      <c:valAx>
        <c:axId val="19596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966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再代入誤差</a:t>
            </a:r>
            <a:endParaRPr lang="en-US" altLang="ja-JP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'result_per_050~450'!$I$1</c:f>
              <c:strCache>
                <c:ptCount val="1"/>
                <c:pt idx="0">
                  <c:v>閾値 0.5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'result_per_050~450'!$I$2:$I$100</c:f>
              <c:numCache>
                <c:formatCode>General</c:formatCode>
                <c:ptCount val="99"/>
                <c:pt idx="0">
                  <c:v>9.0933321545171495</c:v>
                </c:pt>
                <c:pt idx="1">
                  <c:v>9.4462323476298202</c:v>
                </c:pt>
                <c:pt idx="2">
                  <c:v>10.6162563729255</c:v>
                </c:pt>
                <c:pt idx="3">
                  <c:v>14.630672792666701</c:v>
                </c:pt>
                <c:pt idx="4">
                  <c:v>17.7395383075499</c:v>
                </c:pt>
                <c:pt idx="5">
                  <c:v>17.582184750950301</c:v>
                </c:pt>
                <c:pt idx="6">
                  <c:v>18.428728819557101</c:v>
                </c:pt>
                <c:pt idx="7">
                  <c:v>18.240824381260399</c:v>
                </c:pt>
                <c:pt idx="8">
                  <c:v>18.348217198575401</c:v>
                </c:pt>
                <c:pt idx="9">
                  <c:v>19.148952131344299</c:v>
                </c:pt>
                <c:pt idx="10">
                  <c:v>20.048477163301101</c:v>
                </c:pt>
                <c:pt idx="11">
                  <c:v>20.1513577811297</c:v>
                </c:pt>
                <c:pt idx="12">
                  <c:v>20.399065370591099</c:v>
                </c:pt>
                <c:pt idx="13">
                  <c:v>20.4553582102881</c:v>
                </c:pt>
                <c:pt idx="14">
                  <c:v>20.529044475756798</c:v>
                </c:pt>
                <c:pt idx="15">
                  <c:v>20.918299596362299</c:v>
                </c:pt>
                <c:pt idx="16">
                  <c:v>21.290550932529801</c:v>
                </c:pt>
                <c:pt idx="17">
                  <c:v>21.8769567616994</c:v>
                </c:pt>
                <c:pt idx="18">
                  <c:v>22.558585446803601</c:v>
                </c:pt>
                <c:pt idx="19">
                  <c:v>23.147629874690399</c:v>
                </c:pt>
                <c:pt idx="20">
                  <c:v>23.079580572338902</c:v>
                </c:pt>
                <c:pt idx="21">
                  <c:v>23.3719383804617</c:v>
                </c:pt>
                <c:pt idx="22">
                  <c:v>23.724980043557299</c:v>
                </c:pt>
                <c:pt idx="23">
                  <c:v>23.742996383054098</c:v>
                </c:pt>
                <c:pt idx="24">
                  <c:v>24.011140039005301</c:v>
                </c:pt>
                <c:pt idx="25">
                  <c:v>23.509156119295401</c:v>
                </c:pt>
                <c:pt idx="26">
                  <c:v>23.311974423622701</c:v>
                </c:pt>
                <c:pt idx="27">
                  <c:v>23.2681975040759</c:v>
                </c:pt>
                <c:pt idx="28">
                  <c:v>23.650263805955301</c:v>
                </c:pt>
                <c:pt idx="29">
                  <c:v>23.4341860260906</c:v>
                </c:pt>
                <c:pt idx="30">
                  <c:v>23.067388929257099</c:v>
                </c:pt>
                <c:pt idx="31">
                  <c:v>23.196893874767699</c:v>
                </c:pt>
                <c:pt idx="32">
                  <c:v>23.088359677909501</c:v>
                </c:pt>
                <c:pt idx="33">
                  <c:v>23.242189698737999</c:v>
                </c:pt>
                <c:pt idx="34">
                  <c:v>23.565989446842</c:v>
                </c:pt>
                <c:pt idx="35">
                  <c:v>23.557428411789299</c:v>
                </c:pt>
                <c:pt idx="36">
                  <c:v>23.560397695926302</c:v>
                </c:pt>
                <c:pt idx="37">
                  <c:v>23.458761774057798</c:v>
                </c:pt>
                <c:pt idx="38">
                  <c:v>23.377194866775401</c:v>
                </c:pt>
                <c:pt idx="39">
                  <c:v>23.302374978214601</c:v>
                </c:pt>
                <c:pt idx="40">
                  <c:v>23.1330860359644</c:v>
                </c:pt>
                <c:pt idx="41">
                  <c:v>23.135363045420601</c:v>
                </c:pt>
                <c:pt idx="42">
                  <c:v>23.314743309535402</c:v>
                </c:pt>
                <c:pt idx="43">
                  <c:v>23.125950777644</c:v>
                </c:pt>
                <c:pt idx="44">
                  <c:v>22.9336452335362</c:v>
                </c:pt>
                <c:pt idx="45">
                  <c:v>22.980295941762598</c:v>
                </c:pt>
                <c:pt idx="46">
                  <c:v>22.8565024701062</c:v>
                </c:pt>
                <c:pt idx="47">
                  <c:v>22.7386546394</c:v>
                </c:pt>
                <c:pt idx="48">
                  <c:v>22.893636847498499</c:v>
                </c:pt>
                <c:pt idx="49">
                  <c:v>22.958530246316201</c:v>
                </c:pt>
                <c:pt idx="50">
                  <c:v>22.9186956734261</c:v>
                </c:pt>
                <c:pt idx="51">
                  <c:v>22.861779705664699</c:v>
                </c:pt>
                <c:pt idx="52">
                  <c:v>22.8733948942007</c:v>
                </c:pt>
                <c:pt idx="53">
                  <c:v>22.894820912952898</c:v>
                </c:pt>
                <c:pt idx="54">
                  <c:v>22.7646083558779</c:v>
                </c:pt>
                <c:pt idx="55">
                  <c:v>22.819731257389499</c:v>
                </c:pt>
                <c:pt idx="56">
                  <c:v>22.668564149669599</c:v>
                </c:pt>
                <c:pt idx="57">
                  <c:v>22.6231437331009</c:v>
                </c:pt>
                <c:pt idx="58">
                  <c:v>22.6125787467899</c:v>
                </c:pt>
                <c:pt idx="59">
                  <c:v>22.453960502019999</c:v>
                </c:pt>
                <c:pt idx="60">
                  <c:v>22.5370209270624</c:v>
                </c:pt>
                <c:pt idx="61">
                  <c:v>22.454827722318299</c:v>
                </c:pt>
                <c:pt idx="62">
                  <c:v>22.4944020409092</c:v>
                </c:pt>
                <c:pt idx="63">
                  <c:v>22.368567137615301</c:v>
                </c:pt>
                <c:pt idx="64">
                  <c:v>22.492977277769501</c:v>
                </c:pt>
                <c:pt idx="65">
                  <c:v>22.5086955645884</c:v>
                </c:pt>
                <c:pt idx="66">
                  <c:v>22.5468098199445</c:v>
                </c:pt>
                <c:pt idx="67">
                  <c:v>22.555394255179198</c:v>
                </c:pt>
                <c:pt idx="68">
                  <c:v>22.728175227516999</c:v>
                </c:pt>
                <c:pt idx="69">
                  <c:v>22.579547652722301</c:v>
                </c:pt>
                <c:pt idx="70">
                  <c:v>22.680626639964</c:v>
                </c:pt>
                <c:pt idx="71">
                  <c:v>22.684320568795499</c:v>
                </c:pt>
                <c:pt idx="72">
                  <c:v>22.5143081523461</c:v>
                </c:pt>
                <c:pt idx="73">
                  <c:v>22.5266996140112</c:v>
                </c:pt>
                <c:pt idx="74">
                  <c:v>22.405619737159501</c:v>
                </c:pt>
                <c:pt idx="75">
                  <c:v>22.388476708265401</c:v>
                </c:pt>
                <c:pt idx="76">
                  <c:v>22.505594741426101</c:v>
                </c:pt>
                <c:pt idx="77">
                  <c:v>22.492772801819601</c:v>
                </c:pt>
                <c:pt idx="78">
                  <c:v>22.5777568152903</c:v>
                </c:pt>
                <c:pt idx="79">
                  <c:v>22.545025760403501</c:v>
                </c:pt>
                <c:pt idx="80">
                  <c:v>22.572269587848702</c:v>
                </c:pt>
                <c:pt idx="81">
                  <c:v>22.5723706727665</c:v>
                </c:pt>
                <c:pt idx="82">
                  <c:v>22.5135935036399</c:v>
                </c:pt>
                <c:pt idx="83">
                  <c:v>22.462698151560399</c:v>
                </c:pt>
                <c:pt idx="84">
                  <c:v>22.4559950409195</c:v>
                </c:pt>
                <c:pt idx="85">
                  <c:v>22.501903059630799</c:v>
                </c:pt>
                <c:pt idx="86">
                  <c:v>22.458232108743601</c:v>
                </c:pt>
                <c:pt idx="87">
                  <c:v>22.5675255419034</c:v>
                </c:pt>
                <c:pt idx="88">
                  <c:v>22.676126625540402</c:v>
                </c:pt>
                <c:pt idx="89">
                  <c:v>22.6649571073633</c:v>
                </c:pt>
                <c:pt idx="90">
                  <c:v>22.5628162354209</c:v>
                </c:pt>
                <c:pt idx="91">
                  <c:v>22.666346092644499</c:v>
                </c:pt>
                <c:pt idx="92">
                  <c:v>22.631956691843499</c:v>
                </c:pt>
                <c:pt idx="93">
                  <c:v>22.581622043928299</c:v>
                </c:pt>
                <c:pt idx="94">
                  <c:v>22.577508511598602</c:v>
                </c:pt>
                <c:pt idx="95">
                  <c:v>22.490289159603499</c:v>
                </c:pt>
                <c:pt idx="96">
                  <c:v>22.4986940264927</c:v>
                </c:pt>
                <c:pt idx="97">
                  <c:v>22.421170503754499</c:v>
                </c:pt>
                <c:pt idx="98">
                  <c:v>22.497006084953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E3-4A8C-A40E-9AE8326B920F}"/>
            </c:ext>
          </c:extLst>
        </c:ser>
        <c:ser>
          <c:idx val="1"/>
          <c:order val="1"/>
          <c:tx>
            <c:strRef>
              <c:f>'result_per_050~450'!$J$1</c:f>
              <c:strCache>
                <c:ptCount val="1"/>
                <c:pt idx="0">
                  <c:v>閾値 1.0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'result_per_050~450'!$J$2:$J$100</c:f>
              <c:numCache>
                <c:formatCode>General</c:formatCode>
                <c:ptCount val="99"/>
                <c:pt idx="0">
                  <c:v>14.748846460227799</c:v>
                </c:pt>
                <c:pt idx="1">
                  <c:v>20.019474526620201</c:v>
                </c:pt>
                <c:pt idx="2">
                  <c:v>22.917277828222399</c:v>
                </c:pt>
                <c:pt idx="3">
                  <c:v>20.914555932372</c:v>
                </c:pt>
                <c:pt idx="4">
                  <c:v>21.559793616822901</c:v>
                </c:pt>
                <c:pt idx="5">
                  <c:v>22.1921125760237</c:v>
                </c:pt>
                <c:pt idx="6">
                  <c:v>21.369301764943</c:v>
                </c:pt>
                <c:pt idx="7">
                  <c:v>21.840392157766399</c:v>
                </c:pt>
                <c:pt idx="8">
                  <c:v>23.200982955236899</c:v>
                </c:pt>
                <c:pt idx="9">
                  <c:v>23.836136571783801</c:v>
                </c:pt>
                <c:pt idx="10">
                  <c:v>23.066029869971398</c:v>
                </c:pt>
                <c:pt idx="11">
                  <c:v>23.138596326836399</c:v>
                </c:pt>
                <c:pt idx="12">
                  <c:v>22.945736951446701</c:v>
                </c:pt>
                <c:pt idx="13">
                  <c:v>22.518155870789499</c:v>
                </c:pt>
                <c:pt idx="14">
                  <c:v>22.412221376763899</c:v>
                </c:pt>
                <c:pt idx="15">
                  <c:v>22.232984700870301</c:v>
                </c:pt>
                <c:pt idx="16">
                  <c:v>22.374808609129499</c:v>
                </c:pt>
                <c:pt idx="17">
                  <c:v>23.089538834166898</c:v>
                </c:pt>
                <c:pt idx="18">
                  <c:v>23.0756657205464</c:v>
                </c:pt>
                <c:pt idx="19">
                  <c:v>22.7148371940822</c:v>
                </c:pt>
                <c:pt idx="20">
                  <c:v>22.8048053438871</c:v>
                </c:pt>
                <c:pt idx="21">
                  <c:v>23.178226149505299</c:v>
                </c:pt>
                <c:pt idx="22">
                  <c:v>23.363347610293999</c:v>
                </c:pt>
                <c:pt idx="23">
                  <c:v>23.067161694940499</c:v>
                </c:pt>
                <c:pt idx="24">
                  <c:v>23.075628194594</c:v>
                </c:pt>
                <c:pt idx="25">
                  <c:v>23.096397502108999</c:v>
                </c:pt>
                <c:pt idx="26">
                  <c:v>23.111257861208099</c:v>
                </c:pt>
                <c:pt idx="27">
                  <c:v>23.243027981281401</c:v>
                </c:pt>
                <c:pt idx="28">
                  <c:v>23.299537783979702</c:v>
                </c:pt>
                <c:pt idx="29">
                  <c:v>23.389320322109</c:v>
                </c:pt>
                <c:pt idx="30">
                  <c:v>23.369266657474199</c:v>
                </c:pt>
                <c:pt idx="31">
                  <c:v>23.4103273574101</c:v>
                </c:pt>
                <c:pt idx="32">
                  <c:v>23.254525744978999</c:v>
                </c:pt>
                <c:pt idx="33">
                  <c:v>23.2771754151698</c:v>
                </c:pt>
                <c:pt idx="34">
                  <c:v>22.9472922150355</c:v>
                </c:pt>
                <c:pt idx="35">
                  <c:v>22.900667117173501</c:v>
                </c:pt>
                <c:pt idx="36">
                  <c:v>22.838291954846898</c:v>
                </c:pt>
                <c:pt idx="37">
                  <c:v>22.697820160570199</c:v>
                </c:pt>
                <c:pt idx="38">
                  <c:v>22.831501689236301</c:v>
                </c:pt>
                <c:pt idx="39">
                  <c:v>22.7468485631472</c:v>
                </c:pt>
                <c:pt idx="40">
                  <c:v>22.740588904493698</c:v>
                </c:pt>
                <c:pt idx="41">
                  <c:v>22.752051503997102</c:v>
                </c:pt>
                <c:pt idx="42">
                  <c:v>22.6455816822074</c:v>
                </c:pt>
                <c:pt idx="43">
                  <c:v>22.696330355538802</c:v>
                </c:pt>
                <c:pt idx="44">
                  <c:v>22.656604777870299</c:v>
                </c:pt>
                <c:pt idx="45">
                  <c:v>22.640394925105699</c:v>
                </c:pt>
                <c:pt idx="46">
                  <c:v>22.420024236762</c:v>
                </c:pt>
                <c:pt idx="47">
                  <c:v>22.395026715074302</c:v>
                </c:pt>
                <c:pt idx="48">
                  <c:v>22.631788227739701</c:v>
                </c:pt>
                <c:pt idx="49">
                  <c:v>22.613182303698299</c:v>
                </c:pt>
                <c:pt idx="50">
                  <c:v>22.757873402631301</c:v>
                </c:pt>
                <c:pt idx="51">
                  <c:v>22.697443770932701</c:v>
                </c:pt>
                <c:pt idx="52">
                  <c:v>22.761417111556199</c:v>
                </c:pt>
                <c:pt idx="53">
                  <c:v>23.0675211168478</c:v>
                </c:pt>
                <c:pt idx="54">
                  <c:v>23.1047780231494</c:v>
                </c:pt>
                <c:pt idx="55">
                  <c:v>23.185719518393999</c:v>
                </c:pt>
                <c:pt idx="56">
                  <c:v>23.300058404986299</c:v>
                </c:pt>
                <c:pt idx="57">
                  <c:v>23.268586644402099</c:v>
                </c:pt>
                <c:pt idx="58">
                  <c:v>23.188095035826102</c:v>
                </c:pt>
                <c:pt idx="59">
                  <c:v>23.238998488151999</c:v>
                </c:pt>
                <c:pt idx="60">
                  <c:v>23.1792281228802</c:v>
                </c:pt>
                <c:pt idx="61">
                  <c:v>23.201826499317399</c:v>
                </c:pt>
                <c:pt idx="62">
                  <c:v>23.261374551892999</c:v>
                </c:pt>
                <c:pt idx="63">
                  <c:v>23.349072019712899</c:v>
                </c:pt>
                <c:pt idx="64">
                  <c:v>23.178980425550101</c:v>
                </c:pt>
                <c:pt idx="65">
                  <c:v>23.269593757480401</c:v>
                </c:pt>
                <c:pt idx="66">
                  <c:v>23.242273776066</c:v>
                </c:pt>
                <c:pt idx="67">
                  <c:v>23.136246265570001</c:v>
                </c:pt>
                <c:pt idx="68">
                  <c:v>23.210963391910401</c:v>
                </c:pt>
                <c:pt idx="69">
                  <c:v>23.2801300922462</c:v>
                </c:pt>
                <c:pt idx="70">
                  <c:v>23.388725515418098</c:v>
                </c:pt>
                <c:pt idx="71">
                  <c:v>23.440519636215001</c:v>
                </c:pt>
                <c:pt idx="72">
                  <c:v>23.352032814686002</c:v>
                </c:pt>
                <c:pt idx="73">
                  <c:v>23.3321746904995</c:v>
                </c:pt>
                <c:pt idx="74">
                  <c:v>23.301651214785</c:v>
                </c:pt>
                <c:pt idx="75">
                  <c:v>23.253259343925901</c:v>
                </c:pt>
                <c:pt idx="76">
                  <c:v>23.278025214548499</c:v>
                </c:pt>
                <c:pt idx="77">
                  <c:v>23.313375152696999</c:v>
                </c:pt>
                <c:pt idx="78">
                  <c:v>23.407608365466601</c:v>
                </c:pt>
                <c:pt idx="79">
                  <c:v>23.452178795220501</c:v>
                </c:pt>
                <c:pt idx="80">
                  <c:v>23.502794675080601</c:v>
                </c:pt>
                <c:pt idx="81">
                  <c:v>23.5502807088038</c:v>
                </c:pt>
                <c:pt idx="82">
                  <c:v>23.553747827286301</c:v>
                </c:pt>
                <c:pt idx="83">
                  <c:v>23.630074904362601</c:v>
                </c:pt>
                <c:pt idx="84">
                  <c:v>23.580104511562801</c:v>
                </c:pt>
                <c:pt idx="85">
                  <c:v>23.6281880485658</c:v>
                </c:pt>
                <c:pt idx="86">
                  <c:v>23.682769379442799</c:v>
                </c:pt>
                <c:pt idx="87">
                  <c:v>23.6228745688875</c:v>
                </c:pt>
                <c:pt idx="88">
                  <c:v>23.631316170419002</c:v>
                </c:pt>
                <c:pt idx="89">
                  <c:v>23.668108807824499</c:v>
                </c:pt>
                <c:pt idx="90">
                  <c:v>23.590183009991598</c:v>
                </c:pt>
                <c:pt idx="91">
                  <c:v>23.673274031739201</c:v>
                </c:pt>
                <c:pt idx="92">
                  <c:v>23.6878221821427</c:v>
                </c:pt>
                <c:pt idx="93">
                  <c:v>23.6521240912667</c:v>
                </c:pt>
                <c:pt idx="94">
                  <c:v>23.6439541771257</c:v>
                </c:pt>
                <c:pt idx="95">
                  <c:v>23.617101486419099</c:v>
                </c:pt>
                <c:pt idx="96">
                  <c:v>23.665087797316801</c:v>
                </c:pt>
                <c:pt idx="97">
                  <c:v>23.653525034487799</c:v>
                </c:pt>
                <c:pt idx="98">
                  <c:v>23.754741107708199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E3-4A8C-A40E-9AE8326B920F}"/>
            </c:ext>
          </c:extLst>
        </c:ser>
        <c:ser>
          <c:idx val="2"/>
          <c:order val="2"/>
          <c:tx>
            <c:strRef>
              <c:f>'result_per_050~450'!$K$1</c:f>
              <c:strCache>
                <c:ptCount val="1"/>
                <c:pt idx="0">
                  <c:v>閾値 1.5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'result_per_050~450'!$K$2:$K$100</c:f>
              <c:numCache>
                <c:formatCode>General</c:formatCode>
                <c:ptCount val="99"/>
                <c:pt idx="0">
                  <c:v>13.083997638465799</c:v>
                </c:pt>
                <c:pt idx="1">
                  <c:v>19.618200403191398</c:v>
                </c:pt>
                <c:pt idx="2">
                  <c:v>22.549754881290902</c:v>
                </c:pt>
                <c:pt idx="3">
                  <c:v>21.562709694076499</c:v>
                </c:pt>
                <c:pt idx="4">
                  <c:v>21.244940655218599</c:v>
                </c:pt>
                <c:pt idx="5">
                  <c:v>22.2325490953992</c:v>
                </c:pt>
                <c:pt idx="6">
                  <c:v>21.9541674985322</c:v>
                </c:pt>
                <c:pt idx="7">
                  <c:v>23.138657314254701</c:v>
                </c:pt>
                <c:pt idx="8">
                  <c:v>23.6383443119852</c:v>
                </c:pt>
                <c:pt idx="9">
                  <c:v>24.5956831485395</c:v>
                </c:pt>
                <c:pt idx="10">
                  <c:v>24.1267343654124</c:v>
                </c:pt>
                <c:pt idx="11">
                  <c:v>24.273778673068001</c:v>
                </c:pt>
                <c:pt idx="12">
                  <c:v>24.291760103506299</c:v>
                </c:pt>
                <c:pt idx="13">
                  <c:v>24.484216534602201</c:v>
                </c:pt>
                <c:pt idx="14">
                  <c:v>24.2334776933954</c:v>
                </c:pt>
                <c:pt idx="15">
                  <c:v>23.769067603445698</c:v>
                </c:pt>
                <c:pt idx="16">
                  <c:v>23.974820792703301</c:v>
                </c:pt>
                <c:pt idx="17">
                  <c:v>24.2073985198932</c:v>
                </c:pt>
                <c:pt idx="18">
                  <c:v>24.2626202407737</c:v>
                </c:pt>
                <c:pt idx="19">
                  <c:v>24.050837274788702</c:v>
                </c:pt>
                <c:pt idx="20">
                  <c:v>24.006808051619799</c:v>
                </c:pt>
                <c:pt idx="21">
                  <c:v>23.781076716853399</c:v>
                </c:pt>
                <c:pt idx="22">
                  <c:v>24.021738466812899</c:v>
                </c:pt>
                <c:pt idx="23">
                  <c:v>24.407379796591702</c:v>
                </c:pt>
                <c:pt idx="24">
                  <c:v>24.534104773903099</c:v>
                </c:pt>
                <c:pt idx="25">
                  <c:v>24.452188146927501</c:v>
                </c:pt>
                <c:pt idx="26">
                  <c:v>24.598415787001599</c:v>
                </c:pt>
                <c:pt idx="27">
                  <c:v>24.596810891870799</c:v>
                </c:pt>
                <c:pt idx="28">
                  <c:v>24.642524385433799</c:v>
                </c:pt>
                <c:pt idx="29">
                  <c:v>24.716295445768999</c:v>
                </c:pt>
                <c:pt idx="30">
                  <c:v>24.792847828015699</c:v>
                </c:pt>
                <c:pt idx="31">
                  <c:v>24.711990182791201</c:v>
                </c:pt>
                <c:pt idx="32">
                  <c:v>24.7380942783305</c:v>
                </c:pt>
                <c:pt idx="33">
                  <c:v>24.765362326012202</c:v>
                </c:pt>
                <c:pt idx="34">
                  <c:v>24.498263198684199</c:v>
                </c:pt>
                <c:pt idx="35">
                  <c:v>24.527996532296498</c:v>
                </c:pt>
                <c:pt idx="36">
                  <c:v>24.5275647972135</c:v>
                </c:pt>
                <c:pt idx="37">
                  <c:v>24.657309937841401</c:v>
                </c:pt>
                <c:pt idx="38">
                  <c:v>24.725184411828099</c:v>
                </c:pt>
                <c:pt idx="39">
                  <c:v>24.8028530710586</c:v>
                </c:pt>
                <c:pt idx="40">
                  <c:v>24.8143522489802</c:v>
                </c:pt>
                <c:pt idx="41">
                  <c:v>24.873028407444899</c:v>
                </c:pt>
                <c:pt idx="42">
                  <c:v>25.0001763896345</c:v>
                </c:pt>
                <c:pt idx="43">
                  <c:v>25.072775499086301</c:v>
                </c:pt>
                <c:pt idx="44">
                  <c:v>24.954117326762301</c:v>
                </c:pt>
                <c:pt idx="45">
                  <c:v>24.791391593705601</c:v>
                </c:pt>
                <c:pt idx="46">
                  <c:v>24.651513133714101</c:v>
                </c:pt>
                <c:pt idx="47">
                  <c:v>24.718129725312199</c:v>
                </c:pt>
                <c:pt idx="48">
                  <c:v>24.7131227969261</c:v>
                </c:pt>
                <c:pt idx="49">
                  <c:v>24.799072453357098</c:v>
                </c:pt>
                <c:pt idx="50">
                  <c:v>24.809838746824099</c:v>
                </c:pt>
                <c:pt idx="51">
                  <c:v>24.8521214685647</c:v>
                </c:pt>
                <c:pt idx="52">
                  <c:v>24.908996240026301</c:v>
                </c:pt>
                <c:pt idx="53">
                  <c:v>24.912093628119301</c:v>
                </c:pt>
                <c:pt idx="54">
                  <c:v>24.757110491537301</c:v>
                </c:pt>
                <c:pt idx="55">
                  <c:v>24.676493565061801</c:v>
                </c:pt>
                <c:pt idx="56">
                  <c:v>24.480383700823399</c:v>
                </c:pt>
                <c:pt idx="57">
                  <c:v>24.411560195257</c:v>
                </c:pt>
                <c:pt idx="58">
                  <c:v>24.380080616743399</c:v>
                </c:pt>
                <c:pt idx="59">
                  <c:v>24.530134448085899</c:v>
                </c:pt>
                <c:pt idx="60">
                  <c:v>24.457182379902001</c:v>
                </c:pt>
                <c:pt idx="61">
                  <c:v>24.392555116333199</c:v>
                </c:pt>
                <c:pt idx="62">
                  <c:v>24.240957746663799</c:v>
                </c:pt>
                <c:pt idx="63">
                  <c:v>24.2847845927527</c:v>
                </c:pt>
                <c:pt idx="64">
                  <c:v>24.104238397227999</c:v>
                </c:pt>
                <c:pt idx="65">
                  <c:v>24.164263874178602</c:v>
                </c:pt>
                <c:pt idx="66">
                  <c:v>24.145085958902602</c:v>
                </c:pt>
                <c:pt idx="67">
                  <c:v>24.2217161004383</c:v>
                </c:pt>
                <c:pt idx="68">
                  <c:v>24.0656150481359</c:v>
                </c:pt>
                <c:pt idx="69">
                  <c:v>24.004747137958201</c:v>
                </c:pt>
                <c:pt idx="70">
                  <c:v>24.024693950425199</c:v>
                </c:pt>
                <c:pt idx="71">
                  <c:v>24.057584065108198</c:v>
                </c:pt>
                <c:pt idx="72">
                  <c:v>24.036918213495198</c:v>
                </c:pt>
                <c:pt idx="73">
                  <c:v>23.989698831112499</c:v>
                </c:pt>
                <c:pt idx="74">
                  <c:v>23.950639914613301</c:v>
                </c:pt>
                <c:pt idx="75">
                  <c:v>23.8791794981645</c:v>
                </c:pt>
                <c:pt idx="76">
                  <c:v>23.903757127037601</c:v>
                </c:pt>
                <c:pt idx="77">
                  <c:v>23.8938164742117</c:v>
                </c:pt>
                <c:pt idx="78">
                  <c:v>23.860237328348301</c:v>
                </c:pt>
                <c:pt idx="79">
                  <c:v>23.9270158372921</c:v>
                </c:pt>
                <c:pt idx="80">
                  <c:v>23.884516265258899</c:v>
                </c:pt>
                <c:pt idx="81">
                  <c:v>23.863818842975402</c:v>
                </c:pt>
                <c:pt idx="82">
                  <c:v>23.8606004337251</c:v>
                </c:pt>
                <c:pt idx="83">
                  <c:v>23.820546392229499</c:v>
                </c:pt>
                <c:pt idx="84">
                  <c:v>23.8403020507081</c:v>
                </c:pt>
                <c:pt idx="85">
                  <c:v>23.847699573606</c:v>
                </c:pt>
                <c:pt idx="86">
                  <c:v>23.743479236611599</c:v>
                </c:pt>
                <c:pt idx="87">
                  <c:v>23.713312455328499</c:v>
                </c:pt>
                <c:pt idx="88">
                  <c:v>23.6510876156566</c:v>
                </c:pt>
                <c:pt idx="89">
                  <c:v>23.6987716354068</c:v>
                </c:pt>
                <c:pt idx="90">
                  <c:v>23.737396350943701</c:v>
                </c:pt>
                <c:pt idx="91">
                  <c:v>23.678397645314401</c:v>
                </c:pt>
                <c:pt idx="92">
                  <c:v>23.6309050052812</c:v>
                </c:pt>
                <c:pt idx="93">
                  <c:v>23.5975488324999</c:v>
                </c:pt>
                <c:pt idx="94">
                  <c:v>23.496325320944599</c:v>
                </c:pt>
                <c:pt idx="95">
                  <c:v>23.471282655212502</c:v>
                </c:pt>
                <c:pt idx="96">
                  <c:v>23.526689673192699</c:v>
                </c:pt>
                <c:pt idx="97">
                  <c:v>23.538134754447</c:v>
                </c:pt>
                <c:pt idx="98">
                  <c:v>23.445105859108601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3E3-4A8C-A40E-9AE8326B920F}"/>
            </c:ext>
          </c:extLst>
        </c:ser>
        <c:ser>
          <c:idx val="3"/>
          <c:order val="3"/>
          <c:tx>
            <c:strRef>
              <c:f>'result_per_050~450'!$L$1</c:f>
              <c:strCache>
                <c:ptCount val="1"/>
                <c:pt idx="0">
                  <c:v>閾値 2.0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'result_per_050~450'!$L$2:$L$100</c:f>
              <c:numCache>
                <c:formatCode>General</c:formatCode>
                <c:ptCount val="99"/>
                <c:pt idx="0">
                  <c:v>15.094551435717401</c:v>
                </c:pt>
                <c:pt idx="1">
                  <c:v>19.931370978418499</c:v>
                </c:pt>
                <c:pt idx="2">
                  <c:v>21.0287280510796</c:v>
                </c:pt>
                <c:pt idx="3">
                  <c:v>22.645680030388299</c:v>
                </c:pt>
                <c:pt idx="4">
                  <c:v>25.038401751316702</c:v>
                </c:pt>
                <c:pt idx="5">
                  <c:v>23.870964378383</c:v>
                </c:pt>
                <c:pt idx="6">
                  <c:v>23.4245983393674</c:v>
                </c:pt>
                <c:pt idx="7">
                  <c:v>23.410062299714401</c:v>
                </c:pt>
                <c:pt idx="8">
                  <c:v>22.929576294013099</c:v>
                </c:pt>
                <c:pt idx="9">
                  <c:v>24.140597993881901</c:v>
                </c:pt>
                <c:pt idx="10">
                  <c:v>23.287795948013699</c:v>
                </c:pt>
                <c:pt idx="11">
                  <c:v>23.818183753339198</c:v>
                </c:pt>
                <c:pt idx="12">
                  <c:v>23.460132893268199</c:v>
                </c:pt>
                <c:pt idx="13">
                  <c:v>23.617909888124501</c:v>
                </c:pt>
                <c:pt idx="14">
                  <c:v>22.915535787758099</c:v>
                </c:pt>
                <c:pt idx="15">
                  <c:v>23.696942887693499</c:v>
                </c:pt>
                <c:pt idx="16">
                  <c:v>23.557432779436802</c:v>
                </c:pt>
                <c:pt idx="17">
                  <c:v>23.511724864491701</c:v>
                </c:pt>
                <c:pt idx="18">
                  <c:v>23.512834039923298</c:v>
                </c:pt>
                <c:pt idx="19">
                  <c:v>23.431183366416299</c:v>
                </c:pt>
                <c:pt idx="20">
                  <c:v>23.422478966284601</c:v>
                </c:pt>
                <c:pt idx="21">
                  <c:v>23.277493185360601</c:v>
                </c:pt>
                <c:pt idx="22">
                  <c:v>23.440800130257301</c:v>
                </c:pt>
                <c:pt idx="23">
                  <c:v>23.5503440031714</c:v>
                </c:pt>
                <c:pt idx="24">
                  <c:v>23.462695134595499</c:v>
                </c:pt>
                <c:pt idx="25">
                  <c:v>23.114528344304901</c:v>
                </c:pt>
                <c:pt idx="26">
                  <c:v>23.445937966718699</c:v>
                </c:pt>
                <c:pt idx="27">
                  <c:v>23.497737203236699</c:v>
                </c:pt>
                <c:pt idx="28">
                  <c:v>23.167454528616101</c:v>
                </c:pt>
                <c:pt idx="29">
                  <c:v>23.438815782668701</c:v>
                </c:pt>
                <c:pt idx="30">
                  <c:v>23.3365407502809</c:v>
                </c:pt>
                <c:pt idx="31">
                  <c:v>23.329445286312801</c:v>
                </c:pt>
                <c:pt idx="32">
                  <c:v>23.358388894173999</c:v>
                </c:pt>
                <c:pt idx="33">
                  <c:v>23.349449611812702</c:v>
                </c:pt>
                <c:pt idx="34">
                  <c:v>23.229591530153701</c:v>
                </c:pt>
                <c:pt idx="35">
                  <c:v>23.4764685955418</c:v>
                </c:pt>
                <c:pt idx="36">
                  <c:v>23.523757224160899</c:v>
                </c:pt>
                <c:pt idx="37">
                  <c:v>23.432969759266001</c:v>
                </c:pt>
                <c:pt idx="38">
                  <c:v>23.3862252083496</c:v>
                </c:pt>
                <c:pt idx="39">
                  <c:v>23.289323355837102</c:v>
                </c:pt>
                <c:pt idx="40">
                  <c:v>23.396593276846001</c:v>
                </c:pt>
                <c:pt idx="41">
                  <c:v>23.658236815582601</c:v>
                </c:pt>
                <c:pt idx="42">
                  <c:v>23.751032890279699</c:v>
                </c:pt>
                <c:pt idx="43">
                  <c:v>23.573101045545702</c:v>
                </c:pt>
                <c:pt idx="44">
                  <c:v>23.596433529913899</c:v>
                </c:pt>
                <c:pt idx="45">
                  <c:v>23.566304298339801</c:v>
                </c:pt>
                <c:pt idx="46">
                  <c:v>23.471380836311202</c:v>
                </c:pt>
                <c:pt idx="47">
                  <c:v>23.457745708342301</c:v>
                </c:pt>
                <c:pt idx="48">
                  <c:v>23.450826879734802</c:v>
                </c:pt>
                <c:pt idx="49">
                  <c:v>23.473864349732601</c:v>
                </c:pt>
                <c:pt idx="50">
                  <c:v>23.557554806506101</c:v>
                </c:pt>
                <c:pt idx="51">
                  <c:v>23.483961527016</c:v>
                </c:pt>
                <c:pt idx="52">
                  <c:v>23.354378650550402</c:v>
                </c:pt>
                <c:pt idx="53">
                  <c:v>23.344213609446999</c:v>
                </c:pt>
                <c:pt idx="54">
                  <c:v>23.322946810139001</c:v>
                </c:pt>
                <c:pt idx="55">
                  <c:v>23.257866561374101</c:v>
                </c:pt>
                <c:pt idx="56">
                  <c:v>23.2374439325135</c:v>
                </c:pt>
                <c:pt idx="57">
                  <c:v>23.183663885731299</c:v>
                </c:pt>
                <c:pt idx="58">
                  <c:v>23.167051220052802</c:v>
                </c:pt>
                <c:pt idx="59">
                  <c:v>23.294500416567399</c:v>
                </c:pt>
                <c:pt idx="60">
                  <c:v>23.3027453367745</c:v>
                </c:pt>
                <c:pt idx="61">
                  <c:v>23.2452455977926</c:v>
                </c:pt>
                <c:pt idx="62">
                  <c:v>23.234884367876599</c:v>
                </c:pt>
                <c:pt idx="63">
                  <c:v>23.221919868962701</c:v>
                </c:pt>
                <c:pt idx="64">
                  <c:v>23.192163062047999</c:v>
                </c:pt>
                <c:pt idx="65">
                  <c:v>23.3262574291122</c:v>
                </c:pt>
                <c:pt idx="66">
                  <c:v>23.2699211548546</c:v>
                </c:pt>
                <c:pt idx="67">
                  <c:v>23.269284240724001</c:v>
                </c:pt>
                <c:pt idx="68">
                  <c:v>23.216285471713999</c:v>
                </c:pt>
                <c:pt idx="69">
                  <c:v>23.193317032967499</c:v>
                </c:pt>
                <c:pt idx="70">
                  <c:v>23.153281118660701</c:v>
                </c:pt>
                <c:pt idx="71">
                  <c:v>23.178105285982301</c:v>
                </c:pt>
                <c:pt idx="72">
                  <c:v>23.0939789042848</c:v>
                </c:pt>
                <c:pt idx="73">
                  <c:v>23.167466784382299</c:v>
                </c:pt>
                <c:pt idx="74">
                  <c:v>23.209919955997499</c:v>
                </c:pt>
                <c:pt idx="75">
                  <c:v>23.208260091313701</c:v>
                </c:pt>
                <c:pt idx="76">
                  <c:v>23.2215618228533</c:v>
                </c:pt>
                <c:pt idx="77">
                  <c:v>23.3513900002967</c:v>
                </c:pt>
                <c:pt idx="78">
                  <c:v>23.358829432003201</c:v>
                </c:pt>
                <c:pt idx="79">
                  <c:v>23.4380302196431</c:v>
                </c:pt>
                <c:pt idx="80">
                  <c:v>23.596611298057901</c:v>
                </c:pt>
                <c:pt idx="81">
                  <c:v>23.466731259078902</c:v>
                </c:pt>
                <c:pt idx="82">
                  <c:v>23.4614226304246</c:v>
                </c:pt>
                <c:pt idx="83">
                  <c:v>23.3664210104786</c:v>
                </c:pt>
                <c:pt idx="84">
                  <c:v>23.3731530380268</c:v>
                </c:pt>
                <c:pt idx="85">
                  <c:v>23.507091210276599</c:v>
                </c:pt>
                <c:pt idx="86">
                  <c:v>23.550789518813598</c:v>
                </c:pt>
                <c:pt idx="87">
                  <c:v>23.411547482811201</c:v>
                </c:pt>
                <c:pt idx="88">
                  <c:v>23.508262867381902</c:v>
                </c:pt>
                <c:pt idx="89">
                  <c:v>23.540877173416</c:v>
                </c:pt>
                <c:pt idx="90">
                  <c:v>23.562869770454299</c:v>
                </c:pt>
                <c:pt idx="91">
                  <c:v>23.565127542849702</c:v>
                </c:pt>
                <c:pt idx="92">
                  <c:v>23.5327215595136</c:v>
                </c:pt>
                <c:pt idx="93">
                  <c:v>23.4529389766418</c:v>
                </c:pt>
                <c:pt idx="94">
                  <c:v>23.413905827060699</c:v>
                </c:pt>
                <c:pt idx="95">
                  <c:v>23.529388473687401</c:v>
                </c:pt>
                <c:pt idx="96">
                  <c:v>23.5776756854039</c:v>
                </c:pt>
                <c:pt idx="97">
                  <c:v>23.584241983174302</c:v>
                </c:pt>
                <c:pt idx="98">
                  <c:v>23.676830953769102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3E3-4A8C-A40E-9AE8326B920F}"/>
            </c:ext>
          </c:extLst>
        </c:ser>
        <c:ser>
          <c:idx val="4"/>
          <c:order val="4"/>
          <c:tx>
            <c:strRef>
              <c:f>'result_per_050~450'!$M$1</c:f>
              <c:strCache>
                <c:ptCount val="1"/>
                <c:pt idx="0">
                  <c:v>閾値 2.5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'result_per_050~450'!$M$2:$M$100</c:f>
              <c:numCache>
                <c:formatCode>General</c:formatCode>
                <c:ptCount val="99"/>
                <c:pt idx="0">
                  <c:v>10.955756248858201</c:v>
                </c:pt>
                <c:pt idx="1">
                  <c:v>14.3015992540259</c:v>
                </c:pt>
                <c:pt idx="2">
                  <c:v>25.639791797573501</c:v>
                </c:pt>
                <c:pt idx="3">
                  <c:v>17.523795133364899</c:v>
                </c:pt>
                <c:pt idx="4">
                  <c:v>18.940252911110601</c:v>
                </c:pt>
                <c:pt idx="5">
                  <c:v>20.159299818183399</c:v>
                </c:pt>
                <c:pt idx="6">
                  <c:v>20.892681585273799</c:v>
                </c:pt>
                <c:pt idx="7">
                  <c:v>21.9262625647143</c:v>
                </c:pt>
                <c:pt idx="8">
                  <c:v>22.182168872444301</c:v>
                </c:pt>
                <c:pt idx="9">
                  <c:v>23.169300753400201</c:v>
                </c:pt>
                <c:pt idx="10">
                  <c:v>23.766634969736199</c:v>
                </c:pt>
                <c:pt idx="11">
                  <c:v>23.801284922667101</c:v>
                </c:pt>
                <c:pt idx="12">
                  <c:v>23.481643826177802</c:v>
                </c:pt>
                <c:pt idx="13">
                  <c:v>23.811371640257601</c:v>
                </c:pt>
                <c:pt idx="14">
                  <c:v>23.4892609708964</c:v>
                </c:pt>
                <c:pt idx="15">
                  <c:v>23.0649535110805</c:v>
                </c:pt>
                <c:pt idx="16">
                  <c:v>23.2672021136175</c:v>
                </c:pt>
                <c:pt idx="17">
                  <c:v>23.575985487619501</c:v>
                </c:pt>
                <c:pt idx="18">
                  <c:v>23.998911899596099</c:v>
                </c:pt>
                <c:pt idx="19">
                  <c:v>23.704761170657601</c:v>
                </c:pt>
                <c:pt idx="20">
                  <c:v>23.794745523453901</c:v>
                </c:pt>
                <c:pt idx="21">
                  <c:v>24.0314314567655</c:v>
                </c:pt>
                <c:pt idx="22">
                  <c:v>24.132104413073201</c:v>
                </c:pt>
                <c:pt idx="23">
                  <c:v>24.0578404699713</c:v>
                </c:pt>
                <c:pt idx="24">
                  <c:v>23.887237416052699</c:v>
                </c:pt>
                <c:pt idx="25">
                  <c:v>23.966145404639398</c:v>
                </c:pt>
                <c:pt idx="26">
                  <c:v>24.212146698837401</c:v>
                </c:pt>
                <c:pt idx="27">
                  <c:v>24.243727998353101</c:v>
                </c:pt>
                <c:pt idx="28">
                  <c:v>24.257823967772801</c:v>
                </c:pt>
                <c:pt idx="29">
                  <c:v>24.785612451270499</c:v>
                </c:pt>
                <c:pt idx="30">
                  <c:v>25.006717377167998</c:v>
                </c:pt>
                <c:pt idx="31">
                  <c:v>25.160282157193901</c:v>
                </c:pt>
                <c:pt idx="32">
                  <c:v>25.396141447403799</c:v>
                </c:pt>
                <c:pt idx="33">
                  <c:v>25.362418382890102</c:v>
                </c:pt>
                <c:pt idx="34">
                  <c:v>25.270232379492999</c:v>
                </c:pt>
                <c:pt idx="35">
                  <c:v>25.158823892914601</c:v>
                </c:pt>
                <c:pt idx="36">
                  <c:v>25.073608225739999</c:v>
                </c:pt>
                <c:pt idx="37">
                  <c:v>24.8904373860954</c:v>
                </c:pt>
                <c:pt idx="38">
                  <c:v>24.9693503123701</c:v>
                </c:pt>
                <c:pt idx="39">
                  <c:v>24.877955307567699</c:v>
                </c:pt>
                <c:pt idx="40">
                  <c:v>24.8207532361251</c:v>
                </c:pt>
                <c:pt idx="41">
                  <c:v>24.9241703975683</c:v>
                </c:pt>
                <c:pt idx="42">
                  <c:v>25.1595281427876</c:v>
                </c:pt>
                <c:pt idx="43">
                  <c:v>25.4008940330889</c:v>
                </c:pt>
                <c:pt idx="44">
                  <c:v>25.508332436508599</c:v>
                </c:pt>
                <c:pt idx="45">
                  <c:v>25.4993161232576</c:v>
                </c:pt>
                <c:pt idx="46">
                  <c:v>25.402060617341402</c:v>
                </c:pt>
                <c:pt idx="47">
                  <c:v>25.417276687159099</c:v>
                </c:pt>
                <c:pt idx="48">
                  <c:v>25.482067156786002</c:v>
                </c:pt>
                <c:pt idx="49">
                  <c:v>25.648903561721401</c:v>
                </c:pt>
                <c:pt idx="50">
                  <c:v>25.661048641117301</c:v>
                </c:pt>
                <c:pt idx="51">
                  <c:v>25.5784406176878</c:v>
                </c:pt>
                <c:pt idx="52">
                  <c:v>25.474252205625898</c:v>
                </c:pt>
                <c:pt idx="53">
                  <c:v>25.509311575873198</c:v>
                </c:pt>
                <c:pt idx="54">
                  <c:v>25.497803602662401</c:v>
                </c:pt>
                <c:pt idx="55">
                  <c:v>25.698563712332099</c:v>
                </c:pt>
                <c:pt idx="56">
                  <c:v>25.590132633438198</c:v>
                </c:pt>
                <c:pt idx="57">
                  <c:v>25.564320076068899</c:v>
                </c:pt>
                <c:pt idx="58">
                  <c:v>25.544585050519899</c:v>
                </c:pt>
                <c:pt idx="59">
                  <c:v>25.466713545578202</c:v>
                </c:pt>
                <c:pt idx="60">
                  <c:v>25.4002667049132</c:v>
                </c:pt>
                <c:pt idx="61">
                  <c:v>25.247108672620602</c:v>
                </c:pt>
                <c:pt idx="62">
                  <c:v>25.305445265440898</c:v>
                </c:pt>
                <c:pt idx="63">
                  <c:v>25.448116648813301</c:v>
                </c:pt>
                <c:pt idx="64">
                  <c:v>25.5808666495926</c:v>
                </c:pt>
                <c:pt idx="65">
                  <c:v>25.557244628440699</c:v>
                </c:pt>
                <c:pt idx="66">
                  <c:v>25.653558738735899</c:v>
                </c:pt>
                <c:pt idx="67">
                  <c:v>25.685300729338401</c:v>
                </c:pt>
                <c:pt idx="68">
                  <c:v>25.785306078631098</c:v>
                </c:pt>
                <c:pt idx="69">
                  <c:v>25.732848133537701</c:v>
                </c:pt>
                <c:pt idx="70">
                  <c:v>25.766709062679102</c:v>
                </c:pt>
                <c:pt idx="71">
                  <c:v>25.6543436583617</c:v>
                </c:pt>
                <c:pt idx="72">
                  <c:v>25.7109788327116</c:v>
                </c:pt>
                <c:pt idx="73">
                  <c:v>25.618126045570101</c:v>
                </c:pt>
                <c:pt idx="74">
                  <c:v>25.529253430510401</c:v>
                </c:pt>
                <c:pt idx="75">
                  <c:v>25.607429443279798</c:v>
                </c:pt>
                <c:pt idx="76">
                  <c:v>25.507814821545299</c:v>
                </c:pt>
                <c:pt idx="77">
                  <c:v>25.5027194639102</c:v>
                </c:pt>
                <c:pt idx="78">
                  <c:v>25.5140730305929</c:v>
                </c:pt>
                <c:pt idx="79">
                  <c:v>25.407973157572101</c:v>
                </c:pt>
                <c:pt idx="80">
                  <c:v>25.2625601821873</c:v>
                </c:pt>
                <c:pt idx="81">
                  <c:v>25.240099622169801</c:v>
                </c:pt>
                <c:pt idx="82">
                  <c:v>25.2596103237648</c:v>
                </c:pt>
                <c:pt idx="83">
                  <c:v>25.2715724647652</c:v>
                </c:pt>
                <c:pt idx="84">
                  <c:v>25.306556164227299</c:v>
                </c:pt>
                <c:pt idx="85">
                  <c:v>25.263313025852</c:v>
                </c:pt>
                <c:pt idx="86">
                  <c:v>25.175609462712099</c:v>
                </c:pt>
                <c:pt idx="87">
                  <c:v>25.2327446314981</c:v>
                </c:pt>
                <c:pt idx="88">
                  <c:v>25.113187087644899</c:v>
                </c:pt>
                <c:pt idx="89">
                  <c:v>25.054825952312299</c:v>
                </c:pt>
                <c:pt idx="90">
                  <c:v>24.955669176783001</c:v>
                </c:pt>
                <c:pt idx="91">
                  <c:v>25.028473341663801</c:v>
                </c:pt>
                <c:pt idx="92">
                  <c:v>25.082347273646299</c:v>
                </c:pt>
                <c:pt idx="93">
                  <c:v>25.084430964370501</c:v>
                </c:pt>
                <c:pt idx="94">
                  <c:v>25.0368322600578</c:v>
                </c:pt>
                <c:pt idx="95">
                  <c:v>25.075755242379799</c:v>
                </c:pt>
                <c:pt idx="96">
                  <c:v>25.056369691614101</c:v>
                </c:pt>
                <c:pt idx="97">
                  <c:v>25.051998101352801</c:v>
                </c:pt>
                <c:pt idx="98">
                  <c:v>25.080580547101398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3E3-4A8C-A40E-9AE8326B920F}"/>
            </c:ext>
          </c:extLst>
        </c:ser>
        <c:ser>
          <c:idx val="5"/>
          <c:order val="5"/>
          <c:tx>
            <c:strRef>
              <c:f>'result_per_050~450'!$N$1</c:f>
              <c:strCache>
                <c:ptCount val="1"/>
                <c:pt idx="0">
                  <c:v>閾値 3.0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'result_per_050~450'!$N$2:$N$100</c:f>
              <c:numCache>
                <c:formatCode>General</c:formatCode>
                <c:ptCount val="99"/>
                <c:pt idx="0">
                  <c:v>10.142884249711299</c:v>
                </c:pt>
                <c:pt idx="1">
                  <c:v>15.538622038069599</c:v>
                </c:pt>
                <c:pt idx="2">
                  <c:v>15.8471830930196</c:v>
                </c:pt>
                <c:pt idx="3">
                  <c:v>18.164291292686499</c:v>
                </c:pt>
                <c:pt idx="4">
                  <c:v>18.609538374647101</c:v>
                </c:pt>
                <c:pt idx="5">
                  <c:v>21.899619373607599</c:v>
                </c:pt>
                <c:pt idx="6">
                  <c:v>23.021316956031399</c:v>
                </c:pt>
                <c:pt idx="7">
                  <c:v>21.316877239423299</c:v>
                </c:pt>
                <c:pt idx="8">
                  <c:v>22.448379123592598</c:v>
                </c:pt>
                <c:pt idx="9">
                  <c:v>21.412464845268499</c:v>
                </c:pt>
                <c:pt idx="10">
                  <c:v>21.098821859469101</c:v>
                </c:pt>
                <c:pt idx="11">
                  <c:v>21.2763167572698</c:v>
                </c:pt>
                <c:pt idx="12">
                  <c:v>21.3986231961815</c:v>
                </c:pt>
                <c:pt idx="13">
                  <c:v>22.0369934266499</c:v>
                </c:pt>
                <c:pt idx="14">
                  <c:v>22.677673735238798</c:v>
                </c:pt>
                <c:pt idx="15">
                  <c:v>22.602236819519199</c:v>
                </c:pt>
                <c:pt idx="16">
                  <c:v>22.623483079601701</c:v>
                </c:pt>
                <c:pt idx="17">
                  <c:v>23.266573966917701</c:v>
                </c:pt>
                <c:pt idx="18">
                  <c:v>22.8333618104697</c:v>
                </c:pt>
                <c:pt idx="19">
                  <c:v>23.519973595899</c:v>
                </c:pt>
                <c:pt idx="20">
                  <c:v>23.107052299598301</c:v>
                </c:pt>
                <c:pt idx="21">
                  <c:v>22.9222887365774</c:v>
                </c:pt>
                <c:pt idx="22">
                  <c:v>22.920693094744401</c:v>
                </c:pt>
                <c:pt idx="23">
                  <c:v>23.098303448633398</c:v>
                </c:pt>
                <c:pt idx="24">
                  <c:v>23.050032512694798</c:v>
                </c:pt>
                <c:pt idx="25">
                  <c:v>23.181921676706299</c:v>
                </c:pt>
                <c:pt idx="26">
                  <c:v>23.2307097069395</c:v>
                </c:pt>
                <c:pt idx="27">
                  <c:v>23.084971319084001</c:v>
                </c:pt>
                <c:pt idx="28">
                  <c:v>23.320079982096399</c:v>
                </c:pt>
                <c:pt idx="29">
                  <c:v>23.488386835632902</c:v>
                </c:pt>
                <c:pt idx="30">
                  <c:v>23.315872087489701</c:v>
                </c:pt>
                <c:pt idx="31">
                  <c:v>23.559289409685601</c:v>
                </c:pt>
                <c:pt idx="32">
                  <c:v>23.385485785678402</c:v>
                </c:pt>
                <c:pt idx="33">
                  <c:v>23.106068128283098</c:v>
                </c:pt>
                <c:pt idx="34">
                  <c:v>23.099671910955198</c:v>
                </c:pt>
                <c:pt idx="35">
                  <c:v>22.8812973967446</c:v>
                </c:pt>
                <c:pt idx="36">
                  <c:v>22.947109974774001</c:v>
                </c:pt>
                <c:pt idx="37">
                  <c:v>22.8073916314919</c:v>
                </c:pt>
                <c:pt idx="38">
                  <c:v>22.8864370642175</c:v>
                </c:pt>
                <c:pt idx="39">
                  <c:v>22.930550119323701</c:v>
                </c:pt>
                <c:pt idx="40">
                  <c:v>23.2597164906336</c:v>
                </c:pt>
                <c:pt idx="41">
                  <c:v>23.429826603784601</c:v>
                </c:pt>
                <c:pt idx="42">
                  <c:v>23.463909130864199</c:v>
                </c:pt>
                <c:pt idx="43">
                  <c:v>23.356441857036302</c:v>
                </c:pt>
                <c:pt idx="44">
                  <c:v>23.2552894594719</c:v>
                </c:pt>
                <c:pt idx="45">
                  <c:v>23.4957762821888</c:v>
                </c:pt>
                <c:pt idx="46">
                  <c:v>23.667120077084999</c:v>
                </c:pt>
                <c:pt idx="47">
                  <c:v>23.764015716698601</c:v>
                </c:pt>
                <c:pt idx="48">
                  <c:v>23.930329459451801</c:v>
                </c:pt>
                <c:pt idx="49">
                  <c:v>23.7461043381801</c:v>
                </c:pt>
                <c:pt idx="50">
                  <c:v>23.666298470267002</c:v>
                </c:pt>
                <c:pt idx="51">
                  <c:v>23.530335522805299</c:v>
                </c:pt>
                <c:pt idx="52">
                  <c:v>23.412642411677901</c:v>
                </c:pt>
                <c:pt idx="53">
                  <c:v>23.606410449028999</c:v>
                </c:pt>
                <c:pt idx="54">
                  <c:v>23.520182951684401</c:v>
                </c:pt>
                <c:pt idx="55">
                  <c:v>23.628301472074501</c:v>
                </c:pt>
                <c:pt idx="56">
                  <c:v>23.4975544307297</c:v>
                </c:pt>
                <c:pt idx="57">
                  <c:v>23.564357098079899</c:v>
                </c:pt>
                <c:pt idx="58">
                  <c:v>23.609722995694899</c:v>
                </c:pt>
                <c:pt idx="59">
                  <c:v>23.790713093700901</c:v>
                </c:pt>
                <c:pt idx="60">
                  <c:v>23.798323511875001</c:v>
                </c:pt>
                <c:pt idx="61">
                  <c:v>23.7656666343239</c:v>
                </c:pt>
                <c:pt idx="62">
                  <c:v>23.740889857213698</c:v>
                </c:pt>
                <c:pt idx="63">
                  <c:v>23.802491740796501</c:v>
                </c:pt>
                <c:pt idx="64">
                  <c:v>23.869143229690401</c:v>
                </c:pt>
                <c:pt idx="65">
                  <c:v>23.758999197677099</c:v>
                </c:pt>
                <c:pt idx="66">
                  <c:v>23.864083288981799</c:v>
                </c:pt>
                <c:pt idx="67">
                  <c:v>23.838494161782599</c:v>
                </c:pt>
                <c:pt idx="68">
                  <c:v>23.8060039689116</c:v>
                </c:pt>
                <c:pt idx="69">
                  <c:v>23.956701230852399</c:v>
                </c:pt>
                <c:pt idx="70">
                  <c:v>24.020555799979402</c:v>
                </c:pt>
                <c:pt idx="71">
                  <c:v>23.9593915921891</c:v>
                </c:pt>
                <c:pt idx="72">
                  <c:v>23.7772744143398</c:v>
                </c:pt>
                <c:pt idx="73">
                  <c:v>23.8274535722237</c:v>
                </c:pt>
                <c:pt idx="74">
                  <c:v>24.000716514603301</c:v>
                </c:pt>
                <c:pt idx="75">
                  <c:v>23.8466776664505</c:v>
                </c:pt>
                <c:pt idx="76">
                  <c:v>23.817192871804998</c:v>
                </c:pt>
                <c:pt idx="77">
                  <c:v>23.8146582532225</c:v>
                </c:pt>
                <c:pt idx="78">
                  <c:v>23.8245109755287</c:v>
                </c:pt>
                <c:pt idx="79">
                  <c:v>23.887781908848499</c:v>
                </c:pt>
                <c:pt idx="80">
                  <c:v>23.775014553397899</c:v>
                </c:pt>
                <c:pt idx="81">
                  <c:v>23.746892741482</c:v>
                </c:pt>
                <c:pt idx="82">
                  <c:v>23.6698560969187</c:v>
                </c:pt>
                <c:pt idx="83">
                  <c:v>23.603769869486602</c:v>
                </c:pt>
                <c:pt idx="84">
                  <c:v>23.5815336129155</c:v>
                </c:pt>
                <c:pt idx="85">
                  <c:v>23.786781594061001</c:v>
                </c:pt>
                <c:pt idx="86">
                  <c:v>23.7003207518834</c:v>
                </c:pt>
                <c:pt idx="87">
                  <c:v>23.7643545029653</c:v>
                </c:pt>
                <c:pt idx="88">
                  <c:v>23.708358793617201</c:v>
                </c:pt>
                <c:pt idx="89">
                  <c:v>23.8208076945911</c:v>
                </c:pt>
                <c:pt idx="90">
                  <c:v>23.8812013642465</c:v>
                </c:pt>
                <c:pt idx="91">
                  <c:v>23.918714218478801</c:v>
                </c:pt>
                <c:pt idx="92">
                  <c:v>23.8262793026447</c:v>
                </c:pt>
                <c:pt idx="93">
                  <c:v>23.921262189631701</c:v>
                </c:pt>
                <c:pt idx="94">
                  <c:v>23.980576626991901</c:v>
                </c:pt>
                <c:pt idx="95">
                  <c:v>23.875754674534601</c:v>
                </c:pt>
                <c:pt idx="96">
                  <c:v>23.8670842508573</c:v>
                </c:pt>
                <c:pt idx="97">
                  <c:v>23.921167138212098</c:v>
                </c:pt>
                <c:pt idx="98">
                  <c:v>24.050447436035199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3E3-4A8C-A40E-9AE8326B920F}"/>
            </c:ext>
          </c:extLst>
        </c:ser>
        <c:ser>
          <c:idx val="6"/>
          <c:order val="6"/>
          <c:tx>
            <c:strRef>
              <c:f>'result_per_050~450'!$O$1</c:f>
              <c:strCache>
                <c:ptCount val="1"/>
                <c:pt idx="0">
                  <c:v>閾値 3.5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'result_per_050~450'!$O$2:$O$100</c:f>
              <c:numCache>
                <c:formatCode>General</c:formatCode>
                <c:ptCount val="99"/>
                <c:pt idx="0">
                  <c:v>13.265387715674899</c:v>
                </c:pt>
                <c:pt idx="1">
                  <c:v>17.906260765917601</c:v>
                </c:pt>
                <c:pt idx="2">
                  <c:v>19.187164210597199</c:v>
                </c:pt>
                <c:pt idx="3">
                  <c:v>28.047891876711201</c:v>
                </c:pt>
                <c:pt idx="4">
                  <c:v>22.912282992220401</c:v>
                </c:pt>
                <c:pt idx="5">
                  <c:v>18.5570016046366</c:v>
                </c:pt>
                <c:pt idx="6">
                  <c:v>19.170795625803699</c:v>
                </c:pt>
                <c:pt idx="7">
                  <c:v>19.157920136299399</c:v>
                </c:pt>
                <c:pt idx="8">
                  <c:v>20.932738311986501</c:v>
                </c:pt>
                <c:pt idx="9">
                  <c:v>22.437680393718999</c:v>
                </c:pt>
                <c:pt idx="10">
                  <c:v>21.648590586033102</c:v>
                </c:pt>
                <c:pt idx="11">
                  <c:v>23.274533552695502</c:v>
                </c:pt>
                <c:pt idx="12">
                  <c:v>24.342379880823</c:v>
                </c:pt>
                <c:pt idx="13">
                  <c:v>23.998980156633198</c:v>
                </c:pt>
                <c:pt idx="14">
                  <c:v>25.695758124163198</c:v>
                </c:pt>
                <c:pt idx="15">
                  <c:v>24.745251199464899</c:v>
                </c:pt>
                <c:pt idx="16">
                  <c:v>22.599602582086</c:v>
                </c:pt>
                <c:pt idx="17">
                  <c:v>23.718061945428001</c:v>
                </c:pt>
                <c:pt idx="18">
                  <c:v>26.0827066417216</c:v>
                </c:pt>
                <c:pt idx="19">
                  <c:v>25.5082123866373</c:v>
                </c:pt>
                <c:pt idx="20">
                  <c:v>25.051485196998701</c:v>
                </c:pt>
                <c:pt idx="21">
                  <c:v>25.672519063861401</c:v>
                </c:pt>
                <c:pt idx="22">
                  <c:v>24.730742362979001</c:v>
                </c:pt>
                <c:pt idx="23">
                  <c:v>24.505472688703701</c:v>
                </c:pt>
                <c:pt idx="24">
                  <c:v>26.1458463231004</c:v>
                </c:pt>
                <c:pt idx="25">
                  <c:v>24.258388139430799</c:v>
                </c:pt>
                <c:pt idx="26">
                  <c:v>24.304486582619202</c:v>
                </c:pt>
                <c:pt idx="27">
                  <c:v>24.8993341673891</c:v>
                </c:pt>
                <c:pt idx="28">
                  <c:v>24.275698014613099</c:v>
                </c:pt>
                <c:pt idx="29">
                  <c:v>24.3026439976869</c:v>
                </c:pt>
                <c:pt idx="30">
                  <c:v>23.8966260377887</c:v>
                </c:pt>
                <c:pt idx="31">
                  <c:v>24.375718994934498</c:v>
                </c:pt>
                <c:pt idx="32">
                  <c:v>24.184908079107199</c:v>
                </c:pt>
                <c:pt idx="33">
                  <c:v>24.186279872841101</c:v>
                </c:pt>
                <c:pt idx="34">
                  <c:v>24.332717883841301</c:v>
                </c:pt>
                <c:pt idx="35">
                  <c:v>24.277681075719698</c:v>
                </c:pt>
                <c:pt idx="36">
                  <c:v>24.26095518492</c:v>
                </c:pt>
                <c:pt idx="37">
                  <c:v>24.0950420681942</c:v>
                </c:pt>
                <c:pt idx="38">
                  <c:v>24.468111756331901</c:v>
                </c:pt>
                <c:pt idx="39">
                  <c:v>24.616968318218099</c:v>
                </c:pt>
                <c:pt idx="40">
                  <c:v>24.435498430951501</c:v>
                </c:pt>
                <c:pt idx="41">
                  <c:v>24.519650017749399</c:v>
                </c:pt>
                <c:pt idx="42">
                  <c:v>24.292208822416601</c:v>
                </c:pt>
                <c:pt idx="43">
                  <c:v>24.672874793157401</c:v>
                </c:pt>
                <c:pt idx="44">
                  <c:v>24.2498236126557</c:v>
                </c:pt>
                <c:pt idx="45">
                  <c:v>24.682432223649499</c:v>
                </c:pt>
                <c:pt idx="46">
                  <c:v>24.829488051622</c:v>
                </c:pt>
                <c:pt idx="47">
                  <c:v>25.064774636442699</c:v>
                </c:pt>
                <c:pt idx="48">
                  <c:v>24.734501262583301</c:v>
                </c:pt>
                <c:pt idx="49">
                  <c:v>24.978235655573901</c:v>
                </c:pt>
                <c:pt idx="50">
                  <c:v>25.399901481245699</c:v>
                </c:pt>
                <c:pt idx="51">
                  <c:v>24.913116741074401</c:v>
                </c:pt>
                <c:pt idx="52">
                  <c:v>24.905290547834699</c:v>
                </c:pt>
                <c:pt idx="53">
                  <c:v>25.301161447298899</c:v>
                </c:pt>
                <c:pt idx="54">
                  <c:v>25.127996315446499</c:v>
                </c:pt>
                <c:pt idx="55">
                  <c:v>25.216847603517898</c:v>
                </c:pt>
                <c:pt idx="56">
                  <c:v>25.3043873543076</c:v>
                </c:pt>
                <c:pt idx="57">
                  <c:v>25.2993673005593</c:v>
                </c:pt>
                <c:pt idx="58">
                  <c:v>25.418084185324499</c:v>
                </c:pt>
                <c:pt idx="59">
                  <c:v>25.580531551011099</c:v>
                </c:pt>
                <c:pt idx="60">
                  <c:v>25.6053152901865</c:v>
                </c:pt>
                <c:pt idx="61">
                  <c:v>25.447473700638501</c:v>
                </c:pt>
                <c:pt idx="62">
                  <c:v>25.324190745408199</c:v>
                </c:pt>
                <c:pt idx="63">
                  <c:v>25.4083837859582</c:v>
                </c:pt>
                <c:pt idx="64">
                  <c:v>25.364872242134201</c:v>
                </c:pt>
                <c:pt idx="65">
                  <c:v>25.377216988647898</c:v>
                </c:pt>
                <c:pt idx="66">
                  <c:v>25.495063913117502</c:v>
                </c:pt>
                <c:pt idx="67">
                  <c:v>25.5136020252855</c:v>
                </c:pt>
                <c:pt idx="68">
                  <c:v>25.3892455783967</c:v>
                </c:pt>
                <c:pt idx="69">
                  <c:v>25.446774322918898</c:v>
                </c:pt>
                <c:pt idx="70">
                  <c:v>25.627607154782702</c:v>
                </c:pt>
                <c:pt idx="71">
                  <c:v>25.405597762913899</c:v>
                </c:pt>
                <c:pt idx="72">
                  <c:v>25.365967587140201</c:v>
                </c:pt>
                <c:pt idx="73">
                  <c:v>25.3629560518877</c:v>
                </c:pt>
                <c:pt idx="74">
                  <c:v>25.388975450387299</c:v>
                </c:pt>
                <c:pt idx="75">
                  <c:v>25.262871139343002</c:v>
                </c:pt>
                <c:pt idx="76">
                  <c:v>25.324301908495801</c:v>
                </c:pt>
                <c:pt idx="77">
                  <c:v>25.1519927332359</c:v>
                </c:pt>
                <c:pt idx="78">
                  <c:v>25.227424890146899</c:v>
                </c:pt>
                <c:pt idx="79">
                  <c:v>25.191074819213899</c:v>
                </c:pt>
                <c:pt idx="80">
                  <c:v>25.237528780755301</c:v>
                </c:pt>
                <c:pt idx="81">
                  <c:v>25.162040688708</c:v>
                </c:pt>
                <c:pt idx="82">
                  <c:v>25.056879661855302</c:v>
                </c:pt>
                <c:pt idx="83">
                  <c:v>24.9261361122593</c:v>
                </c:pt>
                <c:pt idx="84">
                  <c:v>24.993243326684102</c:v>
                </c:pt>
                <c:pt idx="85">
                  <c:v>25.069261441137701</c:v>
                </c:pt>
                <c:pt idx="86">
                  <c:v>25.138180418774599</c:v>
                </c:pt>
                <c:pt idx="87">
                  <c:v>25.2367075328794</c:v>
                </c:pt>
                <c:pt idx="88">
                  <c:v>25.237978212695399</c:v>
                </c:pt>
                <c:pt idx="89">
                  <c:v>25.3824967981501</c:v>
                </c:pt>
                <c:pt idx="90">
                  <c:v>25.423964968653301</c:v>
                </c:pt>
                <c:pt idx="91">
                  <c:v>25.411704887104499</c:v>
                </c:pt>
                <c:pt idx="92">
                  <c:v>25.463043468394002</c:v>
                </c:pt>
                <c:pt idx="93">
                  <c:v>25.416765213984501</c:v>
                </c:pt>
                <c:pt idx="94">
                  <c:v>25.270380599582701</c:v>
                </c:pt>
                <c:pt idx="95">
                  <c:v>25.325843974494401</c:v>
                </c:pt>
                <c:pt idx="96">
                  <c:v>25.247300505135101</c:v>
                </c:pt>
                <c:pt idx="97">
                  <c:v>25.1756528683615</c:v>
                </c:pt>
                <c:pt idx="98">
                  <c:v>25.2159448724368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3E3-4A8C-A40E-9AE8326B920F}"/>
            </c:ext>
          </c:extLst>
        </c:ser>
        <c:ser>
          <c:idx val="7"/>
          <c:order val="7"/>
          <c:tx>
            <c:strRef>
              <c:f>'result_per_050~450'!$P$1</c:f>
              <c:strCache>
                <c:ptCount val="1"/>
                <c:pt idx="0">
                  <c:v>閾値 4.0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'result_per_050~450'!$P$2:$P$100</c:f>
              <c:numCache>
                <c:formatCode>General</c:formatCode>
                <c:ptCount val="99"/>
                <c:pt idx="0">
                  <c:v>26.5219963106473</c:v>
                </c:pt>
                <c:pt idx="1">
                  <c:v>15.54190574738</c:v>
                </c:pt>
                <c:pt idx="2">
                  <c:v>33.903016135091796</c:v>
                </c:pt>
                <c:pt idx="3">
                  <c:v>30.8456131229172</c:v>
                </c:pt>
                <c:pt idx="4">
                  <c:v>38.594024970252399</c:v>
                </c:pt>
                <c:pt idx="5">
                  <c:v>25.820371836241499</c:v>
                </c:pt>
                <c:pt idx="6">
                  <c:v>30.0913325198565</c:v>
                </c:pt>
                <c:pt idx="7">
                  <c:v>27.139354992050301</c:v>
                </c:pt>
                <c:pt idx="8">
                  <c:v>31.392144613308201</c:v>
                </c:pt>
                <c:pt idx="9">
                  <c:v>23.4545689901197</c:v>
                </c:pt>
                <c:pt idx="10">
                  <c:v>23.745264789482999</c:v>
                </c:pt>
                <c:pt idx="11">
                  <c:v>23.2814533464108</c:v>
                </c:pt>
                <c:pt idx="12">
                  <c:v>24.273802095968499</c:v>
                </c:pt>
                <c:pt idx="13">
                  <c:v>25.407567964314499</c:v>
                </c:pt>
                <c:pt idx="14">
                  <c:v>24.501811818779899</c:v>
                </c:pt>
                <c:pt idx="15">
                  <c:v>25.351349391867799</c:v>
                </c:pt>
                <c:pt idx="16">
                  <c:v>25.090410898453602</c:v>
                </c:pt>
                <c:pt idx="17">
                  <c:v>25.105279658767099</c:v>
                </c:pt>
                <c:pt idx="18">
                  <c:v>24.813825766579999</c:v>
                </c:pt>
                <c:pt idx="19">
                  <c:v>24.757873654902902</c:v>
                </c:pt>
                <c:pt idx="20">
                  <c:v>27.5374810295428</c:v>
                </c:pt>
                <c:pt idx="21">
                  <c:v>25.866712958002399</c:v>
                </c:pt>
                <c:pt idx="22">
                  <c:v>26.567045523831599</c:v>
                </c:pt>
                <c:pt idx="23">
                  <c:v>25.888014223631099</c:v>
                </c:pt>
                <c:pt idx="24">
                  <c:v>30.527445527081699</c:v>
                </c:pt>
                <c:pt idx="25">
                  <c:v>25.854294492833201</c:v>
                </c:pt>
                <c:pt idx="26">
                  <c:v>25.5131388709896</c:v>
                </c:pt>
                <c:pt idx="27">
                  <c:v>26.202600515744901</c:v>
                </c:pt>
                <c:pt idx="28">
                  <c:v>25.6223265445492</c:v>
                </c:pt>
                <c:pt idx="29">
                  <c:v>25.069370829144798</c:v>
                </c:pt>
                <c:pt idx="30">
                  <c:v>25.407382399716798</c:v>
                </c:pt>
                <c:pt idx="31">
                  <c:v>26.1497601707526</c:v>
                </c:pt>
                <c:pt idx="32">
                  <c:v>25.087424143017302</c:v>
                </c:pt>
                <c:pt idx="33">
                  <c:v>25.182756170918399</c:v>
                </c:pt>
                <c:pt idx="34">
                  <c:v>25.086557452283099</c:v>
                </c:pt>
                <c:pt idx="35">
                  <c:v>24.6811502755458</c:v>
                </c:pt>
                <c:pt idx="36">
                  <c:v>24.7246584078136</c:v>
                </c:pt>
                <c:pt idx="37">
                  <c:v>25.196046823114301</c:v>
                </c:pt>
                <c:pt idx="38">
                  <c:v>24.8723506269924</c:v>
                </c:pt>
                <c:pt idx="39">
                  <c:v>24.3552179140049</c:v>
                </c:pt>
                <c:pt idx="40">
                  <c:v>24.380793964660601</c:v>
                </c:pt>
                <c:pt idx="41">
                  <c:v>24.288164656445598</c:v>
                </c:pt>
                <c:pt idx="42">
                  <c:v>25.150181003931401</c:v>
                </c:pt>
                <c:pt idx="43">
                  <c:v>24.528429371798499</c:v>
                </c:pt>
                <c:pt idx="44">
                  <c:v>24.222317808187</c:v>
                </c:pt>
                <c:pt idx="45">
                  <c:v>24.489117199276901</c:v>
                </c:pt>
                <c:pt idx="46">
                  <c:v>24.629554200142401</c:v>
                </c:pt>
                <c:pt idx="47">
                  <c:v>25.038711336312801</c:v>
                </c:pt>
                <c:pt idx="48">
                  <c:v>25.736180547926999</c:v>
                </c:pt>
                <c:pt idx="49">
                  <c:v>25.0695688798559</c:v>
                </c:pt>
                <c:pt idx="50">
                  <c:v>24.945376534070601</c:v>
                </c:pt>
                <c:pt idx="51">
                  <c:v>24.900073242338301</c:v>
                </c:pt>
                <c:pt idx="52">
                  <c:v>24.368815037980699</c:v>
                </c:pt>
                <c:pt idx="53">
                  <c:v>24.603256149428098</c:v>
                </c:pt>
                <c:pt idx="54">
                  <c:v>24.555611334289701</c:v>
                </c:pt>
                <c:pt idx="55">
                  <c:v>24.807861545448201</c:v>
                </c:pt>
                <c:pt idx="56">
                  <c:v>24.879418255674601</c:v>
                </c:pt>
                <c:pt idx="57">
                  <c:v>24.639458991327199</c:v>
                </c:pt>
                <c:pt idx="58">
                  <c:v>24.922144473357299</c:v>
                </c:pt>
                <c:pt idx="59">
                  <c:v>24.691906826108699</c:v>
                </c:pt>
                <c:pt idx="60">
                  <c:v>25.0138452519368</c:v>
                </c:pt>
                <c:pt idx="61">
                  <c:v>24.6026731107888</c:v>
                </c:pt>
                <c:pt idx="62">
                  <c:v>24.666585949981599</c:v>
                </c:pt>
                <c:pt idx="63">
                  <c:v>24.693336512915401</c:v>
                </c:pt>
                <c:pt idx="64">
                  <c:v>24.567685120803102</c:v>
                </c:pt>
                <c:pt idx="65">
                  <c:v>25.385299058283199</c:v>
                </c:pt>
                <c:pt idx="66">
                  <c:v>24.6097128102565</c:v>
                </c:pt>
                <c:pt idx="67">
                  <c:v>24.963071585527199</c:v>
                </c:pt>
                <c:pt idx="68">
                  <c:v>24.951382028146899</c:v>
                </c:pt>
                <c:pt idx="69">
                  <c:v>25.5117348045009</c:v>
                </c:pt>
                <c:pt idx="70">
                  <c:v>25.375905289285001</c:v>
                </c:pt>
                <c:pt idx="71">
                  <c:v>25.0382002031184</c:v>
                </c:pt>
                <c:pt idx="72">
                  <c:v>24.7023161790767</c:v>
                </c:pt>
                <c:pt idx="73">
                  <c:v>25.224293564903299</c:v>
                </c:pt>
                <c:pt idx="74">
                  <c:v>25.050833310546299</c:v>
                </c:pt>
                <c:pt idx="75">
                  <c:v>25.228437676357998</c:v>
                </c:pt>
                <c:pt idx="76">
                  <c:v>25.452274626980198</c:v>
                </c:pt>
                <c:pt idx="77">
                  <c:v>25.411684475052599</c:v>
                </c:pt>
                <c:pt idx="78">
                  <c:v>25.0024540393342</c:v>
                </c:pt>
                <c:pt idx="79">
                  <c:v>25.258505559159499</c:v>
                </c:pt>
                <c:pt idx="80">
                  <c:v>25.391265901476601</c:v>
                </c:pt>
                <c:pt idx="81">
                  <c:v>25.2336418581659</c:v>
                </c:pt>
                <c:pt idx="82">
                  <c:v>25.1191698326002</c:v>
                </c:pt>
                <c:pt idx="83">
                  <c:v>25.2606707034181</c:v>
                </c:pt>
                <c:pt idx="84">
                  <c:v>25.071209774331201</c:v>
                </c:pt>
                <c:pt idx="85">
                  <c:v>25.305743619830299</c:v>
                </c:pt>
                <c:pt idx="86">
                  <c:v>25.0403766861122</c:v>
                </c:pt>
                <c:pt idx="87">
                  <c:v>25.404914611811801</c:v>
                </c:pt>
                <c:pt idx="88">
                  <c:v>25.386447246222701</c:v>
                </c:pt>
                <c:pt idx="89">
                  <c:v>25.529759280658201</c:v>
                </c:pt>
                <c:pt idx="90">
                  <c:v>25.272992094887201</c:v>
                </c:pt>
                <c:pt idx="91">
                  <c:v>25.399180594175899</c:v>
                </c:pt>
                <c:pt idx="92">
                  <c:v>24.9649484612309</c:v>
                </c:pt>
                <c:pt idx="93">
                  <c:v>25.582461537105999</c:v>
                </c:pt>
                <c:pt idx="94">
                  <c:v>25.220192889632699</c:v>
                </c:pt>
                <c:pt idx="95">
                  <c:v>25.0754839433407</c:v>
                </c:pt>
                <c:pt idx="96">
                  <c:v>25.2542064767966</c:v>
                </c:pt>
                <c:pt idx="97">
                  <c:v>25.190115980143698</c:v>
                </c:pt>
                <c:pt idx="98">
                  <c:v>25.566806476438099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3E3-4A8C-A40E-9AE8326B920F}"/>
            </c:ext>
          </c:extLst>
        </c:ser>
        <c:ser>
          <c:idx val="8"/>
          <c:order val="8"/>
          <c:tx>
            <c:strRef>
              <c:f>'result_per_050~450'!$Q$1</c:f>
              <c:strCache>
                <c:ptCount val="1"/>
                <c:pt idx="0">
                  <c:v>閾値 4.5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'result_per_050~450'!$Q$2:$Q$100</c:f>
              <c:numCache>
                <c:formatCode>General</c:formatCode>
                <c:ptCount val="99"/>
                <c:pt idx="0">
                  <c:v>10.984029267447699</c:v>
                </c:pt>
                <c:pt idx="1">
                  <c:v>21.531659660386701</c:v>
                </c:pt>
                <c:pt idx="2">
                  <c:v>38.842960918101198</c:v>
                </c:pt>
                <c:pt idx="3">
                  <c:v>42.797311442633998</c:v>
                </c:pt>
                <c:pt idx="4">
                  <c:v>37.688962764194599</c:v>
                </c:pt>
                <c:pt idx="5">
                  <c:v>29.438086969819501</c:v>
                </c:pt>
                <c:pt idx="6">
                  <c:v>30.1133356966916</c:v>
                </c:pt>
                <c:pt idx="7">
                  <c:v>29.474015410941</c:v>
                </c:pt>
                <c:pt idx="8">
                  <c:v>29.1364256667684</c:v>
                </c:pt>
                <c:pt idx="9">
                  <c:v>24.418604761608002</c:v>
                </c:pt>
                <c:pt idx="10">
                  <c:v>33.845573624709303</c:v>
                </c:pt>
                <c:pt idx="11">
                  <c:v>26.684898842024101</c:v>
                </c:pt>
                <c:pt idx="12">
                  <c:v>26.725479810081101</c:v>
                </c:pt>
                <c:pt idx="13">
                  <c:v>28.839048235486299</c:v>
                </c:pt>
                <c:pt idx="14">
                  <c:v>27.6801523770343</c:v>
                </c:pt>
                <c:pt idx="15">
                  <c:v>27.3559936329046</c:v>
                </c:pt>
                <c:pt idx="16">
                  <c:v>28.475749858550799</c:v>
                </c:pt>
                <c:pt idx="17">
                  <c:v>28.6810280853934</c:v>
                </c:pt>
                <c:pt idx="18">
                  <c:v>28.4974498148406</c:v>
                </c:pt>
                <c:pt idx="19">
                  <c:v>27.8915342514907</c:v>
                </c:pt>
                <c:pt idx="20">
                  <c:v>28.175222923740399</c:v>
                </c:pt>
                <c:pt idx="21">
                  <c:v>28.676159426867802</c:v>
                </c:pt>
                <c:pt idx="22">
                  <c:v>28.426215185950699</c:v>
                </c:pt>
                <c:pt idx="23">
                  <c:v>27.948599355650099</c:v>
                </c:pt>
                <c:pt idx="24">
                  <c:v>26.441729309176502</c:v>
                </c:pt>
                <c:pt idx="25">
                  <c:v>26.8053654780391</c:v>
                </c:pt>
                <c:pt idx="26">
                  <c:v>26.446942944090502</c:v>
                </c:pt>
                <c:pt idx="27">
                  <c:v>28.6405680160934</c:v>
                </c:pt>
                <c:pt idx="28">
                  <c:v>26.4452315464275</c:v>
                </c:pt>
                <c:pt idx="29">
                  <c:v>26.7392547146571</c:v>
                </c:pt>
                <c:pt idx="30">
                  <c:v>27.4361768727792</c:v>
                </c:pt>
                <c:pt idx="31">
                  <c:v>27.068040853944801</c:v>
                </c:pt>
                <c:pt idx="32">
                  <c:v>26.942823201213798</c:v>
                </c:pt>
                <c:pt idx="33">
                  <c:v>27.332765725148398</c:v>
                </c:pt>
                <c:pt idx="34">
                  <c:v>27.625387836807398</c:v>
                </c:pt>
                <c:pt idx="35">
                  <c:v>27.275283089699101</c:v>
                </c:pt>
                <c:pt idx="36">
                  <c:v>27.112380560298998</c:v>
                </c:pt>
                <c:pt idx="37">
                  <c:v>26.983317173926501</c:v>
                </c:pt>
                <c:pt idx="38">
                  <c:v>26.955931304483801</c:v>
                </c:pt>
                <c:pt idx="39">
                  <c:v>27.748154427031999</c:v>
                </c:pt>
                <c:pt idx="40">
                  <c:v>26.987019212346802</c:v>
                </c:pt>
                <c:pt idx="41">
                  <c:v>26.8308643502275</c:v>
                </c:pt>
                <c:pt idx="42">
                  <c:v>26.595095101498501</c:v>
                </c:pt>
                <c:pt idx="43">
                  <c:v>26.575285341012201</c:v>
                </c:pt>
                <c:pt idx="44">
                  <c:v>26.243432591257701</c:v>
                </c:pt>
                <c:pt idx="45">
                  <c:v>26.653839353767999</c:v>
                </c:pt>
                <c:pt idx="46">
                  <c:v>26.884416795955101</c:v>
                </c:pt>
                <c:pt idx="47">
                  <c:v>26.924615045022399</c:v>
                </c:pt>
                <c:pt idx="48">
                  <c:v>27.112043090673499</c:v>
                </c:pt>
                <c:pt idx="49">
                  <c:v>26.862209943257799</c:v>
                </c:pt>
                <c:pt idx="50">
                  <c:v>26.859487247863001</c:v>
                </c:pt>
                <c:pt idx="51">
                  <c:v>26.817218986291</c:v>
                </c:pt>
                <c:pt idx="52">
                  <c:v>26.6228241972521</c:v>
                </c:pt>
                <c:pt idx="53">
                  <c:v>27.302706774821701</c:v>
                </c:pt>
                <c:pt idx="54">
                  <c:v>27.021015270726998</c:v>
                </c:pt>
                <c:pt idx="55">
                  <c:v>26.533171226765699</c:v>
                </c:pt>
                <c:pt idx="56">
                  <c:v>26.677718036149798</c:v>
                </c:pt>
                <c:pt idx="57">
                  <c:v>26.5807051281272</c:v>
                </c:pt>
                <c:pt idx="58">
                  <c:v>26.954163257098799</c:v>
                </c:pt>
                <c:pt idx="59">
                  <c:v>26.920923330179399</c:v>
                </c:pt>
                <c:pt idx="60">
                  <c:v>26.607565570645999</c:v>
                </c:pt>
                <c:pt idx="61">
                  <c:v>26.5715540023558</c:v>
                </c:pt>
                <c:pt idx="62">
                  <c:v>26.653334349420302</c:v>
                </c:pt>
                <c:pt idx="63">
                  <c:v>26.764916791636399</c:v>
                </c:pt>
                <c:pt idx="64">
                  <c:v>26.7583032934863</c:v>
                </c:pt>
                <c:pt idx="65">
                  <c:v>26.769511880766501</c:v>
                </c:pt>
                <c:pt idx="66">
                  <c:v>26.709645331902799</c:v>
                </c:pt>
                <c:pt idx="67">
                  <c:v>26.8017758688874</c:v>
                </c:pt>
                <c:pt idx="68">
                  <c:v>26.897021848967</c:v>
                </c:pt>
                <c:pt idx="69">
                  <c:v>26.8530061731553</c:v>
                </c:pt>
                <c:pt idx="70">
                  <c:v>26.621418772878801</c:v>
                </c:pt>
                <c:pt idx="71">
                  <c:v>26.785029809556601</c:v>
                </c:pt>
                <c:pt idx="72">
                  <c:v>26.901251038106601</c:v>
                </c:pt>
                <c:pt idx="73">
                  <c:v>26.574736337839202</c:v>
                </c:pt>
                <c:pt idx="74">
                  <c:v>26.393244525188798</c:v>
                </c:pt>
                <c:pt idx="75">
                  <c:v>26.454610667356899</c:v>
                </c:pt>
                <c:pt idx="76">
                  <c:v>26.4443753509562</c:v>
                </c:pt>
                <c:pt idx="77">
                  <c:v>26.783267093342602</c:v>
                </c:pt>
                <c:pt idx="78">
                  <c:v>26.6293564828729</c:v>
                </c:pt>
                <c:pt idx="79">
                  <c:v>26.6405235690093</c:v>
                </c:pt>
                <c:pt idx="80">
                  <c:v>26.8195640771463</c:v>
                </c:pt>
                <c:pt idx="81">
                  <c:v>26.9961918296991</c:v>
                </c:pt>
                <c:pt idx="82">
                  <c:v>26.793665231177101</c:v>
                </c:pt>
                <c:pt idx="83">
                  <c:v>26.8541662872166</c:v>
                </c:pt>
                <c:pt idx="84">
                  <c:v>26.649676109789301</c:v>
                </c:pt>
                <c:pt idx="85">
                  <c:v>26.701596998410601</c:v>
                </c:pt>
                <c:pt idx="86">
                  <c:v>26.742464882212499</c:v>
                </c:pt>
                <c:pt idx="87">
                  <c:v>26.7003197712386</c:v>
                </c:pt>
                <c:pt idx="88">
                  <c:v>26.891048592653199</c:v>
                </c:pt>
                <c:pt idx="89">
                  <c:v>26.4938062007467</c:v>
                </c:pt>
                <c:pt idx="90">
                  <c:v>26.665352292287501</c:v>
                </c:pt>
                <c:pt idx="91">
                  <c:v>26.473313419615799</c:v>
                </c:pt>
                <c:pt idx="92">
                  <c:v>26.4084489844365</c:v>
                </c:pt>
                <c:pt idx="93">
                  <c:v>26.335242224394701</c:v>
                </c:pt>
                <c:pt idx="94">
                  <c:v>26.677855087388402</c:v>
                </c:pt>
                <c:pt idx="95">
                  <c:v>26.353353216685001</c:v>
                </c:pt>
                <c:pt idx="96">
                  <c:v>26.414037948007401</c:v>
                </c:pt>
                <c:pt idx="97">
                  <c:v>26.335005335519401</c:v>
                </c:pt>
                <c:pt idx="98">
                  <c:v>26.210755238534698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3E3-4A8C-A40E-9AE8326B92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6049152"/>
        <c:axId val="196055040"/>
      </c:lineChart>
      <c:catAx>
        <c:axId val="1960491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6055040"/>
        <c:crosses val="autoZero"/>
        <c:auto val="1"/>
        <c:lblAlgn val="ctr"/>
        <c:lblOffset val="100"/>
        <c:noMultiLvlLbl val="0"/>
      </c:catAx>
      <c:valAx>
        <c:axId val="196055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6049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再代入誤差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result_EM_2D_NbO!$Y$1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result_EM_2D_NbO!$Y$2:$Y$201</c:f>
              <c:numCache>
                <c:formatCode>General</c:formatCode>
                <c:ptCount val="200"/>
                <c:pt idx="1">
                  <c:v>15.9659266446593</c:v>
                </c:pt>
                <c:pt idx="2">
                  <c:v>21.696394008773201</c:v>
                </c:pt>
                <c:pt idx="3">
                  <c:v>25.890213887714498</c:v>
                </c:pt>
                <c:pt idx="4">
                  <c:v>27.092778024777701</c:v>
                </c:pt>
                <c:pt idx="5">
                  <c:v>26.388037993551499</c:v>
                </c:pt>
                <c:pt idx="6">
                  <c:v>33.590149718980598</c:v>
                </c:pt>
                <c:pt idx="7">
                  <c:v>32.246467380722699</c:v>
                </c:pt>
                <c:pt idx="8">
                  <c:v>32.2958180254073</c:v>
                </c:pt>
                <c:pt idx="9">
                  <c:v>32.836257208575098</c:v>
                </c:pt>
                <c:pt idx="10">
                  <c:v>34.945612626884703</c:v>
                </c:pt>
                <c:pt idx="11">
                  <c:v>34.484873695827297</c:v>
                </c:pt>
                <c:pt idx="12">
                  <c:v>34.995848424170198</c:v>
                </c:pt>
                <c:pt idx="13">
                  <c:v>36.106225100489603</c:v>
                </c:pt>
                <c:pt idx="14">
                  <c:v>37.266965384167598</c:v>
                </c:pt>
                <c:pt idx="15">
                  <c:v>36.824399449251501</c:v>
                </c:pt>
                <c:pt idx="16">
                  <c:v>35.108022476126699</c:v>
                </c:pt>
                <c:pt idx="17">
                  <c:v>35.153681076843803</c:v>
                </c:pt>
                <c:pt idx="18">
                  <c:v>35.469611141345702</c:v>
                </c:pt>
                <c:pt idx="19">
                  <c:v>36.735969419013003</c:v>
                </c:pt>
                <c:pt idx="20">
                  <c:v>35.691865033573798</c:v>
                </c:pt>
                <c:pt idx="21">
                  <c:v>35.41307945058</c:v>
                </c:pt>
                <c:pt idx="22">
                  <c:v>35.377352524267799</c:v>
                </c:pt>
                <c:pt idx="23">
                  <c:v>36.4964580005663</c:v>
                </c:pt>
                <c:pt idx="24">
                  <c:v>36.1466656636373</c:v>
                </c:pt>
                <c:pt idx="25">
                  <c:v>35.183322501667</c:v>
                </c:pt>
                <c:pt idx="26">
                  <c:v>35.242463874582697</c:v>
                </c:pt>
                <c:pt idx="27">
                  <c:v>38.189196748499697</c:v>
                </c:pt>
                <c:pt idx="28">
                  <c:v>38.523331054756</c:v>
                </c:pt>
                <c:pt idx="29">
                  <c:v>41.040938701697698</c:v>
                </c:pt>
                <c:pt idx="30">
                  <c:v>41.890959878511303</c:v>
                </c:pt>
                <c:pt idx="31">
                  <c:v>40.526799895957197</c:v>
                </c:pt>
                <c:pt idx="32">
                  <c:v>41.039954273306599</c:v>
                </c:pt>
                <c:pt idx="33">
                  <c:v>40.285853335105799</c:v>
                </c:pt>
                <c:pt idx="34">
                  <c:v>39.680608634566298</c:v>
                </c:pt>
                <c:pt idx="35">
                  <c:v>40.141076470430598</c:v>
                </c:pt>
                <c:pt idx="36">
                  <c:v>41.142279411743097</c:v>
                </c:pt>
                <c:pt idx="37">
                  <c:v>40.1572157880329</c:v>
                </c:pt>
                <c:pt idx="38">
                  <c:v>40.398673719106696</c:v>
                </c:pt>
                <c:pt idx="39">
                  <c:v>39.842785938504903</c:v>
                </c:pt>
                <c:pt idx="40">
                  <c:v>40.222167268081698</c:v>
                </c:pt>
                <c:pt idx="41">
                  <c:v>40.229350737989201</c:v>
                </c:pt>
                <c:pt idx="42">
                  <c:v>40.075723714031597</c:v>
                </c:pt>
                <c:pt idx="43">
                  <c:v>40.991700971430902</c:v>
                </c:pt>
                <c:pt idx="44">
                  <c:v>40.919402855898802</c:v>
                </c:pt>
                <c:pt idx="45">
                  <c:v>39.648071479446699</c:v>
                </c:pt>
                <c:pt idx="46">
                  <c:v>40.122556161864402</c:v>
                </c:pt>
                <c:pt idx="47">
                  <c:v>40.7188794970779</c:v>
                </c:pt>
                <c:pt idx="48">
                  <c:v>40.5114032693008</c:v>
                </c:pt>
                <c:pt idx="49">
                  <c:v>42.4211288105245</c:v>
                </c:pt>
                <c:pt idx="50">
                  <c:v>41.508469930983203</c:v>
                </c:pt>
                <c:pt idx="51">
                  <c:v>41.9245082535123</c:v>
                </c:pt>
                <c:pt idx="52">
                  <c:v>42.1991517881129</c:v>
                </c:pt>
                <c:pt idx="53">
                  <c:v>41.498628032483801</c:v>
                </c:pt>
                <c:pt idx="54">
                  <c:v>42.016859929684898</c:v>
                </c:pt>
                <c:pt idx="55">
                  <c:v>41.740573790804902</c:v>
                </c:pt>
                <c:pt idx="56">
                  <c:v>42.557993343897003</c:v>
                </c:pt>
                <c:pt idx="57">
                  <c:v>41.178884352935</c:v>
                </c:pt>
                <c:pt idx="58">
                  <c:v>42.0508845337365</c:v>
                </c:pt>
                <c:pt idx="59">
                  <c:v>42.165435500561699</c:v>
                </c:pt>
                <c:pt idx="60">
                  <c:v>42.928551095301103</c:v>
                </c:pt>
                <c:pt idx="61">
                  <c:v>42.339394660414001</c:v>
                </c:pt>
                <c:pt idx="62">
                  <c:v>42.781700441532102</c:v>
                </c:pt>
                <c:pt idx="63">
                  <c:v>42.293048529529003</c:v>
                </c:pt>
                <c:pt idx="64">
                  <c:v>43.133899996643798</c:v>
                </c:pt>
                <c:pt idx="65">
                  <c:v>43.427443929199498</c:v>
                </c:pt>
                <c:pt idx="66">
                  <c:v>42.787257018012603</c:v>
                </c:pt>
                <c:pt idx="67">
                  <c:v>42.002646587136802</c:v>
                </c:pt>
                <c:pt idx="68">
                  <c:v>41.355111628198202</c:v>
                </c:pt>
                <c:pt idx="69">
                  <c:v>41.402407172955101</c:v>
                </c:pt>
                <c:pt idx="70">
                  <c:v>41.988134060364096</c:v>
                </c:pt>
                <c:pt idx="71">
                  <c:v>41.163990381417598</c:v>
                </c:pt>
                <c:pt idx="72">
                  <c:v>40.804780316540899</c:v>
                </c:pt>
                <c:pt idx="73">
                  <c:v>41.284097508542601</c:v>
                </c:pt>
                <c:pt idx="74">
                  <c:v>41.435466152002199</c:v>
                </c:pt>
                <c:pt idx="75">
                  <c:v>41.475758246805697</c:v>
                </c:pt>
                <c:pt idx="76">
                  <c:v>41.121472300489302</c:v>
                </c:pt>
                <c:pt idx="77">
                  <c:v>40.772622371022102</c:v>
                </c:pt>
                <c:pt idx="78">
                  <c:v>41.093420922582098</c:v>
                </c:pt>
                <c:pt idx="79">
                  <c:v>41.562026425421202</c:v>
                </c:pt>
                <c:pt idx="80">
                  <c:v>42.455746853581601</c:v>
                </c:pt>
                <c:pt idx="81">
                  <c:v>41.849111176385499</c:v>
                </c:pt>
                <c:pt idx="82">
                  <c:v>42.976886090447799</c:v>
                </c:pt>
                <c:pt idx="83">
                  <c:v>41.563670016882199</c:v>
                </c:pt>
                <c:pt idx="84">
                  <c:v>41.794688674448501</c:v>
                </c:pt>
                <c:pt idx="85">
                  <c:v>41.472534492537903</c:v>
                </c:pt>
                <c:pt idx="86">
                  <c:v>41.508821778996598</c:v>
                </c:pt>
                <c:pt idx="87">
                  <c:v>41.224433030905899</c:v>
                </c:pt>
                <c:pt idx="88">
                  <c:v>41.234391600917</c:v>
                </c:pt>
                <c:pt idx="89">
                  <c:v>42.548211884288897</c:v>
                </c:pt>
                <c:pt idx="90">
                  <c:v>41.175939995456602</c:v>
                </c:pt>
                <c:pt idx="91">
                  <c:v>40.446087360710898</c:v>
                </c:pt>
                <c:pt idx="92">
                  <c:v>40.802114908527898</c:v>
                </c:pt>
                <c:pt idx="93">
                  <c:v>40.529835533432902</c:v>
                </c:pt>
                <c:pt idx="94">
                  <c:v>40.414085898985803</c:v>
                </c:pt>
                <c:pt idx="95">
                  <c:v>41.685403267938199</c:v>
                </c:pt>
                <c:pt idx="96">
                  <c:v>40.7280360766607</c:v>
                </c:pt>
                <c:pt idx="97">
                  <c:v>41.205443818581898</c:v>
                </c:pt>
                <c:pt idx="98">
                  <c:v>41.076270545886402</c:v>
                </c:pt>
                <c:pt idx="99">
                  <c:v>41.016449558806499</c:v>
                </c:pt>
                <c:pt idx="100">
                  <c:v>41.873826437539101</c:v>
                </c:pt>
                <c:pt idx="101">
                  <c:v>41.9132102265649</c:v>
                </c:pt>
                <c:pt idx="102">
                  <c:v>41.784164010186799</c:v>
                </c:pt>
                <c:pt idx="103">
                  <c:v>42.824087863215901</c:v>
                </c:pt>
                <c:pt idx="104">
                  <c:v>41.469942050574197</c:v>
                </c:pt>
                <c:pt idx="105">
                  <c:v>41.595269804278402</c:v>
                </c:pt>
                <c:pt idx="106">
                  <c:v>41.033468020797898</c:v>
                </c:pt>
                <c:pt idx="107">
                  <c:v>40.457965717554501</c:v>
                </c:pt>
                <c:pt idx="108">
                  <c:v>40.796064170365</c:v>
                </c:pt>
                <c:pt idx="109">
                  <c:v>40.0832025376804</c:v>
                </c:pt>
                <c:pt idx="110">
                  <c:v>40.834075050949998</c:v>
                </c:pt>
                <c:pt idx="111">
                  <c:v>40.608814472319899</c:v>
                </c:pt>
                <c:pt idx="112">
                  <c:v>40.796995401598998</c:v>
                </c:pt>
                <c:pt idx="113">
                  <c:v>39.7770546451573</c:v>
                </c:pt>
                <c:pt idx="114">
                  <c:v>39.811538865895898</c:v>
                </c:pt>
                <c:pt idx="115">
                  <c:v>40.295791461163603</c:v>
                </c:pt>
                <c:pt idx="116">
                  <c:v>40.115956903155201</c:v>
                </c:pt>
                <c:pt idx="117">
                  <c:v>40.589445357478098</c:v>
                </c:pt>
                <c:pt idx="118">
                  <c:v>40.044085483922402</c:v>
                </c:pt>
                <c:pt idx="119">
                  <c:v>40.327484237717201</c:v>
                </c:pt>
                <c:pt idx="120">
                  <c:v>40.052577304110997</c:v>
                </c:pt>
                <c:pt idx="121">
                  <c:v>40.298855774338698</c:v>
                </c:pt>
                <c:pt idx="122">
                  <c:v>40.639408809416302</c:v>
                </c:pt>
                <c:pt idx="123">
                  <c:v>40.1213016961729</c:v>
                </c:pt>
                <c:pt idx="124">
                  <c:v>40.215995327744402</c:v>
                </c:pt>
                <c:pt idx="125">
                  <c:v>40.535427656730498</c:v>
                </c:pt>
                <c:pt idx="126">
                  <c:v>40.113394237932802</c:v>
                </c:pt>
                <c:pt idx="127">
                  <c:v>40.166554584992298</c:v>
                </c:pt>
                <c:pt idx="128">
                  <c:v>40.127855489380302</c:v>
                </c:pt>
                <c:pt idx="129">
                  <c:v>41.0689936032798</c:v>
                </c:pt>
                <c:pt idx="130">
                  <c:v>40.2064562198224</c:v>
                </c:pt>
                <c:pt idx="131">
                  <c:v>40.601906525637297</c:v>
                </c:pt>
                <c:pt idx="132">
                  <c:v>40.165940914438501</c:v>
                </c:pt>
                <c:pt idx="133">
                  <c:v>40.478031159440597</c:v>
                </c:pt>
                <c:pt idx="134">
                  <c:v>40.380648440796797</c:v>
                </c:pt>
                <c:pt idx="135">
                  <c:v>40.311301114898498</c:v>
                </c:pt>
                <c:pt idx="136">
                  <c:v>39.912478351388799</c:v>
                </c:pt>
                <c:pt idx="137">
                  <c:v>40.044042176816298</c:v>
                </c:pt>
                <c:pt idx="138">
                  <c:v>40.580990227735398</c:v>
                </c:pt>
                <c:pt idx="139">
                  <c:v>40.040036681959997</c:v>
                </c:pt>
                <c:pt idx="140">
                  <c:v>39.801509797981502</c:v>
                </c:pt>
                <c:pt idx="141">
                  <c:v>40.102769727102498</c:v>
                </c:pt>
                <c:pt idx="142">
                  <c:v>39.228111832629899</c:v>
                </c:pt>
                <c:pt idx="143">
                  <c:v>39.8902056238311</c:v>
                </c:pt>
                <c:pt idx="144">
                  <c:v>39.470902595961903</c:v>
                </c:pt>
                <c:pt idx="145">
                  <c:v>39.908491530212103</c:v>
                </c:pt>
                <c:pt idx="146">
                  <c:v>39.447906987720501</c:v>
                </c:pt>
                <c:pt idx="147">
                  <c:v>40.321842505928501</c:v>
                </c:pt>
                <c:pt idx="148">
                  <c:v>39.7268766074409</c:v>
                </c:pt>
                <c:pt idx="149">
                  <c:v>40.248794414788598</c:v>
                </c:pt>
                <c:pt idx="150">
                  <c:v>40.191298147879202</c:v>
                </c:pt>
                <c:pt idx="151">
                  <c:v>40.410766175802301</c:v>
                </c:pt>
                <c:pt idx="152">
                  <c:v>39.730844455898001</c:v>
                </c:pt>
                <c:pt idx="153">
                  <c:v>39.847132438663799</c:v>
                </c:pt>
                <c:pt idx="154">
                  <c:v>40.151622933512002</c:v>
                </c:pt>
                <c:pt idx="155">
                  <c:v>40.255122000117801</c:v>
                </c:pt>
                <c:pt idx="156">
                  <c:v>39.856645534769299</c:v>
                </c:pt>
                <c:pt idx="157">
                  <c:v>50.320127537584597</c:v>
                </c:pt>
                <c:pt idx="158">
                  <c:v>40.694008238446401</c:v>
                </c:pt>
                <c:pt idx="159">
                  <c:v>40.210239285662198</c:v>
                </c:pt>
                <c:pt idx="160">
                  <c:v>40.520830739299001</c:v>
                </c:pt>
                <c:pt idx="161">
                  <c:v>40.256490549642201</c:v>
                </c:pt>
                <c:pt idx="162">
                  <c:v>42.4732532319142</c:v>
                </c:pt>
                <c:pt idx="163">
                  <c:v>40.475269083275698</c:v>
                </c:pt>
                <c:pt idx="164">
                  <c:v>40.2418657025285</c:v>
                </c:pt>
                <c:pt idx="165">
                  <c:v>40.106680772026401</c:v>
                </c:pt>
                <c:pt idx="166">
                  <c:v>40.291686768827503</c:v>
                </c:pt>
                <c:pt idx="167">
                  <c:v>40.294616398391497</c:v>
                </c:pt>
                <c:pt idx="168">
                  <c:v>40.108377144842201</c:v>
                </c:pt>
                <c:pt idx="169">
                  <c:v>40.537509973650998</c:v>
                </c:pt>
                <c:pt idx="170">
                  <c:v>40.223279128159099</c:v>
                </c:pt>
                <c:pt idx="171">
                  <c:v>40.299202978177597</c:v>
                </c:pt>
                <c:pt idx="172">
                  <c:v>40.595944581848897</c:v>
                </c:pt>
                <c:pt idx="173">
                  <c:v>40.274027461850302</c:v>
                </c:pt>
                <c:pt idx="174">
                  <c:v>40.422892799870702</c:v>
                </c:pt>
                <c:pt idx="175">
                  <c:v>40.281120117333799</c:v>
                </c:pt>
                <c:pt idx="176">
                  <c:v>40.064409872400802</c:v>
                </c:pt>
                <c:pt idx="177">
                  <c:v>39.904855123369998</c:v>
                </c:pt>
                <c:pt idx="178">
                  <c:v>42.299666481872599</c:v>
                </c:pt>
                <c:pt idx="179">
                  <c:v>40.213074505492003</c:v>
                </c:pt>
                <c:pt idx="180">
                  <c:v>39.786149285012897</c:v>
                </c:pt>
                <c:pt idx="181">
                  <c:v>39.713848916924597</c:v>
                </c:pt>
                <c:pt idx="182">
                  <c:v>39.730096349546798</c:v>
                </c:pt>
                <c:pt idx="183">
                  <c:v>39.454361207348299</c:v>
                </c:pt>
                <c:pt idx="184">
                  <c:v>39.719217909827599</c:v>
                </c:pt>
                <c:pt idx="185">
                  <c:v>39.633198272389897</c:v>
                </c:pt>
                <c:pt idx="186">
                  <c:v>39.517949077824603</c:v>
                </c:pt>
                <c:pt idx="187">
                  <c:v>39.517740523888797</c:v>
                </c:pt>
                <c:pt idx="188">
                  <c:v>39.571307962835498</c:v>
                </c:pt>
                <c:pt idx="189">
                  <c:v>39.944731994292098</c:v>
                </c:pt>
                <c:pt idx="190">
                  <c:v>40.143525501357502</c:v>
                </c:pt>
                <c:pt idx="191">
                  <c:v>39.546839183712699</c:v>
                </c:pt>
                <c:pt idx="192">
                  <c:v>39.747362504530699</c:v>
                </c:pt>
                <c:pt idx="193">
                  <c:v>39.7920173360802</c:v>
                </c:pt>
                <c:pt idx="194">
                  <c:v>40.094477823783201</c:v>
                </c:pt>
                <c:pt idx="195">
                  <c:v>39.832182959936297</c:v>
                </c:pt>
                <c:pt idx="196">
                  <c:v>39.737560441001598</c:v>
                </c:pt>
                <c:pt idx="197">
                  <c:v>39.699611637338798</c:v>
                </c:pt>
                <c:pt idx="198">
                  <c:v>39.811928570367101</c:v>
                </c:pt>
                <c:pt idx="199">
                  <c:v>40.0271092022464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76-4952-9D74-7BAA10C7292F}"/>
            </c:ext>
          </c:extLst>
        </c:ser>
        <c:ser>
          <c:idx val="1"/>
          <c:order val="1"/>
          <c:tx>
            <c:strRef>
              <c:f>result_EM_2D_NbO!$Z$1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result_EM_2D_NbO!$Z$2:$Z$201</c:f>
              <c:numCache>
                <c:formatCode>General</c:formatCode>
                <c:ptCount val="200"/>
                <c:pt idx="1">
                  <c:v>13.5531932119777</c:v>
                </c:pt>
                <c:pt idx="2">
                  <c:v>12.0539591828965</c:v>
                </c:pt>
                <c:pt idx="3">
                  <c:v>14.534889788360401</c:v>
                </c:pt>
                <c:pt idx="4">
                  <c:v>17.226510746076201</c:v>
                </c:pt>
                <c:pt idx="5">
                  <c:v>18.228910583714999</c:v>
                </c:pt>
                <c:pt idx="6">
                  <c:v>19.378105533506499</c:v>
                </c:pt>
                <c:pt idx="7">
                  <c:v>21.849302025731401</c:v>
                </c:pt>
                <c:pt idx="8">
                  <c:v>20.9781199218456</c:v>
                </c:pt>
                <c:pt idx="9">
                  <c:v>22.512977231266699</c:v>
                </c:pt>
                <c:pt idx="10">
                  <c:v>22.4141815917136</c:v>
                </c:pt>
                <c:pt idx="11">
                  <c:v>23.471278943937701</c:v>
                </c:pt>
                <c:pt idx="12">
                  <c:v>23.007320415347898</c:v>
                </c:pt>
                <c:pt idx="13">
                  <c:v>24.0747025373323</c:v>
                </c:pt>
                <c:pt idx="14">
                  <c:v>25.5805411387975</c:v>
                </c:pt>
                <c:pt idx="15">
                  <c:v>25.0365629446285</c:v>
                </c:pt>
                <c:pt idx="16">
                  <c:v>24.921849636320701</c:v>
                </c:pt>
                <c:pt idx="17">
                  <c:v>25.4935486639849</c:v>
                </c:pt>
                <c:pt idx="18">
                  <c:v>25.6112879017852</c:v>
                </c:pt>
                <c:pt idx="19">
                  <c:v>26.595511295313901</c:v>
                </c:pt>
                <c:pt idx="20">
                  <c:v>25.154546877828501</c:v>
                </c:pt>
                <c:pt idx="21">
                  <c:v>25.707302452487198</c:v>
                </c:pt>
                <c:pt idx="22">
                  <c:v>25.777665247696799</c:v>
                </c:pt>
                <c:pt idx="23">
                  <c:v>25.547163492438798</c:v>
                </c:pt>
                <c:pt idx="24">
                  <c:v>28.457737875959602</c:v>
                </c:pt>
                <c:pt idx="25">
                  <c:v>25.251002266950401</c:v>
                </c:pt>
                <c:pt idx="26">
                  <c:v>25.1354116155733</c:v>
                </c:pt>
                <c:pt idx="27">
                  <c:v>24.909586004332901</c:v>
                </c:pt>
                <c:pt idx="28">
                  <c:v>25.1450199356293</c:v>
                </c:pt>
                <c:pt idx="29">
                  <c:v>25.377174730312401</c:v>
                </c:pt>
                <c:pt idx="30">
                  <c:v>25.675808202387199</c:v>
                </c:pt>
                <c:pt idx="31">
                  <c:v>25.333134539756902</c:v>
                </c:pt>
                <c:pt idx="32">
                  <c:v>25.916313965119699</c:v>
                </c:pt>
                <c:pt idx="33">
                  <c:v>25.753932895627599</c:v>
                </c:pt>
                <c:pt idx="34">
                  <c:v>25.908993922757901</c:v>
                </c:pt>
                <c:pt idx="35">
                  <c:v>25.846375276362501</c:v>
                </c:pt>
                <c:pt idx="36">
                  <c:v>25.643422553311002</c:v>
                </c:pt>
                <c:pt idx="37">
                  <c:v>25.841493041760302</c:v>
                </c:pt>
                <c:pt idx="38">
                  <c:v>25.814854944902201</c:v>
                </c:pt>
                <c:pt idx="39">
                  <c:v>25.699308282221001</c:v>
                </c:pt>
                <c:pt idx="40">
                  <c:v>25.5702077474829</c:v>
                </c:pt>
                <c:pt idx="41">
                  <c:v>26.023914744086799</c:v>
                </c:pt>
                <c:pt idx="42">
                  <c:v>26.084223145052601</c:v>
                </c:pt>
                <c:pt idx="43">
                  <c:v>25.7522102471514</c:v>
                </c:pt>
                <c:pt idx="44">
                  <c:v>26.2350433153598</c:v>
                </c:pt>
                <c:pt idx="45">
                  <c:v>26.4895691845439</c:v>
                </c:pt>
                <c:pt idx="46">
                  <c:v>26.669090086274998</c:v>
                </c:pt>
                <c:pt idx="47">
                  <c:v>26.5770593728191</c:v>
                </c:pt>
                <c:pt idx="48">
                  <c:v>26.507366501744698</c:v>
                </c:pt>
                <c:pt idx="49">
                  <c:v>26.282407852876499</c:v>
                </c:pt>
                <c:pt idx="50">
                  <c:v>26.635413984537799</c:v>
                </c:pt>
                <c:pt idx="51">
                  <c:v>26.654736021820501</c:v>
                </c:pt>
                <c:pt idx="52">
                  <c:v>27.161118788760199</c:v>
                </c:pt>
                <c:pt idx="53">
                  <c:v>27.058718639554598</c:v>
                </c:pt>
                <c:pt idx="54">
                  <c:v>27.7433142433377</c:v>
                </c:pt>
                <c:pt idx="55">
                  <c:v>27.562321450677899</c:v>
                </c:pt>
                <c:pt idx="56">
                  <c:v>27.536263032921301</c:v>
                </c:pt>
                <c:pt idx="57">
                  <c:v>27.497774105564101</c:v>
                </c:pt>
                <c:pt idx="58">
                  <c:v>27.895949719429101</c:v>
                </c:pt>
                <c:pt idx="59">
                  <c:v>27.1470826999801</c:v>
                </c:pt>
                <c:pt idx="60">
                  <c:v>27.788861738831098</c:v>
                </c:pt>
                <c:pt idx="61">
                  <c:v>27.814488071973201</c:v>
                </c:pt>
                <c:pt idx="62">
                  <c:v>27.863431043686099</c:v>
                </c:pt>
                <c:pt idx="63">
                  <c:v>28.6779669803025</c:v>
                </c:pt>
                <c:pt idx="64">
                  <c:v>28.345883515969501</c:v>
                </c:pt>
                <c:pt idx="65">
                  <c:v>28.273394743585001</c:v>
                </c:pt>
                <c:pt idx="66">
                  <c:v>27.883843420256799</c:v>
                </c:pt>
                <c:pt idx="67">
                  <c:v>28.617753596353801</c:v>
                </c:pt>
                <c:pt idx="68">
                  <c:v>28.223775668321601</c:v>
                </c:pt>
                <c:pt idx="69">
                  <c:v>28.450869322467799</c:v>
                </c:pt>
                <c:pt idx="70">
                  <c:v>28.171007768820399</c:v>
                </c:pt>
                <c:pt idx="71">
                  <c:v>28.1425442565094</c:v>
                </c:pt>
                <c:pt idx="72">
                  <c:v>28.111526567932799</c:v>
                </c:pt>
                <c:pt idx="73">
                  <c:v>28.461958986974899</c:v>
                </c:pt>
                <c:pt idx="74">
                  <c:v>27.966984158045602</c:v>
                </c:pt>
                <c:pt idx="75">
                  <c:v>28.0616984507095</c:v>
                </c:pt>
                <c:pt idx="76">
                  <c:v>28.256459927378899</c:v>
                </c:pt>
                <c:pt idx="77">
                  <c:v>28.624452032437102</c:v>
                </c:pt>
                <c:pt idx="78">
                  <c:v>28.721492320741699</c:v>
                </c:pt>
                <c:pt idx="79">
                  <c:v>28.943061584806902</c:v>
                </c:pt>
                <c:pt idx="80">
                  <c:v>28.897682359181601</c:v>
                </c:pt>
                <c:pt idx="81">
                  <c:v>28.892538937695601</c:v>
                </c:pt>
                <c:pt idx="82">
                  <c:v>28.6724851787387</c:v>
                </c:pt>
                <c:pt idx="83">
                  <c:v>28.9101402097997</c:v>
                </c:pt>
                <c:pt idx="84">
                  <c:v>28.604174545063401</c:v>
                </c:pt>
                <c:pt idx="85">
                  <c:v>28.725242890913101</c:v>
                </c:pt>
                <c:pt idx="86">
                  <c:v>28.492380539889101</c:v>
                </c:pt>
                <c:pt idx="87">
                  <c:v>28.6756853466139</c:v>
                </c:pt>
                <c:pt idx="88">
                  <c:v>29.2697977771751</c:v>
                </c:pt>
                <c:pt idx="89">
                  <c:v>29.886890860292301</c:v>
                </c:pt>
                <c:pt idx="90">
                  <c:v>29.483265465739699</c:v>
                </c:pt>
                <c:pt idx="91">
                  <c:v>29.7696687258643</c:v>
                </c:pt>
                <c:pt idx="92">
                  <c:v>29.8758528272371</c:v>
                </c:pt>
                <c:pt idx="93">
                  <c:v>30.008734383547299</c:v>
                </c:pt>
                <c:pt idx="94">
                  <c:v>29.835751813684698</c:v>
                </c:pt>
                <c:pt idx="95">
                  <c:v>29.780005561118799</c:v>
                </c:pt>
                <c:pt idx="96">
                  <c:v>29.3158428318525</c:v>
                </c:pt>
                <c:pt idx="97">
                  <c:v>29.240194552234801</c:v>
                </c:pt>
                <c:pt idx="98">
                  <c:v>29.704509871859099</c:v>
                </c:pt>
                <c:pt idx="99">
                  <c:v>29.605490470407702</c:v>
                </c:pt>
                <c:pt idx="100">
                  <c:v>29.906605440378002</c:v>
                </c:pt>
                <c:pt idx="101">
                  <c:v>29.911000720891</c:v>
                </c:pt>
                <c:pt idx="102">
                  <c:v>29.875829935591501</c:v>
                </c:pt>
                <c:pt idx="103">
                  <c:v>29.847252655104199</c:v>
                </c:pt>
                <c:pt idx="104">
                  <c:v>29.8278906314771</c:v>
                </c:pt>
                <c:pt idx="105">
                  <c:v>29.967540807946101</c:v>
                </c:pt>
                <c:pt idx="106">
                  <c:v>30.089431958936199</c:v>
                </c:pt>
                <c:pt idx="107">
                  <c:v>30.093743744743701</c:v>
                </c:pt>
                <c:pt idx="108">
                  <c:v>30.040956316556699</c:v>
                </c:pt>
                <c:pt idx="109">
                  <c:v>30.6105171621127</c:v>
                </c:pt>
                <c:pt idx="110">
                  <c:v>30.919580212308599</c:v>
                </c:pt>
                <c:pt idx="111">
                  <c:v>31.219087321732701</c:v>
                </c:pt>
                <c:pt idx="112">
                  <c:v>30.850135536789999</c:v>
                </c:pt>
                <c:pt idx="113">
                  <c:v>30.826839941255798</c:v>
                </c:pt>
                <c:pt idx="114">
                  <c:v>31.003700903625798</c:v>
                </c:pt>
                <c:pt idx="115">
                  <c:v>31.103259071532399</c:v>
                </c:pt>
                <c:pt idx="116">
                  <c:v>31.194434494213102</c:v>
                </c:pt>
                <c:pt idx="117">
                  <c:v>31.071349274862602</c:v>
                </c:pt>
                <c:pt idx="118">
                  <c:v>31.396383126023199</c:v>
                </c:pt>
                <c:pt idx="119">
                  <c:v>31.2886760709941</c:v>
                </c:pt>
                <c:pt idx="120">
                  <c:v>31.027432944447099</c:v>
                </c:pt>
                <c:pt idx="121">
                  <c:v>31.233679469046301</c:v>
                </c:pt>
                <c:pt idx="122">
                  <c:v>31.382223424774502</c:v>
                </c:pt>
                <c:pt idx="123">
                  <c:v>31.562863405922101</c:v>
                </c:pt>
                <c:pt idx="124">
                  <c:v>31.450597264338199</c:v>
                </c:pt>
                <c:pt idx="125">
                  <c:v>31.753427383785201</c:v>
                </c:pt>
                <c:pt idx="126">
                  <c:v>31.463222363880199</c:v>
                </c:pt>
                <c:pt idx="127">
                  <c:v>31.916032467597599</c:v>
                </c:pt>
                <c:pt idx="128">
                  <c:v>31.681600344802298</c:v>
                </c:pt>
                <c:pt idx="129">
                  <c:v>32.006061439914397</c:v>
                </c:pt>
                <c:pt idx="130">
                  <c:v>31.866684605487301</c:v>
                </c:pt>
                <c:pt idx="131">
                  <c:v>31.898115768104802</c:v>
                </c:pt>
                <c:pt idx="132">
                  <c:v>32.162012056451601</c:v>
                </c:pt>
                <c:pt idx="133">
                  <c:v>32.076032357730902</c:v>
                </c:pt>
                <c:pt idx="134">
                  <c:v>32.312224259841102</c:v>
                </c:pt>
                <c:pt idx="135">
                  <c:v>32.424258408775401</c:v>
                </c:pt>
                <c:pt idx="136">
                  <c:v>32.288539035720902</c:v>
                </c:pt>
                <c:pt idx="137">
                  <c:v>32.467211481538698</c:v>
                </c:pt>
                <c:pt idx="138">
                  <c:v>32.558236659155298</c:v>
                </c:pt>
                <c:pt idx="139">
                  <c:v>32.892473727821198</c:v>
                </c:pt>
                <c:pt idx="140">
                  <c:v>32.880687881743803</c:v>
                </c:pt>
                <c:pt idx="141">
                  <c:v>32.893924490212001</c:v>
                </c:pt>
                <c:pt idx="142">
                  <c:v>32.734773081252399</c:v>
                </c:pt>
                <c:pt idx="143">
                  <c:v>32.889991783382598</c:v>
                </c:pt>
                <c:pt idx="144">
                  <c:v>34.205064864659299</c:v>
                </c:pt>
                <c:pt idx="145">
                  <c:v>33.071012841346402</c:v>
                </c:pt>
                <c:pt idx="146">
                  <c:v>33.250371120968403</c:v>
                </c:pt>
                <c:pt idx="147">
                  <c:v>33.222971301408897</c:v>
                </c:pt>
                <c:pt idx="148">
                  <c:v>33.001625633930303</c:v>
                </c:pt>
                <c:pt idx="149">
                  <c:v>33.221379577010602</c:v>
                </c:pt>
                <c:pt idx="150">
                  <c:v>33.255408088716102</c:v>
                </c:pt>
                <c:pt idx="151">
                  <c:v>33.105453476051601</c:v>
                </c:pt>
                <c:pt idx="152">
                  <c:v>33.353352324654701</c:v>
                </c:pt>
                <c:pt idx="153">
                  <c:v>33.046113358206703</c:v>
                </c:pt>
                <c:pt idx="154">
                  <c:v>33.020681313691803</c:v>
                </c:pt>
                <c:pt idx="155">
                  <c:v>33.125642646299198</c:v>
                </c:pt>
                <c:pt idx="156">
                  <c:v>33.094478752452197</c:v>
                </c:pt>
                <c:pt idx="157">
                  <c:v>33.2251939399912</c:v>
                </c:pt>
                <c:pt idx="158">
                  <c:v>32.977254917378602</c:v>
                </c:pt>
                <c:pt idx="159">
                  <c:v>33.1020046374096</c:v>
                </c:pt>
                <c:pt idx="160">
                  <c:v>33.4159219104153</c:v>
                </c:pt>
                <c:pt idx="161">
                  <c:v>33.297919616716797</c:v>
                </c:pt>
                <c:pt idx="162">
                  <c:v>33.354355989303997</c:v>
                </c:pt>
                <c:pt idx="163">
                  <c:v>33.588634493779203</c:v>
                </c:pt>
                <c:pt idx="164">
                  <c:v>33.114128401381102</c:v>
                </c:pt>
                <c:pt idx="165">
                  <c:v>33.566940818413798</c:v>
                </c:pt>
                <c:pt idx="166">
                  <c:v>33.656870996111103</c:v>
                </c:pt>
                <c:pt idx="167">
                  <c:v>33.539259128492702</c:v>
                </c:pt>
                <c:pt idx="168">
                  <c:v>33.5325814574663</c:v>
                </c:pt>
                <c:pt idx="169">
                  <c:v>33.630447344129301</c:v>
                </c:pt>
                <c:pt idx="170">
                  <c:v>33.497661369521403</c:v>
                </c:pt>
                <c:pt idx="171">
                  <c:v>33.458724384964803</c:v>
                </c:pt>
                <c:pt idx="172">
                  <c:v>33.732229951910597</c:v>
                </c:pt>
                <c:pt idx="173">
                  <c:v>33.932366070322999</c:v>
                </c:pt>
                <c:pt idx="174">
                  <c:v>33.869219455260897</c:v>
                </c:pt>
                <c:pt idx="175">
                  <c:v>34.416704340540299</c:v>
                </c:pt>
                <c:pt idx="176">
                  <c:v>34.460047838167803</c:v>
                </c:pt>
                <c:pt idx="177">
                  <c:v>33.9876946368693</c:v>
                </c:pt>
                <c:pt idx="178">
                  <c:v>34.563482200147902</c:v>
                </c:pt>
                <c:pt idx="179">
                  <c:v>34.2774204245097</c:v>
                </c:pt>
                <c:pt idx="180">
                  <c:v>34.221803920741401</c:v>
                </c:pt>
                <c:pt idx="181">
                  <c:v>34.106505576830003</c:v>
                </c:pt>
                <c:pt idx="182">
                  <c:v>34.003802503222801</c:v>
                </c:pt>
                <c:pt idx="183">
                  <c:v>34.038856571071797</c:v>
                </c:pt>
                <c:pt idx="184">
                  <c:v>33.972451565399297</c:v>
                </c:pt>
                <c:pt idx="185">
                  <c:v>34.129850908995202</c:v>
                </c:pt>
                <c:pt idx="186">
                  <c:v>34.389685622600702</c:v>
                </c:pt>
                <c:pt idx="187">
                  <c:v>34.486386851249797</c:v>
                </c:pt>
                <c:pt idx="188">
                  <c:v>34.355855968938798</c:v>
                </c:pt>
                <c:pt idx="189">
                  <c:v>34.338122627544998</c:v>
                </c:pt>
                <c:pt idx="190">
                  <c:v>34.359997968356602</c:v>
                </c:pt>
                <c:pt idx="191">
                  <c:v>34.276982658066601</c:v>
                </c:pt>
                <c:pt idx="192">
                  <c:v>34.298066264698299</c:v>
                </c:pt>
                <c:pt idx="193">
                  <c:v>34.433845318970597</c:v>
                </c:pt>
                <c:pt idx="194">
                  <c:v>34.296792715630701</c:v>
                </c:pt>
                <c:pt idx="195">
                  <c:v>34.458558605321798</c:v>
                </c:pt>
                <c:pt idx="196">
                  <c:v>34.660196660920597</c:v>
                </c:pt>
                <c:pt idx="197">
                  <c:v>34.648057420126797</c:v>
                </c:pt>
                <c:pt idx="198">
                  <c:v>34.495240614275303</c:v>
                </c:pt>
                <c:pt idx="199">
                  <c:v>34.461199731325003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76-4952-9D74-7BAA10C7292F}"/>
            </c:ext>
          </c:extLst>
        </c:ser>
        <c:ser>
          <c:idx val="2"/>
          <c:order val="2"/>
          <c:tx>
            <c:strRef>
              <c:f>result_EM_2D_NbO!$AA$1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result_EM_2D_NbO!$AA$2:$AA$201</c:f>
              <c:numCache>
                <c:formatCode>General</c:formatCode>
                <c:ptCount val="200"/>
                <c:pt idx="22">
                  <c:v>22.973224761964602</c:v>
                </c:pt>
                <c:pt idx="23">
                  <c:v>23.164980235640002</c:v>
                </c:pt>
                <c:pt idx="24">
                  <c:v>23.467670392239398</c:v>
                </c:pt>
                <c:pt idx="25">
                  <c:v>23.5933513187858</c:v>
                </c:pt>
                <c:pt idx="26">
                  <c:v>23.458548833721299</c:v>
                </c:pt>
                <c:pt idx="27">
                  <c:v>23.675846783156</c:v>
                </c:pt>
                <c:pt idx="28">
                  <c:v>23.657276854851101</c:v>
                </c:pt>
                <c:pt idx="29">
                  <c:v>23.5345782613105</c:v>
                </c:pt>
                <c:pt idx="30">
                  <c:v>23.4040194721698</c:v>
                </c:pt>
                <c:pt idx="31">
                  <c:v>23.436073613243501</c:v>
                </c:pt>
                <c:pt idx="32">
                  <c:v>23.168590978231698</c:v>
                </c:pt>
                <c:pt idx="33">
                  <c:v>23.124295921616302</c:v>
                </c:pt>
                <c:pt idx="34">
                  <c:v>23.119887173264701</c:v>
                </c:pt>
                <c:pt idx="35">
                  <c:v>22.830983438183701</c:v>
                </c:pt>
                <c:pt idx="36">
                  <c:v>22.840569561234201</c:v>
                </c:pt>
                <c:pt idx="37">
                  <c:v>23.017552871181401</c:v>
                </c:pt>
                <c:pt idx="38">
                  <c:v>22.998692529931802</c:v>
                </c:pt>
                <c:pt idx="39">
                  <c:v>23.350694727905001</c:v>
                </c:pt>
                <c:pt idx="40">
                  <c:v>23.195652460957401</c:v>
                </c:pt>
                <c:pt idx="41">
                  <c:v>23.257246509550701</c:v>
                </c:pt>
                <c:pt idx="42">
                  <c:v>23.269829265537499</c:v>
                </c:pt>
                <c:pt idx="43">
                  <c:v>23.5858081403154</c:v>
                </c:pt>
                <c:pt idx="44">
                  <c:v>23.441857378511301</c:v>
                </c:pt>
                <c:pt idx="45">
                  <c:v>23.337714074903801</c:v>
                </c:pt>
                <c:pt idx="46">
                  <c:v>23.555196533579501</c:v>
                </c:pt>
                <c:pt idx="47">
                  <c:v>23.622320358185199</c:v>
                </c:pt>
                <c:pt idx="48">
                  <c:v>23.865303553967799</c:v>
                </c:pt>
                <c:pt idx="49">
                  <c:v>23.968203696206501</c:v>
                </c:pt>
                <c:pt idx="50">
                  <c:v>23.9987951689507</c:v>
                </c:pt>
                <c:pt idx="51">
                  <c:v>24.0895669379107</c:v>
                </c:pt>
                <c:pt idx="52">
                  <c:v>24.115658882046699</c:v>
                </c:pt>
                <c:pt idx="53">
                  <c:v>24.013032999661299</c:v>
                </c:pt>
                <c:pt idx="54">
                  <c:v>24.1031438165464</c:v>
                </c:pt>
                <c:pt idx="55">
                  <c:v>24.053604919151802</c:v>
                </c:pt>
                <c:pt idx="56">
                  <c:v>23.945963673523199</c:v>
                </c:pt>
                <c:pt idx="57">
                  <c:v>23.9105491884755</c:v>
                </c:pt>
                <c:pt idx="58">
                  <c:v>23.863338695012299</c:v>
                </c:pt>
                <c:pt idx="59">
                  <c:v>23.8389951460404</c:v>
                </c:pt>
                <c:pt idx="60">
                  <c:v>23.751070088561299</c:v>
                </c:pt>
                <c:pt idx="61">
                  <c:v>23.8597172055747</c:v>
                </c:pt>
                <c:pt idx="62">
                  <c:v>23.882286096691299</c:v>
                </c:pt>
                <c:pt idx="63">
                  <c:v>23.987689340358799</c:v>
                </c:pt>
                <c:pt idx="64">
                  <c:v>23.924344219806901</c:v>
                </c:pt>
                <c:pt idx="65">
                  <c:v>23.796116355814</c:v>
                </c:pt>
                <c:pt idx="66">
                  <c:v>23.645898281967899</c:v>
                </c:pt>
                <c:pt idx="67">
                  <c:v>23.620966050459899</c:v>
                </c:pt>
                <c:pt idx="68">
                  <c:v>23.692751064708201</c:v>
                </c:pt>
                <c:pt idx="69">
                  <c:v>23.7843819359429</c:v>
                </c:pt>
                <c:pt idx="70">
                  <c:v>23.937014096187301</c:v>
                </c:pt>
                <c:pt idx="71">
                  <c:v>23.921496087061598</c:v>
                </c:pt>
                <c:pt idx="72">
                  <c:v>23.7437171500512</c:v>
                </c:pt>
                <c:pt idx="73">
                  <c:v>23.612179843087201</c:v>
                </c:pt>
                <c:pt idx="74">
                  <c:v>23.7674974116577</c:v>
                </c:pt>
                <c:pt idx="75">
                  <c:v>23.747824446936001</c:v>
                </c:pt>
                <c:pt idx="76">
                  <c:v>23.874974920505501</c:v>
                </c:pt>
                <c:pt idx="77">
                  <c:v>23.8927700700131</c:v>
                </c:pt>
                <c:pt idx="78">
                  <c:v>23.918550865830099</c:v>
                </c:pt>
                <c:pt idx="79">
                  <c:v>23.862963325819099</c:v>
                </c:pt>
                <c:pt idx="80">
                  <c:v>23.8789702296203</c:v>
                </c:pt>
                <c:pt idx="81">
                  <c:v>23.906726158140401</c:v>
                </c:pt>
                <c:pt idx="82">
                  <c:v>24.037801309462299</c:v>
                </c:pt>
                <c:pt idx="83">
                  <c:v>24.203346227223001</c:v>
                </c:pt>
                <c:pt idx="84">
                  <c:v>24.034567664916501</c:v>
                </c:pt>
                <c:pt idx="85">
                  <c:v>23.9562599797143</c:v>
                </c:pt>
                <c:pt idx="86">
                  <c:v>24.081268109023998</c:v>
                </c:pt>
                <c:pt idx="87">
                  <c:v>24.049052443856802</c:v>
                </c:pt>
                <c:pt idx="88">
                  <c:v>23.9280996828582</c:v>
                </c:pt>
                <c:pt idx="89">
                  <c:v>23.971455711127302</c:v>
                </c:pt>
                <c:pt idx="90">
                  <c:v>24.047246842116401</c:v>
                </c:pt>
                <c:pt idx="91">
                  <c:v>24.092739906635298</c:v>
                </c:pt>
                <c:pt idx="92">
                  <c:v>24.124204372109901</c:v>
                </c:pt>
                <c:pt idx="93">
                  <c:v>24.126717661031201</c:v>
                </c:pt>
                <c:pt idx="94">
                  <c:v>24.119045456140299</c:v>
                </c:pt>
                <c:pt idx="95">
                  <c:v>24.079916290135301</c:v>
                </c:pt>
                <c:pt idx="96">
                  <c:v>24.027640650652099</c:v>
                </c:pt>
                <c:pt idx="97">
                  <c:v>24.089793812709701</c:v>
                </c:pt>
                <c:pt idx="98">
                  <c:v>24.033213054309499</c:v>
                </c:pt>
                <c:pt idx="99">
                  <c:v>23.991723658559199</c:v>
                </c:pt>
                <c:pt idx="100">
                  <c:v>23.867595301485199</c:v>
                </c:pt>
                <c:pt idx="101">
                  <c:v>23.866953226124899</c:v>
                </c:pt>
                <c:pt idx="102">
                  <c:v>23.928363253444701</c:v>
                </c:pt>
                <c:pt idx="103">
                  <c:v>23.856086213249998</c:v>
                </c:pt>
                <c:pt idx="104">
                  <c:v>23.8924320561276</c:v>
                </c:pt>
                <c:pt idx="105">
                  <c:v>23.9959324921019</c:v>
                </c:pt>
                <c:pt idx="106">
                  <c:v>24.150172079742202</c:v>
                </c:pt>
                <c:pt idx="107">
                  <c:v>24.085990103319698</c:v>
                </c:pt>
                <c:pt idx="108">
                  <c:v>24.193928929847399</c:v>
                </c:pt>
                <c:pt idx="109">
                  <c:v>24.296482286825299</c:v>
                </c:pt>
                <c:pt idx="110">
                  <c:v>24.286042532019199</c:v>
                </c:pt>
                <c:pt idx="111">
                  <c:v>24.274379002318199</c:v>
                </c:pt>
                <c:pt idx="112">
                  <c:v>24.2994376711498</c:v>
                </c:pt>
                <c:pt idx="113">
                  <c:v>24.355786378833201</c:v>
                </c:pt>
                <c:pt idx="114">
                  <c:v>24.3344852631568</c:v>
                </c:pt>
                <c:pt idx="115">
                  <c:v>24.28472151779</c:v>
                </c:pt>
                <c:pt idx="116">
                  <c:v>24.3000382767034</c:v>
                </c:pt>
                <c:pt idx="117">
                  <c:v>24.2593448454599</c:v>
                </c:pt>
                <c:pt idx="118">
                  <c:v>24.364073364880799</c:v>
                </c:pt>
                <c:pt idx="119">
                  <c:v>24.289912376718799</c:v>
                </c:pt>
                <c:pt idx="120">
                  <c:v>24.2216048419949</c:v>
                </c:pt>
                <c:pt idx="121">
                  <c:v>24.190632896911399</c:v>
                </c:pt>
                <c:pt idx="122">
                  <c:v>24.224934328833999</c:v>
                </c:pt>
                <c:pt idx="123">
                  <c:v>24.146051563595499</c:v>
                </c:pt>
                <c:pt idx="124">
                  <c:v>24.126140294629899</c:v>
                </c:pt>
                <c:pt idx="125">
                  <c:v>24.117439550768101</c:v>
                </c:pt>
                <c:pt idx="126">
                  <c:v>24.053700981540299</c:v>
                </c:pt>
                <c:pt idx="127">
                  <c:v>24.007718556736801</c:v>
                </c:pt>
                <c:pt idx="128">
                  <c:v>24.0022905629692</c:v>
                </c:pt>
                <c:pt idx="129">
                  <c:v>23.949690759627899</c:v>
                </c:pt>
                <c:pt idx="130">
                  <c:v>24.051533475670301</c:v>
                </c:pt>
                <c:pt idx="131">
                  <c:v>24.119915637642102</c:v>
                </c:pt>
                <c:pt idx="132">
                  <c:v>24.181860010239799</c:v>
                </c:pt>
                <c:pt idx="133">
                  <c:v>24.2918071799076</c:v>
                </c:pt>
                <c:pt idx="134">
                  <c:v>24.2794036034418</c:v>
                </c:pt>
                <c:pt idx="135">
                  <c:v>24.341765473904999</c:v>
                </c:pt>
                <c:pt idx="136">
                  <c:v>24.320963909133901</c:v>
                </c:pt>
                <c:pt idx="137">
                  <c:v>24.288221620339598</c:v>
                </c:pt>
                <c:pt idx="138">
                  <c:v>24.311372199011899</c:v>
                </c:pt>
                <c:pt idx="139">
                  <c:v>24.2924215162625</c:v>
                </c:pt>
                <c:pt idx="140">
                  <c:v>24.341292623105701</c:v>
                </c:pt>
                <c:pt idx="141">
                  <c:v>24.337667880208301</c:v>
                </c:pt>
                <c:pt idx="142">
                  <c:v>24.391504070415898</c:v>
                </c:pt>
                <c:pt idx="143">
                  <c:v>24.330238085184899</c:v>
                </c:pt>
                <c:pt idx="144">
                  <c:v>24.3219046163053</c:v>
                </c:pt>
                <c:pt idx="145">
                  <c:v>24.215273610208101</c:v>
                </c:pt>
                <c:pt idx="146">
                  <c:v>24.276974424166799</c:v>
                </c:pt>
                <c:pt idx="147">
                  <c:v>24.320664921439501</c:v>
                </c:pt>
                <c:pt idx="148">
                  <c:v>24.415923235732102</c:v>
                </c:pt>
                <c:pt idx="149">
                  <c:v>24.469103276415801</c:v>
                </c:pt>
                <c:pt idx="150">
                  <c:v>24.401669071476299</c:v>
                </c:pt>
                <c:pt idx="151">
                  <c:v>24.502417517325899</c:v>
                </c:pt>
                <c:pt idx="152">
                  <c:v>24.596474138223101</c:v>
                </c:pt>
                <c:pt idx="153">
                  <c:v>24.6594138039464</c:v>
                </c:pt>
                <c:pt idx="154">
                  <c:v>24.7132106159799</c:v>
                </c:pt>
                <c:pt idx="155">
                  <c:v>24.7006434542824</c:v>
                </c:pt>
                <c:pt idx="156">
                  <c:v>24.667675511317</c:v>
                </c:pt>
                <c:pt idx="157">
                  <c:v>24.657414987378399</c:v>
                </c:pt>
                <c:pt idx="158">
                  <c:v>24.637489614392798</c:v>
                </c:pt>
                <c:pt idx="159">
                  <c:v>24.5380509050207</c:v>
                </c:pt>
                <c:pt idx="160">
                  <c:v>24.584513662391998</c:v>
                </c:pt>
                <c:pt idx="161">
                  <c:v>24.520125359687501</c:v>
                </c:pt>
                <c:pt idx="162">
                  <c:v>24.540743281330901</c:v>
                </c:pt>
                <c:pt idx="163">
                  <c:v>24.453994864349401</c:v>
                </c:pt>
                <c:pt idx="164">
                  <c:v>24.562095059650598</c:v>
                </c:pt>
                <c:pt idx="165">
                  <c:v>24.511846859998801</c:v>
                </c:pt>
                <c:pt idx="166">
                  <c:v>24.626731371486098</c:v>
                </c:pt>
                <c:pt idx="167">
                  <c:v>24.662666477024501</c:v>
                </c:pt>
                <c:pt idx="168">
                  <c:v>24.704806739953401</c:v>
                </c:pt>
                <c:pt idx="169">
                  <c:v>24.734232529157701</c:v>
                </c:pt>
                <c:pt idx="170">
                  <c:v>24.742759996626301</c:v>
                </c:pt>
                <c:pt idx="171">
                  <c:v>24.689385091810902</c:v>
                </c:pt>
                <c:pt idx="172">
                  <c:v>24.6956606858542</c:v>
                </c:pt>
                <c:pt idx="173">
                  <c:v>24.681920884207301</c:v>
                </c:pt>
                <c:pt idx="174">
                  <c:v>24.678236166868501</c:v>
                </c:pt>
                <c:pt idx="175">
                  <c:v>24.691917194713799</c:v>
                </c:pt>
                <c:pt idx="176">
                  <c:v>24.685349685070399</c:v>
                </c:pt>
                <c:pt idx="177">
                  <c:v>24.620512632455899</c:v>
                </c:pt>
                <c:pt idx="178">
                  <c:v>24.5882567978013</c:v>
                </c:pt>
                <c:pt idx="179">
                  <c:v>24.565006155447101</c:v>
                </c:pt>
                <c:pt idx="180">
                  <c:v>24.600749451334899</c:v>
                </c:pt>
                <c:pt idx="181">
                  <c:v>24.637671903563199</c:v>
                </c:pt>
                <c:pt idx="182">
                  <c:v>24.647578000331301</c:v>
                </c:pt>
                <c:pt idx="183">
                  <c:v>24.7410856621362</c:v>
                </c:pt>
                <c:pt idx="184">
                  <c:v>24.660314481105399</c:v>
                </c:pt>
                <c:pt idx="185">
                  <c:v>24.679069796982699</c:v>
                </c:pt>
                <c:pt idx="186">
                  <c:v>24.661629788440599</c:v>
                </c:pt>
                <c:pt idx="187">
                  <c:v>24.670009431718</c:v>
                </c:pt>
                <c:pt idx="188">
                  <c:v>24.609815147900001</c:v>
                </c:pt>
                <c:pt idx="189">
                  <c:v>24.677268829224001</c:v>
                </c:pt>
                <c:pt idx="190">
                  <c:v>24.687078145203898</c:v>
                </c:pt>
                <c:pt idx="191">
                  <c:v>24.681135213683799</c:v>
                </c:pt>
                <c:pt idx="192">
                  <c:v>24.6791774645842</c:v>
                </c:pt>
                <c:pt idx="193">
                  <c:v>24.7097030262793</c:v>
                </c:pt>
                <c:pt idx="194">
                  <c:v>24.596604897716801</c:v>
                </c:pt>
                <c:pt idx="195">
                  <c:v>24.6294393955401</c:v>
                </c:pt>
                <c:pt idx="196">
                  <c:v>24.649927142903699</c:v>
                </c:pt>
                <c:pt idx="197">
                  <c:v>24.6876161617364</c:v>
                </c:pt>
                <c:pt idx="198">
                  <c:v>24.617118231658299</c:v>
                </c:pt>
                <c:pt idx="199">
                  <c:v>24.5771625549643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B76-4952-9D74-7BAA10C7292F}"/>
            </c:ext>
          </c:extLst>
        </c:ser>
        <c:ser>
          <c:idx val="3"/>
          <c:order val="3"/>
          <c:tx>
            <c:strRef>
              <c:f>result_EM_2D_NbO!$AB$1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result_EM_2D_NbO!$AB$2:$AB$201</c:f>
              <c:numCache>
                <c:formatCode>General</c:formatCode>
                <c:ptCount val="200"/>
                <c:pt idx="44">
                  <c:v>23.3416301681325</c:v>
                </c:pt>
                <c:pt idx="45">
                  <c:v>23.406099623409499</c:v>
                </c:pt>
                <c:pt idx="46">
                  <c:v>23.363529628613598</c:v>
                </c:pt>
                <c:pt idx="47">
                  <c:v>23.4235608498633</c:v>
                </c:pt>
                <c:pt idx="48">
                  <c:v>23.4103123778978</c:v>
                </c:pt>
                <c:pt idx="49">
                  <c:v>23.298604421192302</c:v>
                </c:pt>
                <c:pt idx="50">
                  <c:v>23.250422181601699</c:v>
                </c:pt>
                <c:pt idx="51">
                  <c:v>23.434060194306401</c:v>
                </c:pt>
                <c:pt idx="52">
                  <c:v>23.460425740109201</c:v>
                </c:pt>
                <c:pt idx="53">
                  <c:v>23.5516489906034</c:v>
                </c:pt>
                <c:pt idx="54">
                  <c:v>23.689538445395002</c:v>
                </c:pt>
                <c:pt idx="55">
                  <c:v>23.695770219659298</c:v>
                </c:pt>
                <c:pt idx="56">
                  <c:v>23.816822069631201</c:v>
                </c:pt>
                <c:pt idx="57">
                  <c:v>23.801524829275401</c:v>
                </c:pt>
                <c:pt idx="58">
                  <c:v>23.836279014250199</c:v>
                </c:pt>
                <c:pt idx="59">
                  <c:v>23.858655098124199</c:v>
                </c:pt>
                <c:pt idx="60">
                  <c:v>23.784634163367102</c:v>
                </c:pt>
                <c:pt idx="61">
                  <c:v>23.702253252707099</c:v>
                </c:pt>
                <c:pt idx="62">
                  <c:v>23.785829348027001</c:v>
                </c:pt>
                <c:pt idx="63">
                  <c:v>23.683041733419799</c:v>
                </c:pt>
                <c:pt idx="64">
                  <c:v>23.640603693496399</c:v>
                </c:pt>
                <c:pt idx="65">
                  <c:v>23.499096506267598</c:v>
                </c:pt>
                <c:pt idx="66">
                  <c:v>23.4775605172394</c:v>
                </c:pt>
                <c:pt idx="67">
                  <c:v>23.283015097939</c:v>
                </c:pt>
                <c:pt idx="68">
                  <c:v>23.267123865400301</c:v>
                </c:pt>
                <c:pt idx="69">
                  <c:v>23.293525209894799</c:v>
                </c:pt>
                <c:pt idx="70">
                  <c:v>23.346061228263601</c:v>
                </c:pt>
                <c:pt idx="71">
                  <c:v>23.367949341706002</c:v>
                </c:pt>
                <c:pt idx="72">
                  <c:v>23.387365527259199</c:v>
                </c:pt>
                <c:pt idx="73">
                  <c:v>23.3913668855932</c:v>
                </c:pt>
                <c:pt idx="74">
                  <c:v>23.428218202743299</c:v>
                </c:pt>
                <c:pt idx="75">
                  <c:v>23.396861923278699</c:v>
                </c:pt>
                <c:pt idx="76">
                  <c:v>23.3391237661071</c:v>
                </c:pt>
                <c:pt idx="77">
                  <c:v>23.354848835425098</c:v>
                </c:pt>
                <c:pt idx="78">
                  <c:v>23.302564518268401</c:v>
                </c:pt>
                <c:pt idx="79">
                  <c:v>23.252367789316899</c:v>
                </c:pt>
                <c:pt idx="80">
                  <c:v>23.159204717539499</c:v>
                </c:pt>
                <c:pt idx="81">
                  <c:v>23.337016102393999</c:v>
                </c:pt>
                <c:pt idx="82">
                  <c:v>23.401173705029102</c:v>
                </c:pt>
                <c:pt idx="83">
                  <c:v>23.317399187471601</c:v>
                </c:pt>
                <c:pt idx="84">
                  <c:v>23.418866683474398</c:v>
                </c:pt>
                <c:pt idx="85">
                  <c:v>23.213621959234299</c:v>
                </c:pt>
                <c:pt idx="86">
                  <c:v>23.1822921840511</c:v>
                </c:pt>
                <c:pt idx="87">
                  <c:v>23.198345302815699</c:v>
                </c:pt>
                <c:pt idx="88">
                  <c:v>23.131475983151599</c:v>
                </c:pt>
                <c:pt idx="89">
                  <c:v>23.094565416055499</c:v>
                </c:pt>
                <c:pt idx="90">
                  <c:v>23.162713006511201</c:v>
                </c:pt>
                <c:pt idx="91">
                  <c:v>23.213079362737101</c:v>
                </c:pt>
                <c:pt idx="92">
                  <c:v>23.2209034983686</c:v>
                </c:pt>
                <c:pt idx="93">
                  <c:v>23.299219551109601</c:v>
                </c:pt>
                <c:pt idx="94">
                  <c:v>23.302156323244802</c:v>
                </c:pt>
                <c:pt idx="95">
                  <c:v>23.344483853744499</c:v>
                </c:pt>
                <c:pt idx="96">
                  <c:v>23.412142518275498</c:v>
                </c:pt>
                <c:pt idx="97">
                  <c:v>23.393450327105999</c:v>
                </c:pt>
                <c:pt idx="98">
                  <c:v>23.359814568127302</c:v>
                </c:pt>
                <c:pt idx="99">
                  <c:v>23.379329842726399</c:v>
                </c:pt>
                <c:pt idx="100">
                  <c:v>23.348476076752402</c:v>
                </c:pt>
                <c:pt idx="101">
                  <c:v>23.268963572623999</c:v>
                </c:pt>
                <c:pt idx="102">
                  <c:v>23.275818309327502</c:v>
                </c:pt>
                <c:pt idx="103">
                  <c:v>23.375459016655</c:v>
                </c:pt>
                <c:pt idx="104">
                  <c:v>23.452012012717098</c:v>
                </c:pt>
                <c:pt idx="105">
                  <c:v>23.486810309134398</c:v>
                </c:pt>
                <c:pt idx="106">
                  <c:v>23.434782590355798</c:v>
                </c:pt>
                <c:pt idx="107">
                  <c:v>23.3910035165019</c:v>
                </c:pt>
                <c:pt idx="108">
                  <c:v>23.4178020610453</c:v>
                </c:pt>
                <c:pt idx="109">
                  <c:v>23.397511952270801</c:v>
                </c:pt>
                <c:pt idx="110">
                  <c:v>23.471449329285001</c:v>
                </c:pt>
                <c:pt idx="111">
                  <c:v>23.476213693818099</c:v>
                </c:pt>
                <c:pt idx="112">
                  <c:v>23.5332892973863</c:v>
                </c:pt>
                <c:pt idx="113">
                  <c:v>23.610665448392801</c:v>
                </c:pt>
                <c:pt idx="114">
                  <c:v>23.539374092804099</c:v>
                </c:pt>
                <c:pt idx="115">
                  <c:v>23.4498055314582</c:v>
                </c:pt>
                <c:pt idx="116">
                  <c:v>23.4233131551354</c:v>
                </c:pt>
                <c:pt idx="117">
                  <c:v>23.400213366334199</c:v>
                </c:pt>
                <c:pt idx="118">
                  <c:v>23.3507275033094</c:v>
                </c:pt>
                <c:pt idx="119">
                  <c:v>23.333202384340701</c:v>
                </c:pt>
                <c:pt idx="120">
                  <c:v>23.304940048815698</c:v>
                </c:pt>
                <c:pt idx="121">
                  <c:v>23.332452777569401</c:v>
                </c:pt>
                <c:pt idx="122">
                  <c:v>23.3192475140463</c:v>
                </c:pt>
                <c:pt idx="123">
                  <c:v>23.251577899528201</c:v>
                </c:pt>
                <c:pt idx="124">
                  <c:v>23.302384184571999</c:v>
                </c:pt>
                <c:pt idx="125">
                  <c:v>23.292167821426599</c:v>
                </c:pt>
                <c:pt idx="126">
                  <c:v>23.240542375216599</c:v>
                </c:pt>
                <c:pt idx="127">
                  <c:v>23.345473823481999</c:v>
                </c:pt>
                <c:pt idx="128">
                  <c:v>23.470610064212298</c:v>
                </c:pt>
                <c:pt idx="129">
                  <c:v>23.641544869143601</c:v>
                </c:pt>
                <c:pt idx="130">
                  <c:v>23.584578224544899</c:v>
                </c:pt>
                <c:pt idx="131">
                  <c:v>23.599212216921899</c:v>
                </c:pt>
                <c:pt idx="132">
                  <c:v>23.6215995750266</c:v>
                </c:pt>
                <c:pt idx="133">
                  <c:v>23.663669576628799</c:v>
                </c:pt>
                <c:pt idx="134">
                  <c:v>23.659564992060002</c:v>
                </c:pt>
                <c:pt idx="135">
                  <c:v>23.5548944278382</c:v>
                </c:pt>
                <c:pt idx="136">
                  <c:v>23.496478959684602</c:v>
                </c:pt>
                <c:pt idx="137">
                  <c:v>23.524188070340301</c:v>
                </c:pt>
                <c:pt idx="138">
                  <c:v>23.5305713945265</c:v>
                </c:pt>
                <c:pt idx="139">
                  <c:v>23.4624728206695</c:v>
                </c:pt>
                <c:pt idx="140">
                  <c:v>23.463145697237302</c:v>
                </c:pt>
                <c:pt idx="141">
                  <c:v>23.4085524899299</c:v>
                </c:pt>
                <c:pt idx="142">
                  <c:v>23.4849651106775</c:v>
                </c:pt>
                <c:pt idx="143">
                  <c:v>23.5426924519426</c:v>
                </c:pt>
                <c:pt idx="144">
                  <c:v>23.461014406089301</c:v>
                </c:pt>
                <c:pt idx="145">
                  <c:v>23.3779824403309</c:v>
                </c:pt>
                <c:pt idx="146">
                  <c:v>23.302920787397198</c:v>
                </c:pt>
                <c:pt idx="147">
                  <c:v>23.370570833656402</c:v>
                </c:pt>
                <c:pt idx="148">
                  <c:v>23.392108732160398</c:v>
                </c:pt>
                <c:pt idx="149">
                  <c:v>23.4492983701602</c:v>
                </c:pt>
                <c:pt idx="150">
                  <c:v>23.521023977940299</c:v>
                </c:pt>
                <c:pt idx="151">
                  <c:v>23.602860378557502</c:v>
                </c:pt>
                <c:pt idx="152">
                  <c:v>23.557260037800901</c:v>
                </c:pt>
                <c:pt idx="153">
                  <c:v>23.495950699084698</c:v>
                </c:pt>
                <c:pt idx="154">
                  <c:v>23.47192001138</c:v>
                </c:pt>
                <c:pt idx="155">
                  <c:v>23.590647731029598</c:v>
                </c:pt>
                <c:pt idx="156">
                  <c:v>23.613119338754</c:v>
                </c:pt>
                <c:pt idx="157">
                  <c:v>23.620230601483499</c:v>
                </c:pt>
                <c:pt idx="158">
                  <c:v>23.607456695847699</c:v>
                </c:pt>
                <c:pt idx="159">
                  <c:v>23.584255354861899</c:v>
                </c:pt>
                <c:pt idx="160">
                  <c:v>23.604105869421002</c:v>
                </c:pt>
                <c:pt idx="161">
                  <c:v>23.619264570046401</c:v>
                </c:pt>
                <c:pt idx="162">
                  <c:v>23.715533448097201</c:v>
                </c:pt>
                <c:pt idx="163">
                  <c:v>23.623253382962901</c:v>
                </c:pt>
                <c:pt idx="164">
                  <c:v>23.569382142235</c:v>
                </c:pt>
                <c:pt idx="165">
                  <c:v>23.598342341188001</c:v>
                </c:pt>
                <c:pt idx="166">
                  <c:v>23.603142695714801</c:v>
                </c:pt>
                <c:pt idx="167">
                  <c:v>23.5786243349771</c:v>
                </c:pt>
                <c:pt idx="168">
                  <c:v>23.622510560964599</c:v>
                </c:pt>
                <c:pt idx="169">
                  <c:v>23.653735669433299</c:v>
                </c:pt>
                <c:pt idx="170">
                  <c:v>23.621450190548501</c:v>
                </c:pt>
                <c:pt idx="171">
                  <c:v>23.6376509203808</c:v>
                </c:pt>
                <c:pt idx="172">
                  <c:v>23.5864923401809</c:v>
                </c:pt>
                <c:pt idx="173">
                  <c:v>23.5916919901771</c:v>
                </c:pt>
                <c:pt idx="174">
                  <c:v>23.588335800844199</c:v>
                </c:pt>
                <c:pt idx="175">
                  <c:v>23.647666016419699</c:v>
                </c:pt>
                <c:pt idx="176">
                  <c:v>23.626838278111801</c:v>
                </c:pt>
                <c:pt idx="177">
                  <c:v>23.6636412577481</c:v>
                </c:pt>
                <c:pt idx="178">
                  <c:v>23.731816361862698</c:v>
                </c:pt>
                <c:pt idx="179">
                  <c:v>23.7789793825768</c:v>
                </c:pt>
                <c:pt idx="180">
                  <c:v>23.813819896070701</c:v>
                </c:pt>
                <c:pt idx="181">
                  <c:v>23.8050052655069</c:v>
                </c:pt>
                <c:pt idx="182">
                  <c:v>23.8657296651071</c:v>
                </c:pt>
                <c:pt idx="183">
                  <c:v>23.8713206584742</c:v>
                </c:pt>
                <c:pt idx="184">
                  <c:v>23.898997840249699</c:v>
                </c:pt>
                <c:pt idx="185">
                  <c:v>23.8751129408009</c:v>
                </c:pt>
                <c:pt idx="186">
                  <c:v>23.907655820713</c:v>
                </c:pt>
                <c:pt idx="187">
                  <c:v>23.899029009820801</c:v>
                </c:pt>
                <c:pt idx="188">
                  <c:v>23.928334694755701</c:v>
                </c:pt>
                <c:pt idx="189">
                  <c:v>23.931012215187799</c:v>
                </c:pt>
                <c:pt idx="190">
                  <c:v>23.966116821825299</c:v>
                </c:pt>
                <c:pt idx="191">
                  <c:v>23.963702736010401</c:v>
                </c:pt>
                <c:pt idx="192">
                  <c:v>23.9613365466011</c:v>
                </c:pt>
                <c:pt idx="193">
                  <c:v>23.940918765205499</c:v>
                </c:pt>
                <c:pt idx="194">
                  <c:v>23.923196095502799</c:v>
                </c:pt>
                <c:pt idx="195">
                  <c:v>23.982684404875702</c:v>
                </c:pt>
                <c:pt idx="196">
                  <c:v>24.005786902033901</c:v>
                </c:pt>
                <c:pt idx="197">
                  <c:v>24.052143124513801</c:v>
                </c:pt>
                <c:pt idx="198">
                  <c:v>24.006976491457699</c:v>
                </c:pt>
                <c:pt idx="199">
                  <c:v>23.9887439017755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B76-4952-9D74-7BAA10C729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6100096"/>
        <c:axId val="196101632"/>
      </c:lineChart>
      <c:catAx>
        <c:axId val="1961000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6101632"/>
        <c:crosses val="autoZero"/>
        <c:auto val="1"/>
        <c:lblAlgn val="ctr"/>
        <c:lblOffset val="100"/>
        <c:noMultiLvlLbl val="0"/>
      </c:catAx>
      <c:valAx>
        <c:axId val="19610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6100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</a:t>
            </a:r>
            <a:r>
              <a:rPr lang="en-US" altLang="ja-JP"/>
              <a:t>(</a:t>
            </a:r>
            <a:r>
              <a:rPr lang="ja-JP" altLang="en-US"/>
              <a:t>最大ノルム</a:t>
            </a:r>
            <a:r>
              <a:rPr lang="en-US" altLang="ja-JP"/>
              <a:t>)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'result_per_050~450'!$S$1</c:f>
              <c:strCache>
                <c:ptCount val="1"/>
                <c:pt idx="0">
                  <c:v>閾値 0.5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'result_per_050~450'!$S$2:$S$100</c:f>
              <c:numCache>
                <c:formatCode>General</c:formatCode>
                <c:ptCount val="99"/>
                <c:pt idx="0">
                  <c:v>1.3121171463978201</c:v>
                </c:pt>
                <c:pt idx="1">
                  <c:v>0.32740374245590698</c:v>
                </c:pt>
                <c:pt idx="2">
                  <c:v>0.81508350465747004</c:v>
                </c:pt>
                <c:pt idx="3">
                  <c:v>0.67008523435322798</c:v>
                </c:pt>
                <c:pt idx="4">
                  <c:v>0.417876949095488</c:v>
                </c:pt>
                <c:pt idx="5">
                  <c:v>0.625850879057822</c:v>
                </c:pt>
                <c:pt idx="6">
                  <c:v>0.57282104786191501</c:v>
                </c:pt>
                <c:pt idx="7">
                  <c:v>0.54297162375312003</c:v>
                </c:pt>
                <c:pt idx="8">
                  <c:v>0.52087976008834103</c:v>
                </c:pt>
                <c:pt idx="9">
                  <c:v>1.1451187920055399</c:v>
                </c:pt>
                <c:pt idx="10">
                  <c:v>0.479226344965062</c:v>
                </c:pt>
                <c:pt idx="11">
                  <c:v>1.0322630593612501</c:v>
                </c:pt>
                <c:pt idx="12">
                  <c:v>0.62971716478097794</c:v>
                </c:pt>
                <c:pt idx="13">
                  <c:v>0.70414156773626402</c:v>
                </c:pt>
                <c:pt idx="14">
                  <c:v>0.62173774623897904</c:v>
                </c:pt>
                <c:pt idx="15">
                  <c:v>0.43435859279531203</c:v>
                </c:pt>
                <c:pt idx="16">
                  <c:v>0.60349059921882897</c:v>
                </c:pt>
                <c:pt idx="17">
                  <c:v>0.61788849193770001</c:v>
                </c:pt>
                <c:pt idx="18">
                  <c:v>0.55681533738802602</c:v>
                </c:pt>
                <c:pt idx="19">
                  <c:v>0.76832008322548595</c:v>
                </c:pt>
                <c:pt idx="20">
                  <c:v>0.68644052158681101</c:v>
                </c:pt>
                <c:pt idx="21">
                  <c:v>0.75081440021106205</c:v>
                </c:pt>
                <c:pt idx="22">
                  <c:v>0.69824098876321705</c:v>
                </c:pt>
                <c:pt idx="23">
                  <c:v>0.80193548468742204</c:v>
                </c:pt>
                <c:pt idx="24">
                  <c:v>0.79058936734308105</c:v>
                </c:pt>
                <c:pt idx="25">
                  <c:v>0.73323802421215201</c:v>
                </c:pt>
                <c:pt idx="26">
                  <c:v>0.75210801043113396</c:v>
                </c:pt>
                <c:pt idx="27">
                  <c:v>0.41194325714387398</c:v>
                </c:pt>
                <c:pt idx="28">
                  <c:v>0.677872842862275</c:v>
                </c:pt>
                <c:pt idx="29">
                  <c:v>0.69081602768970896</c:v>
                </c:pt>
                <c:pt idx="30">
                  <c:v>0.68038698828223698</c:v>
                </c:pt>
                <c:pt idx="31">
                  <c:v>0.62051679235933399</c:v>
                </c:pt>
                <c:pt idx="32">
                  <c:v>0.76885768124018306</c:v>
                </c:pt>
                <c:pt idx="33">
                  <c:v>0.72942781626712505</c:v>
                </c:pt>
                <c:pt idx="34">
                  <c:v>0.73695346747933699</c:v>
                </c:pt>
                <c:pt idx="35">
                  <c:v>0.73880470024313905</c:v>
                </c:pt>
                <c:pt idx="36">
                  <c:v>0.67403293977615697</c:v>
                </c:pt>
                <c:pt idx="37">
                  <c:v>0.69605569701579295</c:v>
                </c:pt>
                <c:pt idx="38">
                  <c:v>0.71291952625837096</c:v>
                </c:pt>
                <c:pt idx="39">
                  <c:v>0.627760364871076</c:v>
                </c:pt>
                <c:pt idx="40">
                  <c:v>0.59627767607103899</c:v>
                </c:pt>
                <c:pt idx="41">
                  <c:v>0.57483238567239703</c:v>
                </c:pt>
                <c:pt idx="42">
                  <c:v>0.72208418329637802</c:v>
                </c:pt>
                <c:pt idx="43">
                  <c:v>0.66297729448887799</c:v>
                </c:pt>
                <c:pt idx="44">
                  <c:v>0.58235046977347305</c:v>
                </c:pt>
                <c:pt idx="45">
                  <c:v>0.59328890858147598</c:v>
                </c:pt>
                <c:pt idx="46">
                  <c:v>0.62816192033510498</c:v>
                </c:pt>
                <c:pt idx="47">
                  <c:v>0.69052481858794301</c:v>
                </c:pt>
                <c:pt idx="48">
                  <c:v>0.68302912169645402</c:v>
                </c:pt>
                <c:pt idx="49">
                  <c:v>0.63162139236675596</c:v>
                </c:pt>
                <c:pt idx="50">
                  <c:v>0.67338221090272199</c:v>
                </c:pt>
                <c:pt idx="51">
                  <c:v>0.60781264318481398</c:v>
                </c:pt>
                <c:pt idx="52">
                  <c:v>0.56018823115197602</c:v>
                </c:pt>
                <c:pt idx="53">
                  <c:v>0.49842519861309198</c:v>
                </c:pt>
                <c:pt idx="54">
                  <c:v>0.50636182580493705</c:v>
                </c:pt>
                <c:pt idx="55">
                  <c:v>0.56142221808382098</c:v>
                </c:pt>
                <c:pt idx="56">
                  <c:v>0.534967380456708</c:v>
                </c:pt>
                <c:pt idx="57">
                  <c:v>0.39724729130915298</c:v>
                </c:pt>
                <c:pt idx="58">
                  <c:v>0.53871838650898396</c:v>
                </c:pt>
                <c:pt idx="59">
                  <c:v>0.51733084124924</c:v>
                </c:pt>
                <c:pt idx="60">
                  <c:v>0.41947983167578701</c:v>
                </c:pt>
                <c:pt idx="61">
                  <c:v>0.495695600370887</c:v>
                </c:pt>
                <c:pt idx="62">
                  <c:v>0.40789075614291698</c:v>
                </c:pt>
                <c:pt idx="63">
                  <c:v>0.54087165211726296</c:v>
                </c:pt>
                <c:pt idx="64">
                  <c:v>0.41782225551875901</c:v>
                </c:pt>
                <c:pt idx="65">
                  <c:v>0.50769230219354</c:v>
                </c:pt>
                <c:pt idx="66">
                  <c:v>0.64028082848942702</c:v>
                </c:pt>
                <c:pt idx="67">
                  <c:v>0.62102005346056699</c:v>
                </c:pt>
                <c:pt idx="68">
                  <c:v>0.52901038784733001</c:v>
                </c:pt>
                <c:pt idx="69">
                  <c:v>0.53172830289722195</c:v>
                </c:pt>
                <c:pt idx="70">
                  <c:v>0.42802876411857499</c:v>
                </c:pt>
                <c:pt idx="71">
                  <c:v>0.43373533146054299</c:v>
                </c:pt>
                <c:pt idx="72">
                  <c:v>0.54636186058873004</c:v>
                </c:pt>
                <c:pt idx="73">
                  <c:v>0.49576444056556701</c:v>
                </c:pt>
                <c:pt idx="74">
                  <c:v>0.439432070472489</c:v>
                </c:pt>
                <c:pt idx="75">
                  <c:v>0.42376640151758299</c:v>
                </c:pt>
                <c:pt idx="76">
                  <c:v>0.43451439466006703</c:v>
                </c:pt>
                <c:pt idx="77">
                  <c:v>0.45134147440167499</c:v>
                </c:pt>
                <c:pt idx="78">
                  <c:v>0.42408852332739999</c:v>
                </c:pt>
                <c:pt idx="79">
                  <c:v>0.406945518943433</c:v>
                </c:pt>
                <c:pt idx="80">
                  <c:v>0.53751601858055198</c:v>
                </c:pt>
                <c:pt idx="81">
                  <c:v>0.53144962223818204</c:v>
                </c:pt>
                <c:pt idx="82">
                  <c:v>0.55625071871704701</c:v>
                </c:pt>
                <c:pt idx="83">
                  <c:v>0.59060072260477603</c:v>
                </c:pt>
                <c:pt idx="84">
                  <c:v>0.54282293665094095</c:v>
                </c:pt>
                <c:pt idx="85">
                  <c:v>0.64025779172957997</c:v>
                </c:pt>
                <c:pt idx="86">
                  <c:v>0.60300963290301901</c:v>
                </c:pt>
                <c:pt idx="87">
                  <c:v>0.59509149509034498</c:v>
                </c:pt>
                <c:pt idx="88">
                  <c:v>0.59405539164394705</c:v>
                </c:pt>
                <c:pt idx="89">
                  <c:v>0.61708914006518201</c:v>
                </c:pt>
                <c:pt idx="90">
                  <c:v>0.60971973883527797</c:v>
                </c:pt>
                <c:pt idx="91">
                  <c:v>0.55722434175941704</c:v>
                </c:pt>
                <c:pt idx="92">
                  <c:v>0.60105216860634902</c:v>
                </c:pt>
                <c:pt idx="93">
                  <c:v>0.62434872326791402</c:v>
                </c:pt>
                <c:pt idx="94">
                  <c:v>0.56573715569929905</c:v>
                </c:pt>
                <c:pt idx="95">
                  <c:v>0.60664990452854906</c:v>
                </c:pt>
                <c:pt idx="96">
                  <c:v>0.63781454166000795</c:v>
                </c:pt>
                <c:pt idx="97">
                  <c:v>0.64156785594869503</c:v>
                </c:pt>
                <c:pt idx="98">
                  <c:v>0.66934312025256004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76-4097-AE06-FB662F97B037}"/>
            </c:ext>
          </c:extLst>
        </c:ser>
        <c:ser>
          <c:idx val="1"/>
          <c:order val="1"/>
          <c:tx>
            <c:strRef>
              <c:f>'result_per_050~450'!$T$1</c:f>
              <c:strCache>
                <c:ptCount val="1"/>
                <c:pt idx="0">
                  <c:v>閾値 1.0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'result_per_050~450'!$T$2:$T$100</c:f>
              <c:numCache>
                <c:formatCode>General</c:formatCode>
                <c:ptCount val="99"/>
                <c:pt idx="0">
                  <c:v>0.88712443975291499</c:v>
                </c:pt>
                <c:pt idx="1">
                  <c:v>0.214086189930844</c:v>
                </c:pt>
                <c:pt idx="2">
                  <c:v>0.42370169241535999</c:v>
                </c:pt>
                <c:pt idx="3">
                  <c:v>0.131850932026217</c:v>
                </c:pt>
                <c:pt idx="4">
                  <c:v>0.24133386506615201</c:v>
                </c:pt>
                <c:pt idx="5">
                  <c:v>3.5427252124919699E-2</c:v>
                </c:pt>
                <c:pt idx="6">
                  <c:v>0.13001620273970399</c:v>
                </c:pt>
                <c:pt idx="7">
                  <c:v>0.445519741256996</c:v>
                </c:pt>
                <c:pt idx="8">
                  <c:v>0.73863813606865802</c:v>
                </c:pt>
                <c:pt idx="9">
                  <c:v>0.93994743814683701</c:v>
                </c:pt>
                <c:pt idx="10">
                  <c:v>0.48164447129117399</c:v>
                </c:pt>
                <c:pt idx="11">
                  <c:v>0.94972442771373999</c:v>
                </c:pt>
                <c:pt idx="12">
                  <c:v>0.84077636757019003</c:v>
                </c:pt>
                <c:pt idx="13">
                  <c:v>0.82494188713528205</c:v>
                </c:pt>
                <c:pt idx="14">
                  <c:v>0.92784144536702695</c:v>
                </c:pt>
                <c:pt idx="15">
                  <c:v>0.87527617173070205</c:v>
                </c:pt>
                <c:pt idx="16">
                  <c:v>0.46360127021790998</c:v>
                </c:pt>
                <c:pt idx="17">
                  <c:v>0.31398102084976698</c:v>
                </c:pt>
                <c:pt idx="18">
                  <c:v>0.41132881114116299</c:v>
                </c:pt>
                <c:pt idx="19">
                  <c:v>0.56689843104500703</c:v>
                </c:pt>
                <c:pt idx="20">
                  <c:v>0.46330049310064098</c:v>
                </c:pt>
                <c:pt idx="21">
                  <c:v>0.436744303131745</c:v>
                </c:pt>
                <c:pt idx="22">
                  <c:v>0.438735552595931</c:v>
                </c:pt>
                <c:pt idx="23">
                  <c:v>0.31598872999910599</c:v>
                </c:pt>
                <c:pt idx="24">
                  <c:v>0.41804591941027902</c:v>
                </c:pt>
                <c:pt idx="25">
                  <c:v>0.61861433821798595</c:v>
                </c:pt>
                <c:pt idx="26">
                  <c:v>0.55914680291107199</c:v>
                </c:pt>
                <c:pt idx="27">
                  <c:v>0.53914131137193799</c:v>
                </c:pt>
                <c:pt idx="28">
                  <c:v>0.5625975913022</c:v>
                </c:pt>
                <c:pt idx="29">
                  <c:v>0.54588941414064396</c:v>
                </c:pt>
                <c:pt idx="30">
                  <c:v>0.64872386509549795</c:v>
                </c:pt>
                <c:pt idx="31">
                  <c:v>0.556745527437848</c:v>
                </c:pt>
                <c:pt idx="32">
                  <c:v>0.58040482040508201</c:v>
                </c:pt>
                <c:pt idx="33">
                  <c:v>0.64605930602748096</c:v>
                </c:pt>
                <c:pt idx="34">
                  <c:v>0.60003923721087205</c:v>
                </c:pt>
                <c:pt idx="35">
                  <c:v>0.41904822090782201</c:v>
                </c:pt>
                <c:pt idx="36">
                  <c:v>0.54541678348766698</c:v>
                </c:pt>
                <c:pt idx="37">
                  <c:v>0.46644476545086599</c:v>
                </c:pt>
                <c:pt idx="38">
                  <c:v>0.457750119479303</c:v>
                </c:pt>
                <c:pt idx="39">
                  <c:v>0.52755577930630104</c:v>
                </c:pt>
                <c:pt idx="40">
                  <c:v>0.523993806366158</c:v>
                </c:pt>
                <c:pt idx="41">
                  <c:v>0.45897794278438803</c:v>
                </c:pt>
                <c:pt idx="42">
                  <c:v>0.60199113776077795</c:v>
                </c:pt>
                <c:pt idx="43">
                  <c:v>0.53062695783679603</c:v>
                </c:pt>
                <c:pt idx="44">
                  <c:v>0.50403896810700599</c:v>
                </c:pt>
                <c:pt idx="45">
                  <c:v>0.48065549832049298</c:v>
                </c:pt>
                <c:pt idx="46">
                  <c:v>0.461819362320879</c:v>
                </c:pt>
                <c:pt idx="47">
                  <c:v>0.49588034633927602</c:v>
                </c:pt>
                <c:pt idx="48">
                  <c:v>0.48251964070114001</c:v>
                </c:pt>
                <c:pt idx="49">
                  <c:v>0.61809193558876196</c:v>
                </c:pt>
                <c:pt idx="50">
                  <c:v>0.57474133680054895</c:v>
                </c:pt>
                <c:pt idx="51">
                  <c:v>0.48997179741513902</c:v>
                </c:pt>
                <c:pt idx="52">
                  <c:v>0.52753760006863704</c:v>
                </c:pt>
                <c:pt idx="53">
                  <c:v>0.45554265524895898</c:v>
                </c:pt>
                <c:pt idx="54">
                  <c:v>0.52670866001870398</c:v>
                </c:pt>
                <c:pt idx="55">
                  <c:v>0.52241901678199698</c:v>
                </c:pt>
                <c:pt idx="56">
                  <c:v>0.48996826413223499</c:v>
                </c:pt>
                <c:pt idx="57">
                  <c:v>0.36553419324737502</c:v>
                </c:pt>
                <c:pt idx="58">
                  <c:v>0.408734138768166</c:v>
                </c:pt>
                <c:pt idx="59">
                  <c:v>0.46495501302282499</c:v>
                </c:pt>
                <c:pt idx="60">
                  <c:v>0.41675231803953</c:v>
                </c:pt>
                <c:pt idx="61">
                  <c:v>0.350827891677295</c:v>
                </c:pt>
                <c:pt idx="62">
                  <c:v>0.33869083431917602</c:v>
                </c:pt>
                <c:pt idx="63">
                  <c:v>0.33212299436452197</c:v>
                </c:pt>
                <c:pt idx="64">
                  <c:v>0.42605357369057401</c:v>
                </c:pt>
                <c:pt idx="65">
                  <c:v>0.35318566148598302</c:v>
                </c:pt>
                <c:pt idx="66">
                  <c:v>0.35477983638608002</c:v>
                </c:pt>
                <c:pt idx="67">
                  <c:v>0.36388123756176299</c:v>
                </c:pt>
                <c:pt idx="68">
                  <c:v>0.373826853507643</c:v>
                </c:pt>
                <c:pt idx="69">
                  <c:v>0.357359590794391</c:v>
                </c:pt>
                <c:pt idx="70">
                  <c:v>0.35737978586619601</c:v>
                </c:pt>
                <c:pt idx="71">
                  <c:v>0.33116834925565503</c:v>
                </c:pt>
                <c:pt idx="72">
                  <c:v>0.37642965256196897</c:v>
                </c:pt>
                <c:pt idx="73">
                  <c:v>0.36645571434831797</c:v>
                </c:pt>
                <c:pt idx="74">
                  <c:v>0.34873149150841198</c:v>
                </c:pt>
                <c:pt idx="75">
                  <c:v>0.34051229987318699</c:v>
                </c:pt>
                <c:pt idx="76">
                  <c:v>0.35716251904878199</c:v>
                </c:pt>
                <c:pt idx="77">
                  <c:v>0.38009152549262398</c:v>
                </c:pt>
                <c:pt idx="78">
                  <c:v>0.36650311898961202</c:v>
                </c:pt>
                <c:pt idx="79">
                  <c:v>0.39244502675403697</c:v>
                </c:pt>
                <c:pt idx="80">
                  <c:v>0.39840847042681699</c:v>
                </c:pt>
                <c:pt idx="81">
                  <c:v>0.37320238372694697</c:v>
                </c:pt>
                <c:pt idx="82">
                  <c:v>0.37726793051871299</c:v>
                </c:pt>
                <c:pt idx="83">
                  <c:v>0.34856683807786698</c:v>
                </c:pt>
                <c:pt idx="84">
                  <c:v>0.37248208338858502</c:v>
                </c:pt>
                <c:pt idx="85">
                  <c:v>0.37646971300566801</c:v>
                </c:pt>
                <c:pt idx="86">
                  <c:v>0.37261568644253501</c:v>
                </c:pt>
                <c:pt idx="87">
                  <c:v>0.43005306825064099</c:v>
                </c:pt>
                <c:pt idx="88">
                  <c:v>0.37413238876742499</c:v>
                </c:pt>
                <c:pt idx="89">
                  <c:v>0.382850857908692</c:v>
                </c:pt>
                <c:pt idx="90">
                  <c:v>0.407163768697265</c:v>
                </c:pt>
                <c:pt idx="91">
                  <c:v>0.36634978036691701</c:v>
                </c:pt>
                <c:pt idx="92">
                  <c:v>0.35684693979473903</c:v>
                </c:pt>
                <c:pt idx="93">
                  <c:v>0.38387503130587702</c:v>
                </c:pt>
                <c:pt idx="94">
                  <c:v>0.36457122726039998</c:v>
                </c:pt>
                <c:pt idx="95">
                  <c:v>0.38421402150664102</c:v>
                </c:pt>
                <c:pt idx="96">
                  <c:v>0.36735065623699598</c:v>
                </c:pt>
                <c:pt idx="97">
                  <c:v>0.351257983690687</c:v>
                </c:pt>
                <c:pt idx="98">
                  <c:v>0.36681062672746001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76-4097-AE06-FB662F97B037}"/>
            </c:ext>
          </c:extLst>
        </c:ser>
        <c:ser>
          <c:idx val="2"/>
          <c:order val="2"/>
          <c:tx>
            <c:strRef>
              <c:f>'result_per_050~450'!$U$1</c:f>
              <c:strCache>
                <c:ptCount val="1"/>
                <c:pt idx="0">
                  <c:v>閾値 1.5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'result_per_050~450'!$U$2:$U$100</c:f>
              <c:numCache>
                <c:formatCode>General</c:formatCode>
                <c:ptCount val="99"/>
                <c:pt idx="0">
                  <c:v>0.35897750465955103</c:v>
                </c:pt>
                <c:pt idx="1">
                  <c:v>0.66841050989824102</c:v>
                </c:pt>
                <c:pt idx="2">
                  <c:v>0.60537037779422898</c:v>
                </c:pt>
                <c:pt idx="3">
                  <c:v>0.72914106822545799</c:v>
                </c:pt>
                <c:pt idx="4">
                  <c:v>0.62161671514391403</c:v>
                </c:pt>
                <c:pt idx="5">
                  <c:v>0.471522556488848</c:v>
                </c:pt>
                <c:pt idx="6">
                  <c:v>0.44394131251950403</c:v>
                </c:pt>
                <c:pt idx="7">
                  <c:v>0.265824920854205</c:v>
                </c:pt>
                <c:pt idx="8">
                  <c:v>0.12564232161080099</c:v>
                </c:pt>
                <c:pt idx="9">
                  <c:v>0.29496112872769698</c:v>
                </c:pt>
                <c:pt idx="10">
                  <c:v>0.22087804243952799</c:v>
                </c:pt>
                <c:pt idx="11">
                  <c:v>0.17634658199532399</c:v>
                </c:pt>
                <c:pt idx="12">
                  <c:v>7.3680744810229501E-2</c:v>
                </c:pt>
                <c:pt idx="13">
                  <c:v>0.266796605286861</c:v>
                </c:pt>
                <c:pt idx="14">
                  <c:v>0.26472111446357899</c:v>
                </c:pt>
                <c:pt idx="15">
                  <c:v>0.241225671365079</c:v>
                </c:pt>
                <c:pt idx="16">
                  <c:v>0.373890527324724</c:v>
                </c:pt>
                <c:pt idx="17">
                  <c:v>0.41306804018867499</c:v>
                </c:pt>
                <c:pt idx="18">
                  <c:v>0.32789615020518298</c:v>
                </c:pt>
                <c:pt idx="19">
                  <c:v>0.28529819932502698</c:v>
                </c:pt>
                <c:pt idx="20">
                  <c:v>0.30420925040784003</c:v>
                </c:pt>
                <c:pt idx="21">
                  <c:v>0.42154037248383203</c:v>
                </c:pt>
                <c:pt idx="22">
                  <c:v>0.29879129428946999</c:v>
                </c:pt>
                <c:pt idx="23">
                  <c:v>0.31809535612440398</c:v>
                </c:pt>
                <c:pt idx="24">
                  <c:v>0.34838426805247602</c:v>
                </c:pt>
                <c:pt idx="25">
                  <c:v>0.34458791018632801</c:v>
                </c:pt>
                <c:pt idx="26">
                  <c:v>0.30185442991899197</c:v>
                </c:pt>
                <c:pt idx="27">
                  <c:v>0.28677633137295</c:v>
                </c:pt>
                <c:pt idx="28">
                  <c:v>0.28405094421027599</c:v>
                </c:pt>
                <c:pt idx="29">
                  <c:v>0.25193726239611097</c:v>
                </c:pt>
                <c:pt idx="30">
                  <c:v>0.273834692170007</c:v>
                </c:pt>
                <c:pt idx="31">
                  <c:v>0.26584177223963201</c:v>
                </c:pt>
                <c:pt idx="32">
                  <c:v>0.30666610750031398</c:v>
                </c:pt>
                <c:pt idx="33">
                  <c:v>0.32710411907796599</c:v>
                </c:pt>
                <c:pt idx="34">
                  <c:v>0.27749383564157099</c:v>
                </c:pt>
                <c:pt idx="35">
                  <c:v>0.32053034642001199</c:v>
                </c:pt>
                <c:pt idx="36">
                  <c:v>0.32610554223877403</c:v>
                </c:pt>
                <c:pt idx="37">
                  <c:v>0.22861260199640401</c:v>
                </c:pt>
                <c:pt idx="38">
                  <c:v>0.30241276962847202</c:v>
                </c:pt>
                <c:pt idx="39">
                  <c:v>0.18546792524273201</c:v>
                </c:pt>
                <c:pt idx="40">
                  <c:v>0.30357428039302198</c:v>
                </c:pt>
                <c:pt idx="41">
                  <c:v>0.27160114237799099</c:v>
                </c:pt>
                <c:pt idx="42">
                  <c:v>0.32381978062424199</c:v>
                </c:pt>
                <c:pt idx="43">
                  <c:v>0.2539439333438</c:v>
                </c:pt>
                <c:pt idx="44">
                  <c:v>0.311549759341187</c:v>
                </c:pt>
                <c:pt idx="45">
                  <c:v>0.221403472563938</c:v>
                </c:pt>
                <c:pt idx="46">
                  <c:v>0.190210602126196</c:v>
                </c:pt>
                <c:pt idx="47">
                  <c:v>0.22175267740181001</c:v>
                </c:pt>
                <c:pt idx="48">
                  <c:v>0.25890908012056602</c:v>
                </c:pt>
                <c:pt idx="49">
                  <c:v>0.23939509529188799</c:v>
                </c:pt>
                <c:pt idx="50">
                  <c:v>0.23443807719614501</c:v>
                </c:pt>
                <c:pt idx="51">
                  <c:v>0.26160738020946001</c:v>
                </c:pt>
                <c:pt idx="52">
                  <c:v>0.24481048325108501</c:v>
                </c:pt>
                <c:pt idx="53">
                  <c:v>0.23140302368476101</c:v>
                </c:pt>
                <c:pt idx="54">
                  <c:v>0.215594293671732</c:v>
                </c:pt>
                <c:pt idx="55">
                  <c:v>0.215622113101609</c:v>
                </c:pt>
                <c:pt idx="56">
                  <c:v>0.22184554202082701</c:v>
                </c:pt>
                <c:pt idx="57">
                  <c:v>0.19644032034995801</c:v>
                </c:pt>
                <c:pt idx="58">
                  <c:v>0.265313423228766</c:v>
                </c:pt>
                <c:pt idx="59">
                  <c:v>0.273479385508416</c:v>
                </c:pt>
                <c:pt idx="60">
                  <c:v>0.23604346922035199</c:v>
                </c:pt>
                <c:pt idx="61">
                  <c:v>0.26424949982512802</c:v>
                </c:pt>
                <c:pt idx="62">
                  <c:v>0.185625376303683</c:v>
                </c:pt>
                <c:pt idx="63">
                  <c:v>0.27824354051648098</c:v>
                </c:pt>
                <c:pt idx="64">
                  <c:v>0.23682711289357</c:v>
                </c:pt>
                <c:pt idx="65">
                  <c:v>0.24909426176805599</c:v>
                </c:pt>
                <c:pt idx="66">
                  <c:v>0.31727970860295601</c:v>
                </c:pt>
                <c:pt idx="67">
                  <c:v>0.30219169465979101</c:v>
                </c:pt>
                <c:pt idx="68">
                  <c:v>0.27487219576310301</c:v>
                </c:pt>
                <c:pt idx="69">
                  <c:v>0.244174012888694</c:v>
                </c:pt>
                <c:pt idx="70">
                  <c:v>0.27753124237612398</c:v>
                </c:pt>
                <c:pt idx="71">
                  <c:v>0.264800102710607</c:v>
                </c:pt>
                <c:pt idx="72">
                  <c:v>0.22777610191207601</c:v>
                </c:pt>
                <c:pt idx="73">
                  <c:v>0.242875552164147</c:v>
                </c:pt>
                <c:pt idx="74">
                  <c:v>0.25328556638675198</c:v>
                </c:pt>
                <c:pt idx="75">
                  <c:v>0.28393298175165499</c:v>
                </c:pt>
                <c:pt idx="76">
                  <c:v>0.25998710254061902</c:v>
                </c:pt>
                <c:pt idx="77">
                  <c:v>0.23986558127185001</c:v>
                </c:pt>
                <c:pt idx="78">
                  <c:v>0.27093027421687998</c:v>
                </c:pt>
                <c:pt idx="79">
                  <c:v>0.334037191015986</c:v>
                </c:pt>
                <c:pt idx="80">
                  <c:v>0.27379862993888299</c:v>
                </c:pt>
                <c:pt idx="81">
                  <c:v>0.29689673590311599</c:v>
                </c:pt>
                <c:pt idx="82">
                  <c:v>0.29173925117189797</c:v>
                </c:pt>
                <c:pt idx="83">
                  <c:v>0.27382259894088301</c:v>
                </c:pt>
                <c:pt idx="84">
                  <c:v>0.29785172018657702</c:v>
                </c:pt>
                <c:pt idx="85">
                  <c:v>0.27909140285137402</c:v>
                </c:pt>
                <c:pt idx="86">
                  <c:v>0.27341025650311601</c:v>
                </c:pt>
                <c:pt idx="87">
                  <c:v>0.24959185230744499</c:v>
                </c:pt>
                <c:pt idx="88">
                  <c:v>0.29045907426449202</c:v>
                </c:pt>
                <c:pt idx="89">
                  <c:v>0.308585810408123</c:v>
                </c:pt>
                <c:pt idx="90">
                  <c:v>0.30730210057254298</c:v>
                </c:pt>
                <c:pt idx="91">
                  <c:v>0.29446271738062102</c:v>
                </c:pt>
                <c:pt idx="92">
                  <c:v>0.26880195783482003</c:v>
                </c:pt>
                <c:pt idx="93">
                  <c:v>0.25069691920748599</c:v>
                </c:pt>
                <c:pt idx="94">
                  <c:v>0.24328780300074801</c:v>
                </c:pt>
                <c:pt idx="95">
                  <c:v>0.242309497082211</c:v>
                </c:pt>
                <c:pt idx="96">
                  <c:v>0.21751385590619501</c:v>
                </c:pt>
                <c:pt idx="97">
                  <c:v>0.24572585263677199</c:v>
                </c:pt>
                <c:pt idx="98">
                  <c:v>0.26197706452834002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76-4097-AE06-FB662F97B037}"/>
            </c:ext>
          </c:extLst>
        </c:ser>
        <c:ser>
          <c:idx val="3"/>
          <c:order val="3"/>
          <c:tx>
            <c:strRef>
              <c:f>'result_per_050~450'!$V$1</c:f>
              <c:strCache>
                <c:ptCount val="1"/>
                <c:pt idx="0">
                  <c:v>閾値 2.0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'result_per_050~450'!$V$2:$V$100</c:f>
              <c:numCache>
                <c:formatCode>General</c:formatCode>
                <c:ptCount val="99"/>
                <c:pt idx="0">
                  <c:v>0.58680269436151999</c:v>
                </c:pt>
                <c:pt idx="1">
                  <c:v>0.74240408686465897</c:v>
                </c:pt>
                <c:pt idx="2">
                  <c:v>0.52513297298101203</c:v>
                </c:pt>
                <c:pt idx="3">
                  <c:v>0.50274425160652503</c:v>
                </c:pt>
                <c:pt idx="4">
                  <c:v>0.15119910663844899</c:v>
                </c:pt>
                <c:pt idx="5">
                  <c:v>0.68831224397728596</c:v>
                </c:pt>
                <c:pt idx="6">
                  <c:v>0.34416529970314003</c:v>
                </c:pt>
                <c:pt idx="7">
                  <c:v>0.38544897620338803</c:v>
                </c:pt>
                <c:pt idx="8">
                  <c:v>0.34903379808067603</c:v>
                </c:pt>
                <c:pt idx="9">
                  <c:v>0.49427269133982499</c:v>
                </c:pt>
                <c:pt idx="10">
                  <c:v>0.62581092884897305</c:v>
                </c:pt>
                <c:pt idx="11">
                  <c:v>0.40614680380748802</c:v>
                </c:pt>
                <c:pt idx="12">
                  <c:v>0.273739046040748</c:v>
                </c:pt>
                <c:pt idx="13">
                  <c:v>0.43395983734326998</c:v>
                </c:pt>
                <c:pt idx="14">
                  <c:v>0.55656780779210302</c:v>
                </c:pt>
                <c:pt idx="15">
                  <c:v>0.34792219266304403</c:v>
                </c:pt>
                <c:pt idx="16">
                  <c:v>0.401836845482969</c:v>
                </c:pt>
                <c:pt idx="17">
                  <c:v>0.42197943946782102</c:v>
                </c:pt>
                <c:pt idx="18">
                  <c:v>0.40421043918627902</c:v>
                </c:pt>
                <c:pt idx="19">
                  <c:v>0.37683549865799398</c:v>
                </c:pt>
                <c:pt idx="20">
                  <c:v>0.478849028469711</c:v>
                </c:pt>
                <c:pt idx="21">
                  <c:v>0.26683088854742598</c:v>
                </c:pt>
                <c:pt idx="22">
                  <c:v>0.40744783231120602</c:v>
                </c:pt>
                <c:pt idx="23">
                  <c:v>0.30651533524430602</c:v>
                </c:pt>
                <c:pt idx="24">
                  <c:v>0.28588284637429001</c:v>
                </c:pt>
                <c:pt idx="25">
                  <c:v>0.45616295177265598</c:v>
                </c:pt>
                <c:pt idx="26">
                  <c:v>0.403854702758427</c:v>
                </c:pt>
                <c:pt idx="27">
                  <c:v>0.32628150969911102</c:v>
                </c:pt>
                <c:pt idx="28">
                  <c:v>0.40018015329798901</c:v>
                </c:pt>
                <c:pt idx="29">
                  <c:v>0.25199058387587298</c:v>
                </c:pt>
                <c:pt idx="30">
                  <c:v>0.427845702855565</c:v>
                </c:pt>
                <c:pt idx="31">
                  <c:v>0.41352990739942602</c:v>
                </c:pt>
                <c:pt idx="32">
                  <c:v>0.34487051665197999</c:v>
                </c:pt>
                <c:pt idx="33">
                  <c:v>0.38356627193665799</c:v>
                </c:pt>
                <c:pt idx="34">
                  <c:v>0.32554931272613802</c:v>
                </c:pt>
                <c:pt idx="35">
                  <c:v>0.29969797447529301</c:v>
                </c:pt>
                <c:pt idx="36">
                  <c:v>0.27455191742431501</c:v>
                </c:pt>
                <c:pt idx="37">
                  <c:v>0.35744589454327003</c:v>
                </c:pt>
                <c:pt idx="38">
                  <c:v>0.33388321982066799</c:v>
                </c:pt>
                <c:pt idx="39">
                  <c:v>0.30265519513259598</c:v>
                </c:pt>
                <c:pt idx="40">
                  <c:v>0.31353652713079999</c:v>
                </c:pt>
                <c:pt idx="41">
                  <c:v>0.27476831487116299</c:v>
                </c:pt>
                <c:pt idx="42">
                  <c:v>0.326227246803309</c:v>
                </c:pt>
                <c:pt idx="43">
                  <c:v>0.41087840481168703</c:v>
                </c:pt>
                <c:pt idx="44">
                  <c:v>0.343829616393586</c:v>
                </c:pt>
                <c:pt idx="45">
                  <c:v>0.35035789355704799</c:v>
                </c:pt>
                <c:pt idx="46">
                  <c:v>0.35149194944043899</c:v>
                </c:pt>
                <c:pt idx="47">
                  <c:v>0.359002879557557</c:v>
                </c:pt>
                <c:pt idx="48">
                  <c:v>0.37049687527750003</c:v>
                </c:pt>
                <c:pt idx="49">
                  <c:v>0.36778981000313299</c:v>
                </c:pt>
                <c:pt idx="50">
                  <c:v>0.34329551755987697</c:v>
                </c:pt>
                <c:pt idx="51">
                  <c:v>0.347449883335818</c:v>
                </c:pt>
                <c:pt idx="52">
                  <c:v>0.26034054187188799</c:v>
                </c:pt>
                <c:pt idx="53">
                  <c:v>0.26983706287543802</c:v>
                </c:pt>
                <c:pt idx="54">
                  <c:v>0.29828234659069203</c:v>
                </c:pt>
                <c:pt idx="55">
                  <c:v>0.26289627334302801</c:v>
                </c:pt>
                <c:pt idx="56">
                  <c:v>0.33739807728254001</c:v>
                </c:pt>
                <c:pt idx="57">
                  <c:v>0.30652839093807399</c:v>
                </c:pt>
                <c:pt idx="58">
                  <c:v>0.31657350983397398</c:v>
                </c:pt>
                <c:pt idx="59">
                  <c:v>0.311936828036388</c:v>
                </c:pt>
                <c:pt idx="60">
                  <c:v>0.294281176250623</c:v>
                </c:pt>
                <c:pt idx="61">
                  <c:v>0.34135819031797399</c:v>
                </c:pt>
                <c:pt idx="62">
                  <c:v>0.24032062011861</c:v>
                </c:pt>
                <c:pt idx="63">
                  <c:v>0.26893039548856201</c:v>
                </c:pt>
                <c:pt idx="64">
                  <c:v>0.26001325747035298</c:v>
                </c:pt>
                <c:pt idx="65">
                  <c:v>0.219414983957812</c:v>
                </c:pt>
                <c:pt idx="66">
                  <c:v>0.28968175011346797</c:v>
                </c:pt>
                <c:pt idx="67">
                  <c:v>0.26190008356796002</c:v>
                </c:pt>
                <c:pt idx="68">
                  <c:v>0.26307486384809398</c:v>
                </c:pt>
                <c:pt idx="69">
                  <c:v>0.26328428036129098</c:v>
                </c:pt>
                <c:pt idx="70">
                  <c:v>0.22575060327812899</c:v>
                </c:pt>
                <c:pt idx="71">
                  <c:v>0.35344875144868598</c:v>
                </c:pt>
                <c:pt idx="72">
                  <c:v>0.32254704784537203</c:v>
                </c:pt>
                <c:pt idx="73">
                  <c:v>0.38840719506851101</c:v>
                </c:pt>
                <c:pt idx="74">
                  <c:v>0.35303710794021398</c:v>
                </c:pt>
                <c:pt idx="75">
                  <c:v>0.32334702238434698</c:v>
                </c:pt>
                <c:pt idx="76">
                  <c:v>0.36628631080778801</c:v>
                </c:pt>
                <c:pt idx="77">
                  <c:v>0.306455879417243</c:v>
                </c:pt>
                <c:pt idx="78">
                  <c:v>0.37247953481101598</c:v>
                </c:pt>
                <c:pt idx="79">
                  <c:v>0.35725937066741997</c:v>
                </c:pt>
                <c:pt idx="80">
                  <c:v>0.35141413791997</c:v>
                </c:pt>
                <c:pt idx="81">
                  <c:v>0.36158507571239201</c:v>
                </c:pt>
                <c:pt idx="82">
                  <c:v>0.28179090254702799</c:v>
                </c:pt>
                <c:pt idx="83">
                  <c:v>0.35051841952178397</c:v>
                </c:pt>
                <c:pt idx="84">
                  <c:v>0.34817540025831101</c:v>
                </c:pt>
                <c:pt idx="85">
                  <c:v>0.32547006302088299</c:v>
                </c:pt>
                <c:pt idx="86">
                  <c:v>0.29996529512931402</c:v>
                </c:pt>
                <c:pt idx="87">
                  <c:v>0.326564516487793</c:v>
                </c:pt>
                <c:pt idx="88">
                  <c:v>0.303757044408282</c:v>
                </c:pt>
                <c:pt idx="89">
                  <c:v>0.33081603617265798</c:v>
                </c:pt>
                <c:pt idx="90">
                  <c:v>0.32073719652315402</c:v>
                </c:pt>
                <c:pt idx="91">
                  <c:v>0.29297483266701102</c:v>
                </c:pt>
                <c:pt idx="92">
                  <c:v>0.29644511582225502</c:v>
                </c:pt>
                <c:pt idx="93">
                  <c:v>0.29842419864948599</c:v>
                </c:pt>
                <c:pt idx="94">
                  <c:v>0.35330973667662502</c:v>
                </c:pt>
                <c:pt idx="95">
                  <c:v>0.30874821161114002</c:v>
                </c:pt>
                <c:pt idx="96">
                  <c:v>0.310372900840097</c:v>
                </c:pt>
                <c:pt idx="97">
                  <c:v>0.32872428159221501</c:v>
                </c:pt>
                <c:pt idx="98">
                  <c:v>0.31798364055592399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76-4097-AE06-FB662F97B037}"/>
            </c:ext>
          </c:extLst>
        </c:ser>
        <c:ser>
          <c:idx val="4"/>
          <c:order val="4"/>
          <c:tx>
            <c:strRef>
              <c:f>'result_per_050~450'!$W$1</c:f>
              <c:strCache>
                <c:ptCount val="1"/>
                <c:pt idx="0">
                  <c:v>閾値 2.5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'result_per_050~450'!$W$2:$W$100</c:f>
              <c:numCache>
                <c:formatCode>General</c:formatCode>
                <c:ptCount val="99"/>
                <c:pt idx="0">
                  <c:v>0.74614306867691105</c:v>
                </c:pt>
                <c:pt idx="1">
                  <c:v>0.37628076337998401</c:v>
                </c:pt>
                <c:pt idx="2">
                  <c:v>0.48639439278509999</c:v>
                </c:pt>
                <c:pt idx="3">
                  <c:v>0.51574208794694598</c:v>
                </c:pt>
                <c:pt idx="4">
                  <c:v>0.40906880174371602</c:v>
                </c:pt>
                <c:pt idx="5">
                  <c:v>0.36644595091528498</c:v>
                </c:pt>
                <c:pt idx="6">
                  <c:v>0.400434380061019</c:v>
                </c:pt>
                <c:pt idx="7">
                  <c:v>0.52530655200695697</c:v>
                </c:pt>
                <c:pt idx="8">
                  <c:v>0.48304198978305801</c:v>
                </c:pt>
                <c:pt idx="9">
                  <c:v>0.71921488852437698</c:v>
                </c:pt>
                <c:pt idx="10">
                  <c:v>0.47764663252163497</c:v>
                </c:pt>
                <c:pt idx="11">
                  <c:v>0.69129755661403203</c:v>
                </c:pt>
                <c:pt idx="12">
                  <c:v>0.58810294782058403</c:v>
                </c:pt>
                <c:pt idx="13">
                  <c:v>0.443190140805716</c:v>
                </c:pt>
                <c:pt idx="14">
                  <c:v>0.56100799843594495</c:v>
                </c:pt>
                <c:pt idx="15">
                  <c:v>0.59333241749072596</c:v>
                </c:pt>
                <c:pt idx="16">
                  <c:v>0.74434101260338903</c:v>
                </c:pt>
                <c:pt idx="17">
                  <c:v>0.65751849272113005</c:v>
                </c:pt>
                <c:pt idx="18">
                  <c:v>0.67876679286466601</c:v>
                </c:pt>
                <c:pt idx="19">
                  <c:v>0.65661873913773705</c:v>
                </c:pt>
                <c:pt idx="20">
                  <c:v>0.51879958906752499</c:v>
                </c:pt>
                <c:pt idx="21">
                  <c:v>0.51717684767055805</c:v>
                </c:pt>
                <c:pt idx="22">
                  <c:v>0.48136491028560502</c:v>
                </c:pt>
                <c:pt idx="23">
                  <c:v>0.42240434379692998</c:v>
                </c:pt>
                <c:pt idx="24">
                  <c:v>0.45423456070830298</c:v>
                </c:pt>
                <c:pt idx="25">
                  <c:v>0.53156598179386405</c:v>
                </c:pt>
                <c:pt idx="26">
                  <c:v>0.39389196397194398</c:v>
                </c:pt>
                <c:pt idx="27">
                  <c:v>0.41964589957599702</c:v>
                </c:pt>
                <c:pt idx="28">
                  <c:v>0.44842500889526399</c:v>
                </c:pt>
                <c:pt idx="29">
                  <c:v>0.426828342408135</c:v>
                </c:pt>
                <c:pt idx="30">
                  <c:v>0.450710742241754</c:v>
                </c:pt>
                <c:pt idx="31">
                  <c:v>0.39126143656560503</c:v>
                </c:pt>
                <c:pt idx="32">
                  <c:v>0.34399001339162699</c:v>
                </c:pt>
                <c:pt idx="33">
                  <c:v>0.38723501225531798</c:v>
                </c:pt>
                <c:pt idx="34">
                  <c:v>0.40070904716910999</c:v>
                </c:pt>
                <c:pt idx="35">
                  <c:v>0.37530144446357899</c:v>
                </c:pt>
                <c:pt idx="36">
                  <c:v>0.39480996492286502</c:v>
                </c:pt>
                <c:pt idx="37">
                  <c:v>0.35741518319049498</c:v>
                </c:pt>
                <c:pt idx="38">
                  <c:v>0.35966299292403398</c:v>
                </c:pt>
                <c:pt idx="39">
                  <c:v>0.40886062611754098</c:v>
                </c:pt>
                <c:pt idx="40">
                  <c:v>0.35707402710431002</c:v>
                </c:pt>
                <c:pt idx="41">
                  <c:v>0.41823554245989503</c:v>
                </c:pt>
                <c:pt idx="42">
                  <c:v>0.40483191005572799</c:v>
                </c:pt>
                <c:pt idx="43">
                  <c:v>0.369842098432976</c:v>
                </c:pt>
                <c:pt idx="44">
                  <c:v>0.32902147586530001</c:v>
                </c:pt>
                <c:pt idx="45">
                  <c:v>0.37402242552763898</c:v>
                </c:pt>
                <c:pt idx="46">
                  <c:v>0.28544230518705999</c:v>
                </c:pt>
                <c:pt idx="47">
                  <c:v>0.31159515056923998</c:v>
                </c:pt>
                <c:pt idx="48">
                  <c:v>0.32451172387174498</c:v>
                </c:pt>
                <c:pt idx="49">
                  <c:v>0.302460063674522</c:v>
                </c:pt>
                <c:pt idx="50">
                  <c:v>0.31884827901884399</c:v>
                </c:pt>
                <c:pt idx="51">
                  <c:v>0.29627669403391699</c:v>
                </c:pt>
                <c:pt idx="52">
                  <c:v>0.26148133480924701</c:v>
                </c:pt>
                <c:pt idx="53">
                  <c:v>0.27755627906702002</c:v>
                </c:pt>
                <c:pt idx="54">
                  <c:v>0.27671745197098702</c:v>
                </c:pt>
                <c:pt idx="55">
                  <c:v>0.25901060971802198</c:v>
                </c:pt>
                <c:pt idx="56">
                  <c:v>0.298730463362117</c:v>
                </c:pt>
                <c:pt idx="57">
                  <c:v>0.29013958243904497</c:v>
                </c:pt>
                <c:pt idx="58">
                  <c:v>0.25845510637418201</c:v>
                </c:pt>
                <c:pt idx="59">
                  <c:v>0.254696866867756</c:v>
                </c:pt>
                <c:pt idx="60">
                  <c:v>0.24641612094513299</c:v>
                </c:pt>
                <c:pt idx="61">
                  <c:v>0.26507117739776698</c:v>
                </c:pt>
                <c:pt idx="62">
                  <c:v>0.257488013083708</c:v>
                </c:pt>
                <c:pt idx="63">
                  <c:v>0.24779452743758701</c:v>
                </c:pt>
                <c:pt idx="64">
                  <c:v>0.245420498947094</c:v>
                </c:pt>
                <c:pt idx="65">
                  <c:v>0.26308182071150499</c:v>
                </c:pt>
                <c:pt idx="66">
                  <c:v>0.25840415308994602</c:v>
                </c:pt>
                <c:pt idx="67">
                  <c:v>0.28113209693609298</c:v>
                </c:pt>
                <c:pt idx="68">
                  <c:v>0.25548141662941298</c:v>
                </c:pt>
                <c:pt idx="69">
                  <c:v>0.27392075792874698</c:v>
                </c:pt>
                <c:pt idx="70">
                  <c:v>0.26539536784455697</c:v>
                </c:pt>
                <c:pt idx="71">
                  <c:v>0.28215879574626801</c:v>
                </c:pt>
                <c:pt idx="72">
                  <c:v>0.27243971397370298</c:v>
                </c:pt>
                <c:pt idx="73">
                  <c:v>0.23805142510254801</c:v>
                </c:pt>
                <c:pt idx="74">
                  <c:v>0.273981850140459</c:v>
                </c:pt>
                <c:pt idx="75">
                  <c:v>0.23677742829416101</c:v>
                </c:pt>
                <c:pt idx="76">
                  <c:v>0.237068475083936</c:v>
                </c:pt>
                <c:pt idx="77">
                  <c:v>0.25565861192209599</c:v>
                </c:pt>
                <c:pt idx="78">
                  <c:v>0.24482273314268299</c:v>
                </c:pt>
                <c:pt idx="79">
                  <c:v>0.257228373392067</c:v>
                </c:pt>
                <c:pt idx="80">
                  <c:v>0.25305591440349601</c:v>
                </c:pt>
                <c:pt idx="81">
                  <c:v>0.25935033330252699</c:v>
                </c:pt>
                <c:pt idx="82">
                  <c:v>0.25681557645992398</c:v>
                </c:pt>
                <c:pt idx="83">
                  <c:v>0.25807242885339199</c:v>
                </c:pt>
                <c:pt idx="84">
                  <c:v>0.26234397161903</c:v>
                </c:pt>
                <c:pt idx="85">
                  <c:v>0.26275853179745001</c:v>
                </c:pt>
                <c:pt idx="86">
                  <c:v>0.23397108236914901</c:v>
                </c:pt>
                <c:pt idx="87">
                  <c:v>0.234047093796313</c:v>
                </c:pt>
                <c:pt idx="88">
                  <c:v>0.27855960122206802</c:v>
                </c:pt>
                <c:pt idx="89">
                  <c:v>0.25256173958220102</c:v>
                </c:pt>
                <c:pt idx="90">
                  <c:v>0.259381299629385</c:v>
                </c:pt>
                <c:pt idx="91">
                  <c:v>0.26335811882801302</c:v>
                </c:pt>
                <c:pt idx="92">
                  <c:v>0.25970389134329502</c:v>
                </c:pt>
                <c:pt idx="93">
                  <c:v>0.248728551595189</c:v>
                </c:pt>
                <c:pt idx="94">
                  <c:v>0.238163882002978</c:v>
                </c:pt>
                <c:pt idx="95">
                  <c:v>0.25025598496900597</c:v>
                </c:pt>
                <c:pt idx="96">
                  <c:v>0.25550629392352697</c:v>
                </c:pt>
                <c:pt idx="97">
                  <c:v>0.27092062276698398</c:v>
                </c:pt>
                <c:pt idx="98">
                  <c:v>0.25782863314398702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76-4097-AE06-FB662F97B037}"/>
            </c:ext>
          </c:extLst>
        </c:ser>
        <c:ser>
          <c:idx val="5"/>
          <c:order val="5"/>
          <c:tx>
            <c:strRef>
              <c:f>'result_per_050~450'!$X$1</c:f>
              <c:strCache>
                <c:ptCount val="1"/>
                <c:pt idx="0">
                  <c:v>閾値 3.0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'result_per_050~450'!$X$2:$X$100</c:f>
              <c:numCache>
                <c:formatCode>General</c:formatCode>
                <c:ptCount val="99"/>
                <c:pt idx="0">
                  <c:v>0.92872365896782105</c:v>
                </c:pt>
                <c:pt idx="1">
                  <c:v>0.60675243411108104</c:v>
                </c:pt>
                <c:pt idx="2">
                  <c:v>0.274842731834813</c:v>
                </c:pt>
                <c:pt idx="3">
                  <c:v>1.17737805493735</c:v>
                </c:pt>
                <c:pt idx="4">
                  <c:v>1.08866997335148</c:v>
                </c:pt>
                <c:pt idx="5">
                  <c:v>0.48210746932244702</c:v>
                </c:pt>
                <c:pt idx="6">
                  <c:v>0.29996689601453702</c:v>
                </c:pt>
                <c:pt idx="7">
                  <c:v>0.244754030936915</c:v>
                </c:pt>
                <c:pt idx="8">
                  <c:v>0.36601575173516498</c:v>
                </c:pt>
                <c:pt idx="9">
                  <c:v>0.14239098425548599</c:v>
                </c:pt>
                <c:pt idx="10">
                  <c:v>0.22415524456240701</c:v>
                </c:pt>
                <c:pt idx="11">
                  <c:v>0.19895139541059301</c:v>
                </c:pt>
                <c:pt idx="12">
                  <c:v>0.21604908790201099</c:v>
                </c:pt>
                <c:pt idx="13">
                  <c:v>7.9191985146991398E-2</c:v>
                </c:pt>
                <c:pt idx="14">
                  <c:v>8.2330913624851204E-2</c:v>
                </c:pt>
                <c:pt idx="15">
                  <c:v>6.7456516236651498E-2</c:v>
                </c:pt>
                <c:pt idx="16">
                  <c:v>0.115444371984808</c:v>
                </c:pt>
                <c:pt idx="17">
                  <c:v>0.16214747345995001</c:v>
                </c:pt>
                <c:pt idx="18">
                  <c:v>0.17485846811999201</c:v>
                </c:pt>
                <c:pt idx="19">
                  <c:v>6.1248217467093198E-2</c:v>
                </c:pt>
                <c:pt idx="20">
                  <c:v>0.17944730512205501</c:v>
                </c:pt>
                <c:pt idx="21">
                  <c:v>0.23221622467699801</c:v>
                </c:pt>
                <c:pt idx="22">
                  <c:v>9.4500440919623993E-2</c:v>
                </c:pt>
                <c:pt idx="23">
                  <c:v>0.178767834382</c:v>
                </c:pt>
                <c:pt idx="24">
                  <c:v>5.5263424153436297E-2</c:v>
                </c:pt>
                <c:pt idx="25">
                  <c:v>5.7608328443360897E-2</c:v>
                </c:pt>
                <c:pt idx="26">
                  <c:v>0.14960173478811001</c:v>
                </c:pt>
                <c:pt idx="27">
                  <c:v>0.120934410824697</c:v>
                </c:pt>
                <c:pt idx="28">
                  <c:v>0.11528978721357799</c:v>
                </c:pt>
                <c:pt idx="29">
                  <c:v>0.102208767321026</c:v>
                </c:pt>
                <c:pt idx="30">
                  <c:v>0.12672678731509299</c:v>
                </c:pt>
                <c:pt idx="31">
                  <c:v>0.12439857647080101</c:v>
                </c:pt>
                <c:pt idx="32">
                  <c:v>6.8748310545243399E-2</c:v>
                </c:pt>
                <c:pt idx="33">
                  <c:v>7.2062459470308093E-2</c:v>
                </c:pt>
                <c:pt idx="34">
                  <c:v>5.2087914249668001E-2</c:v>
                </c:pt>
                <c:pt idx="35">
                  <c:v>0.12895152734219301</c:v>
                </c:pt>
                <c:pt idx="36">
                  <c:v>0.15451406650043301</c:v>
                </c:pt>
                <c:pt idx="37">
                  <c:v>4.3963267487310297E-2</c:v>
                </c:pt>
                <c:pt idx="38">
                  <c:v>0.103733048140604</c:v>
                </c:pt>
                <c:pt idx="39">
                  <c:v>0.12534473265353299</c:v>
                </c:pt>
                <c:pt idx="40">
                  <c:v>0.139390485743767</c:v>
                </c:pt>
                <c:pt idx="41">
                  <c:v>0.14417231571158101</c:v>
                </c:pt>
                <c:pt idx="42">
                  <c:v>0.131532549087541</c:v>
                </c:pt>
                <c:pt idx="43">
                  <c:v>0.15872314763991499</c:v>
                </c:pt>
                <c:pt idx="44">
                  <c:v>0.147425413575447</c:v>
                </c:pt>
                <c:pt idx="45">
                  <c:v>0.112050743862563</c:v>
                </c:pt>
                <c:pt idx="46">
                  <c:v>0.13717399636281399</c:v>
                </c:pt>
                <c:pt idx="47">
                  <c:v>0.13161644763173999</c:v>
                </c:pt>
                <c:pt idx="48">
                  <c:v>0.188651166442628</c:v>
                </c:pt>
                <c:pt idx="49">
                  <c:v>0.166533347512374</c:v>
                </c:pt>
                <c:pt idx="50">
                  <c:v>0.114860916814628</c:v>
                </c:pt>
                <c:pt idx="51">
                  <c:v>0.15251396742518</c:v>
                </c:pt>
                <c:pt idx="52">
                  <c:v>0.19021976020300299</c:v>
                </c:pt>
                <c:pt idx="53">
                  <c:v>0.105968455911222</c:v>
                </c:pt>
                <c:pt idx="54">
                  <c:v>0.10522248018642701</c:v>
                </c:pt>
                <c:pt idx="55">
                  <c:v>0.13139034853141601</c:v>
                </c:pt>
                <c:pt idx="56">
                  <c:v>0.115818006559694</c:v>
                </c:pt>
                <c:pt idx="57">
                  <c:v>0.102228642776946</c:v>
                </c:pt>
                <c:pt idx="58">
                  <c:v>0.12760305869819599</c:v>
                </c:pt>
                <c:pt idx="59">
                  <c:v>0.100033374887501</c:v>
                </c:pt>
                <c:pt idx="60">
                  <c:v>0.128973920402952</c:v>
                </c:pt>
                <c:pt idx="61">
                  <c:v>0.128175611898346</c:v>
                </c:pt>
                <c:pt idx="62">
                  <c:v>0.10951900509059199</c:v>
                </c:pt>
                <c:pt idx="63">
                  <c:v>0.132157366538347</c:v>
                </c:pt>
                <c:pt idx="64">
                  <c:v>9.6823586492091801E-2</c:v>
                </c:pt>
                <c:pt idx="65">
                  <c:v>9.7490513745603094E-2</c:v>
                </c:pt>
                <c:pt idx="66">
                  <c:v>0.10533387433321099</c:v>
                </c:pt>
                <c:pt idx="67">
                  <c:v>0.105656115102682</c:v>
                </c:pt>
                <c:pt idx="68">
                  <c:v>0.15448970111145599</c:v>
                </c:pt>
                <c:pt idx="69">
                  <c:v>0.146076728976961</c:v>
                </c:pt>
                <c:pt idx="70">
                  <c:v>0.13884964201464001</c:v>
                </c:pt>
                <c:pt idx="71">
                  <c:v>0.159125364406071</c:v>
                </c:pt>
                <c:pt idx="72">
                  <c:v>0.12829719610214699</c:v>
                </c:pt>
                <c:pt idx="73">
                  <c:v>0.12116989683808101</c:v>
                </c:pt>
                <c:pt idx="74">
                  <c:v>0.128288802607255</c:v>
                </c:pt>
                <c:pt idx="75">
                  <c:v>0.15036894167031201</c:v>
                </c:pt>
                <c:pt idx="76">
                  <c:v>0.114994786765459</c:v>
                </c:pt>
                <c:pt idx="77">
                  <c:v>0.14554686612418599</c:v>
                </c:pt>
                <c:pt idx="78">
                  <c:v>0.15610633064423601</c:v>
                </c:pt>
                <c:pt idx="79">
                  <c:v>0.15802078983158599</c:v>
                </c:pt>
                <c:pt idx="80">
                  <c:v>0.162874377886461</c:v>
                </c:pt>
                <c:pt idx="81">
                  <c:v>0.15223775307802401</c:v>
                </c:pt>
                <c:pt idx="82">
                  <c:v>0.155416432817373</c:v>
                </c:pt>
                <c:pt idx="83">
                  <c:v>0.15480840666277701</c:v>
                </c:pt>
                <c:pt idx="84">
                  <c:v>0.15000132945230599</c:v>
                </c:pt>
                <c:pt idx="85">
                  <c:v>0.16222297709882599</c:v>
                </c:pt>
                <c:pt idx="86">
                  <c:v>0.174989805334024</c:v>
                </c:pt>
                <c:pt idx="87">
                  <c:v>0.19541385520395799</c:v>
                </c:pt>
                <c:pt idx="88">
                  <c:v>0.220633574032394</c:v>
                </c:pt>
                <c:pt idx="89">
                  <c:v>0.15301164748335799</c:v>
                </c:pt>
                <c:pt idx="90">
                  <c:v>0.200294123891642</c:v>
                </c:pt>
                <c:pt idx="91">
                  <c:v>0.194167349630681</c:v>
                </c:pt>
                <c:pt idx="92">
                  <c:v>0.18659728584693699</c:v>
                </c:pt>
                <c:pt idx="93">
                  <c:v>0.203240983371309</c:v>
                </c:pt>
                <c:pt idx="94">
                  <c:v>0.19993843145520801</c:v>
                </c:pt>
                <c:pt idx="95">
                  <c:v>0.21592039538895699</c:v>
                </c:pt>
                <c:pt idx="96">
                  <c:v>0.19176496826365699</c:v>
                </c:pt>
                <c:pt idx="97">
                  <c:v>0.191921292921818</c:v>
                </c:pt>
                <c:pt idx="98">
                  <c:v>0.148205396225563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76-4097-AE06-FB662F97B037}"/>
            </c:ext>
          </c:extLst>
        </c:ser>
        <c:ser>
          <c:idx val="6"/>
          <c:order val="6"/>
          <c:tx>
            <c:strRef>
              <c:f>'result_per_050~450'!$Y$1</c:f>
              <c:strCache>
                <c:ptCount val="1"/>
                <c:pt idx="0">
                  <c:v>閾値 3.5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'result_per_050~450'!$Y$2:$Y$100</c:f>
              <c:numCache>
                <c:formatCode>General</c:formatCode>
                <c:ptCount val="99"/>
                <c:pt idx="0">
                  <c:v>2.92462763474325</c:v>
                </c:pt>
                <c:pt idx="1">
                  <c:v>0.80600184572767297</c:v>
                </c:pt>
                <c:pt idx="2">
                  <c:v>1.12531526382631</c:v>
                </c:pt>
                <c:pt idx="3">
                  <c:v>0.68466791944127303</c:v>
                </c:pt>
                <c:pt idx="4">
                  <c:v>0.64711175567902202</c:v>
                </c:pt>
                <c:pt idx="5">
                  <c:v>0.51132681828676996</c:v>
                </c:pt>
                <c:pt idx="6">
                  <c:v>0.82681246862513802</c:v>
                </c:pt>
                <c:pt idx="7">
                  <c:v>0.935328741066634</c:v>
                </c:pt>
                <c:pt idx="8">
                  <c:v>0.44804912511406803</c:v>
                </c:pt>
                <c:pt idx="9">
                  <c:v>0.46492889850911601</c:v>
                </c:pt>
                <c:pt idx="10">
                  <c:v>0.47382232013516601</c:v>
                </c:pt>
                <c:pt idx="11">
                  <c:v>0.56906119410187594</c:v>
                </c:pt>
                <c:pt idx="12">
                  <c:v>0.54178626328427903</c:v>
                </c:pt>
                <c:pt idx="13">
                  <c:v>0.71987502221124799</c:v>
                </c:pt>
                <c:pt idx="14">
                  <c:v>0.55001115657782695</c:v>
                </c:pt>
                <c:pt idx="15">
                  <c:v>0.62533031553560603</c:v>
                </c:pt>
                <c:pt idx="16">
                  <c:v>0.62637161723160395</c:v>
                </c:pt>
                <c:pt idx="17">
                  <c:v>0.43070334675393201</c:v>
                </c:pt>
                <c:pt idx="18">
                  <c:v>0.64782200210107099</c:v>
                </c:pt>
                <c:pt idx="19">
                  <c:v>0.57080440271378696</c:v>
                </c:pt>
                <c:pt idx="20">
                  <c:v>0.42226936215429001</c:v>
                </c:pt>
                <c:pt idx="21">
                  <c:v>0.61021841450032299</c:v>
                </c:pt>
                <c:pt idx="22">
                  <c:v>0.56383769561725305</c:v>
                </c:pt>
                <c:pt idx="23">
                  <c:v>0.455947891243555</c:v>
                </c:pt>
                <c:pt idx="24">
                  <c:v>0.62222223899497797</c:v>
                </c:pt>
                <c:pt idx="25">
                  <c:v>0.56105471994372502</c:v>
                </c:pt>
                <c:pt idx="26">
                  <c:v>0.63061785186262997</c:v>
                </c:pt>
                <c:pt idx="27">
                  <c:v>0.52534749625362598</c:v>
                </c:pt>
                <c:pt idx="28">
                  <c:v>0.56308131948816698</c:v>
                </c:pt>
                <c:pt idx="29">
                  <c:v>0.49957943960183898</c:v>
                </c:pt>
                <c:pt idx="30">
                  <c:v>0.45230837988290301</c:v>
                </c:pt>
                <c:pt idx="31">
                  <c:v>0.48183901022867098</c:v>
                </c:pt>
                <c:pt idx="32">
                  <c:v>0.50943355105703203</c:v>
                </c:pt>
                <c:pt idx="33">
                  <c:v>0.45079525897651701</c:v>
                </c:pt>
                <c:pt idx="34">
                  <c:v>0.48921066269609498</c:v>
                </c:pt>
                <c:pt idx="35">
                  <c:v>0.57292539809903498</c:v>
                </c:pt>
                <c:pt idx="36">
                  <c:v>0.58585806615519198</c:v>
                </c:pt>
                <c:pt idx="37">
                  <c:v>0.45772735968164302</c:v>
                </c:pt>
                <c:pt idx="38">
                  <c:v>0.47239059523405103</c:v>
                </c:pt>
                <c:pt idx="39">
                  <c:v>0.50468889542232498</c:v>
                </c:pt>
                <c:pt idx="40">
                  <c:v>0.50762760821042496</c:v>
                </c:pt>
                <c:pt idx="41">
                  <c:v>0.46988080999329401</c:v>
                </c:pt>
                <c:pt idx="42">
                  <c:v>0.46179787362524599</c:v>
                </c:pt>
                <c:pt idx="43">
                  <c:v>0.52545503652807601</c:v>
                </c:pt>
                <c:pt idx="44">
                  <c:v>0.46456918186655799</c:v>
                </c:pt>
                <c:pt idx="45">
                  <c:v>0.43211194544572601</c:v>
                </c:pt>
                <c:pt idx="46">
                  <c:v>0.456685112842318</c:v>
                </c:pt>
                <c:pt idx="47">
                  <c:v>0.46066346508851702</c:v>
                </c:pt>
                <c:pt idx="48">
                  <c:v>0.41372150536236402</c:v>
                </c:pt>
                <c:pt idx="49">
                  <c:v>0.42352570488782998</c:v>
                </c:pt>
                <c:pt idx="50">
                  <c:v>0.37741708934408802</c:v>
                </c:pt>
                <c:pt idx="51">
                  <c:v>0.45643335058242501</c:v>
                </c:pt>
                <c:pt idx="52">
                  <c:v>0.34285830078658502</c:v>
                </c:pt>
                <c:pt idx="53">
                  <c:v>0.50176964718551198</c:v>
                </c:pt>
                <c:pt idx="54">
                  <c:v>0.44352596035220099</c:v>
                </c:pt>
                <c:pt idx="55">
                  <c:v>0.50799129427558798</c:v>
                </c:pt>
                <c:pt idx="56">
                  <c:v>0.475852546670188</c:v>
                </c:pt>
                <c:pt idx="57">
                  <c:v>0.41842642425953702</c:v>
                </c:pt>
                <c:pt idx="58">
                  <c:v>0.46918973872118402</c:v>
                </c:pt>
                <c:pt idx="59">
                  <c:v>0.40938708254667799</c:v>
                </c:pt>
                <c:pt idx="60">
                  <c:v>0.419548976663427</c:v>
                </c:pt>
                <c:pt idx="61">
                  <c:v>0.52230566378284304</c:v>
                </c:pt>
                <c:pt idx="62">
                  <c:v>0.46865861407763199</c:v>
                </c:pt>
                <c:pt idx="63">
                  <c:v>0.45115045937689802</c:v>
                </c:pt>
                <c:pt idx="64">
                  <c:v>0.52274634591968205</c:v>
                </c:pt>
                <c:pt idx="65">
                  <c:v>0.50462417920045199</c:v>
                </c:pt>
                <c:pt idx="66">
                  <c:v>0.544191836129578</c:v>
                </c:pt>
                <c:pt idx="67">
                  <c:v>0.50328622067593498</c:v>
                </c:pt>
                <c:pt idx="68">
                  <c:v>0.48630934087768302</c:v>
                </c:pt>
                <c:pt idx="69">
                  <c:v>0.46691181829308098</c:v>
                </c:pt>
                <c:pt idx="70">
                  <c:v>0.47398326922300599</c:v>
                </c:pt>
                <c:pt idx="71">
                  <c:v>0.43949038012899899</c:v>
                </c:pt>
                <c:pt idx="72">
                  <c:v>0.43828469959539401</c:v>
                </c:pt>
                <c:pt idx="73">
                  <c:v>0.45786612229623802</c:v>
                </c:pt>
                <c:pt idx="74">
                  <c:v>0.48136887954596103</c:v>
                </c:pt>
                <c:pt idx="75">
                  <c:v>0.51894766741463705</c:v>
                </c:pt>
                <c:pt idx="76">
                  <c:v>0.55755284029191898</c:v>
                </c:pt>
                <c:pt idx="77">
                  <c:v>0.51344992864860795</c:v>
                </c:pt>
                <c:pt idx="78">
                  <c:v>0.54519426302543195</c:v>
                </c:pt>
                <c:pt idx="79">
                  <c:v>0.49209561412108399</c:v>
                </c:pt>
                <c:pt idx="80">
                  <c:v>0.539340853139055</c:v>
                </c:pt>
                <c:pt idx="81">
                  <c:v>0.57207845321358697</c:v>
                </c:pt>
                <c:pt idx="82">
                  <c:v>0.53641002190450304</c:v>
                </c:pt>
                <c:pt idx="83">
                  <c:v>0.52376918294606201</c:v>
                </c:pt>
                <c:pt idx="84">
                  <c:v>0.49356441225929498</c:v>
                </c:pt>
                <c:pt idx="85">
                  <c:v>0.55628187465775003</c:v>
                </c:pt>
                <c:pt idx="86">
                  <c:v>0.51742045883704002</c:v>
                </c:pt>
                <c:pt idx="87">
                  <c:v>0.48060541645454502</c:v>
                </c:pt>
                <c:pt idx="88">
                  <c:v>0.45366324811043601</c:v>
                </c:pt>
                <c:pt idx="89">
                  <c:v>0.48703180721447697</c:v>
                </c:pt>
                <c:pt idx="90">
                  <c:v>0.47841842936566198</c:v>
                </c:pt>
                <c:pt idx="91">
                  <c:v>0.48117560224426698</c:v>
                </c:pt>
                <c:pt idx="92">
                  <c:v>0.50026763434922905</c:v>
                </c:pt>
                <c:pt idx="93">
                  <c:v>0.44848604989462199</c:v>
                </c:pt>
                <c:pt idx="94">
                  <c:v>0.44631915239402198</c:v>
                </c:pt>
                <c:pt idx="95">
                  <c:v>0.497647048276318</c:v>
                </c:pt>
                <c:pt idx="96">
                  <c:v>0.46851838859186301</c:v>
                </c:pt>
                <c:pt idx="97">
                  <c:v>0.49984910769283403</c:v>
                </c:pt>
                <c:pt idx="98">
                  <c:v>0.45725458575663103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E76-4097-AE06-FB662F97B037}"/>
            </c:ext>
          </c:extLst>
        </c:ser>
        <c:ser>
          <c:idx val="7"/>
          <c:order val="7"/>
          <c:tx>
            <c:strRef>
              <c:f>'result_per_050~450'!$Z$1</c:f>
              <c:strCache>
                <c:ptCount val="1"/>
                <c:pt idx="0">
                  <c:v>閾値 4.0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'result_per_050~450'!$Z$2:$Z$100</c:f>
              <c:numCache>
                <c:formatCode>General</c:formatCode>
                <c:ptCount val="99"/>
                <c:pt idx="0">
                  <c:v>4.1612106021972304</c:v>
                </c:pt>
                <c:pt idx="1">
                  <c:v>0.71203901632492195</c:v>
                </c:pt>
                <c:pt idx="2">
                  <c:v>3.00995579932987</c:v>
                </c:pt>
                <c:pt idx="3">
                  <c:v>4.0557928763228697</c:v>
                </c:pt>
                <c:pt idx="4">
                  <c:v>1.0421099867675301</c:v>
                </c:pt>
                <c:pt idx="5">
                  <c:v>0.33080348125425102</c:v>
                </c:pt>
                <c:pt idx="6">
                  <c:v>1.0800485412282299</c:v>
                </c:pt>
                <c:pt idx="7">
                  <c:v>0.25449345282327301</c:v>
                </c:pt>
                <c:pt idx="8">
                  <c:v>0.98559791694428001</c:v>
                </c:pt>
                <c:pt idx="9">
                  <c:v>0.39907555510366299</c:v>
                </c:pt>
                <c:pt idx="10">
                  <c:v>0.26246272606762899</c:v>
                </c:pt>
                <c:pt idx="11">
                  <c:v>0.21209629002803099</c:v>
                </c:pt>
                <c:pt idx="12">
                  <c:v>8.93210178898316E-2</c:v>
                </c:pt>
                <c:pt idx="13">
                  <c:v>0.28011300480189</c:v>
                </c:pt>
                <c:pt idx="14">
                  <c:v>0.21280156861698599</c:v>
                </c:pt>
                <c:pt idx="15">
                  <c:v>5.7486928455256998E-2</c:v>
                </c:pt>
                <c:pt idx="16">
                  <c:v>0.23389139231598899</c:v>
                </c:pt>
                <c:pt idx="17">
                  <c:v>0.31277740979822599</c:v>
                </c:pt>
                <c:pt idx="18">
                  <c:v>5.4085886109887002E-2</c:v>
                </c:pt>
                <c:pt idx="19">
                  <c:v>0.354223050348349</c:v>
                </c:pt>
                <c:pt idx="20">
                  <c:v>0.23651082454797001</c:v>
                </c:pt>
                <c:pt idx="21">
                  <c:v>0.25304501465726098</c:v>
                </c:pt>
                <c:pt idx="22">
                  <c:v>0.27532016971886802</c:v>
                </c:pt>
                <c:pt idx="23">
                  <c:v>0.43850237933631803</c:v>
                </c:pt>
                <c:pt idx="24">
                  <c:v>0.27827485088292397</c:v>
                </c:pt>
                <c:pt idx="25">
                  <c:v>0.253912082377929</c:v>
                </c:pt>
                <c:pt idx="26">
                  <c:v>0.33313656867584601</c:v>
                </c:pt>
                <c:pt idx="27">
                  <c:v>0.23688645108269599</c:v>
                </c:pt>
                <c:pt idx="28">
                  <c:v>0.18924058951662501</c:v>
                </c:pt>
                <c:pt idx="29">
                  <c:v>0.230485826406571</c:v>
                </c:pt>
                <c:pt idx="30">
                  <c:v>0.235544573299895</c:v>
                </c:pt>
                <c:pt idx="31">
                  <c:v>0.20765227168264899</c:v>
                </c:pt>
                <c:pt idx="32">
                  <c:v>0.195982539781624</c:v>
                </c:pt>
                <c:pt idx="33">
                  <c:v>0.34960925035427498</c:v>
                </c:pt>
                <c:pt idx="34">
                  <c:v>0.26899695651486599</c:v>
                </c:pt>
                <c:pt idx="35">
                  <c:v>0.36212045304239698</c:v>
                </c:pt>
                <c:pt idx="36">
                  <c:v>0.170640295835228</c:v>
                </c:pt>
                <c:pt idx="37">
                  <c:v>0.30915607605161699</c:v>
                </c:pt>
                <c:pt idx="38">
                  <c:v>0.32995705697608602</c:v>
                </c:pt>
                <c:pt idx="39">
                  <c:v>0.23766687416430299</c:v>
                </c:pt>
                <c:pt idx="40">
                  <c:v>0.24017439362415899</c:v>
                </c:pt>
                <c:pt idx="41">
                  <c:v>0.25418650041449298</c:v>
                </c:pt>
                <c:pt idx="42">
                  <c:v>0.30944771362418499</c:v>
                </c:pt>
                <c:pt idx="43">
                  <c:v>0.21447098465179601</c:v>
                </c:pt>
                <c:pt idx="44">
                  <c:v>0.223229657823629</c:v>
                </c:pt>
                <c:pt idx="45">
                  <c:v>0.25918930594001299</c:v>
                </c:pt>
                <c:pt idx="46">
                  <c:v>0.25866405708220602</c:v>
                </c:pt>
                <c:pt idx="47">
                  <c:v>0.22369793387114401</c:v>
                </c:pt>
                <c:pt idx="48">
                  <c:v>0.23816192237466899</c:v>
                </c:pt>
                <c:pt idx="49">
                  <c:v>0.27178321609508299</c:v>
                </c:pt>
                <c:pt idx="50">
                  <c:v>0.24343754698134701</c:v>
                </c:pt>
                <c:pt idx="51">
                  <c:v>0.280232647450329</c:v>
                </c:pt>
                <c:pt idx="52">
                  <c:v>0.26594681144314197</c:v>
                </c:pt>
                <c:pt idx="53">
                  <c:v>0.20299423917178799</c:v>
                </c:pt>
                <c:pt idx="54">
                  <c:v>0.218571580978972</c:v>
                </c:pt>
                <c:pt idx="55">
                  <c:v>0.27204385596962</c:v>
                </c:pt>
                <c:pt idx="56">
                  <c:v>0.192623439596327</c:v>
                </c:pt>
                <c:pt idx="57">
                  <c:v>0.23437258472995801</c:v>
                </c:pt>
                <c:pt idx="58">
                  <c:v>0.22000192605021701</c:v>
                </c:pt>
                <c:pt idx="59">
                  <c:v>0.22916386653211801</c:v>
                </c:pt>
                <c:pt idx="60">
                  <c:v>0.22390528374999</c:v>
                </c:pt>
                <c:pt idx="61">
                  <c:v>0.29914361823646402</c:v>
                </c:pt>
                <c:pt idx="62">
                  <c:v>0.281564919849707</c:v>
                </c:pt>
                <c:pt idx="63">
                  <c:v>0.20842039267740201</c:v>
                </c:pt>
                <c:pt idx="64">
                  <c:v>0.19270637151048101</c:v>
                </c:pt>
                <c:pt idx="65">
                  <c:v>0.21706775277729901</c:v>
                </c:pt>
                <c:pt idx="66">
                  <c:v>0.18814593209720401</c:v>
                </c:pt>
                <c:pt idx="67">
                  <c:v>0.216563073601899</c:v>
                </c:pt>
                <c:pt idx="68">
                  <c:v>0.18647188813739701</c:v>
                </c:pt>
                <c:pt idx="69">
                  <c:v>0.18269057301209099</c:v>
                </c:pt>
                <c:pt idx="70">
                  <c:v>0.16596297341477201</c:v>
                </c:pt>
                <c:pt idx="71">
                  <c:v>0.180361281456519</c:v>
                </c:pt>
                <c:pt idx="72">
                  <c:v>0.16755415225428399</c:v>
                </c:pt>
                <c:pt idx="73">
                  <c:v>0.22305037564904001</c:v>
                </c:pt>
                <c:pt idx="74">
                  <c:v>0.18580659706191099</c:v>
                </c:pt>
                <c:pt idx="75">
                  <c:v>0.21481677572874799</c:v>
                </c:pt>
                <c:pt idx="76">
                  <c:v>0.17587725570278201</c:v>
                </c:pt>
                <c:pt idx="77">
                  <c:v>0.13491597165979</c:v>
                </c:pt>
                <c:pt idx="78">
                  <c:v>0.16559432181562</c:v>
                </c:pt>
                <c:pt idx="79">
                  <c:v>0.19518513590294201</c:v>
                </c:pt>
                <c:pt idx="80">
                  <c:v>0.17294742021444401</c:v>
                </c:pt>
                <c:pt idx="81">
                  <c:v>0.18054371930312699</c:v>
                </c:pt>
                <c:pt idx="82">
                  <c:v>0.12969697984578399</c:v>
                </c:pt>
                <c:pt idx="83">
                  <c:v>0.177287873752628</c:v>
                </c:pt>
                <c:pt idx="84">
                  <c:v>0.158618836144752</c:v>
                </c:pt>
                <c:pt idx="85">
                  <c:v>0.12753795040039101</c:v>
                </c:pt>
                <c:pt idx="86">
                  <c:v>0.14082582854079601</c:v>
                </c:pt>
                <c:pt idx="87">
                  <c:v>0.164928560803173</c:v>
                </c:pt>
                <c:pt idx="88">
                  <c:v>0.16335356369924001</c:v>
                </c:pt>
                <c:pt idx="89">
                  <c:v>0.13828624315101901</c:v>
                </c:pt>
                <c:pt idx="90">
                  <c:v>0.17741146489832599</c:v>
                </c:pt>
                <c:pt idx="91">
                  <c:v>0.149008988080644</c:v>
                </c:pt>
                <c:pt idx="92">
                  <c:v>0.163320440759125</c:v>
                </c:pt>
                <c:pt idx="93">
                  <c:v>0.13476146273999101</c:v>
                </c:pt>
                <c:pt idx="94">
                  <c:v>0.161708456718718</c:v>
                </c:pt>
                <c:pt idx="95">
                  <c:v>0.182955384111361</c:v>
                </c:pt>
                <c:pt idx="96">
                  <c:v>0.18082820121492499</c:v>
                </c:pt>
                <c:pt idx="97">
                  <c:v>0.15654341803653499</c:v>
                </c:pt>
                <c:pt idx="98">
                  <c:v>0.13268531006818099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E76-4097-AE06-FB662F97B037}"/>
            </c:ext>
          </c:extLst>
        </c:ser>
        <c:ser>
          <c:idx val="8"/>
          <c:order val="8"/>
          <c:tx>
            <c:strRef>
              <c:f>'result_per_050~450'!$AA$1</c:f>
              <c:strCache>
                <c:ptCount val="1"/>
                <c:pt idx="0">
                  <c:v>閾値 4.5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'result_per_050~450'!$AA$2:$AA$100</c:f>
              <c:numCache>
                <c:formatCode>General</c:formatCode>
                <c:ptCount val="99"/>
                <c:pt idx="0">
                  <c:v>1.4474846174437199</c:v>
                </c:pt>
                <c:pt idx="1">
                  <c:v>3.9263398120286102</c:v>
                </c:pt>
                <c:pt idx="2">
                  <c:v>7.2822864158006997</c:v>
                </c:pt>
                <c:pt idx="3">
                  <c:v>15.9711126469003</c:v>
                </c:pt>
                <c:pt idx="4">
                  <c:v>3.7978903633597199</c:v>
                </c:pt>
                <c:pt idx="5">
                  <c:v>1.3311375181715099</c:v>
                </c:pt>
                <c:pt idx="6">
                  <c:v>4.8192646267164498</c:v>
                </c:pt>
                <c:pt idx="7">
                  <c:v>2.6160476135473099</c:v>
                </c:pt>
                <c:pt idx="8">
                  <c:v>2.9584235702300199</c:v>
                </c:pt>
                <c:pt idx="9">
                  <c:v>1.7482932729757701</c:v>
                </c:pt>
                <c:pt idx="10">
                  <c:v>1.7447195872669301</c:v>
                </c:pt>
                <c:pt idx="11">
                  <c:v>0.94994044863242499</c:v>
                </c:pt>
                <c:pt idx="12">
                  <c:v>0.90823728891973599</c:v>
                </c:pt>
                <c:pt idx="13">
                  <c:v>0.76133630248086603</c:v>
                </c:pt>
                <c:pt idx="14">
                  <c:v>0.98628883463196704</c:v>
                </c:pt>
                <c:pt idx="15">
                  <c:v>0.52407762060222196</c:v>
                </c:pt>
                <c:pt idx="16">
                  <c:v>0.94942468157189197</c:v>
                </c:pt>
                <c:pt idx="17">
                  <c:v>0.76176230061769101</c:v>
                </c:pt>
                <c:pt idx="18">
                  <c:v>1.1163493661642401</c:v>
                </c:pt>
                <c:pt idx="19">
                  <c:v>0.96762511599600998</c:v>
                </c:pt>
                <c:pt idx="20">
                  <c:v>1.12346562785266</c:v>
                </c:pt>
                <c:pt idx="21">
                  <c:v>1.28974327708406</c:v>
                </c:pt>
                <c:pt idx="22">
                  <c:v>0.912579858990893</c:v>
                </c:pt>
                <c:pt idx="23">
                  <c:v>0.93502194660879601</c:v>
                </c:pt>
                <c:pt idx="24">
                  <c:v>0.70239466250699201</c:v>
                </c:pt>
                <c:pt idx="25">
                  <c:v>0.70300270430802303</c:v>
                </c:pt>
                <c:pt idx="26">
                  <c:v>0.68529870387577696</c:v>
                </c:pt>
                <c:pt idx="27">
                  <c:v>0.854084948293375</c:v>
                </c:pt>
                <c:pt idx="28">
                  <c:v>0.62830177148491495</c:v>
                </c:pt>
                <c:pt idx="29">
                  <c:v>0.785048333453648</c:v>
                </c:pt>
                <c:pt idx="30">
                  <c:v>0.63313442091800998</c:v>
                </c:pt>
                <c:pt idx="31">
                  <c:v>0.71092906313287796</c:v>
                </c:pt>
                <c:pt idx="32">
                  <c:v>0.73815298629633597</c:v>
                </c:pt>
                <c:pt idx="33">
                  <c:v>0.72309715284262099</c:v>
                </c:pt>
                <c:pt idx="34">
                  <c:v>0.71313390377474895</c:v>
                </c:pt>
                <c:pt idx="35">
                  <c:v>0.36314558966264299</c:v>
                </c:pt>
                <c:pt idx="36">
                  <c:v>0.50734289266561405</c:v>
                </c:pt>
                <c:pt idx="37">
                  <c:v>0.38711295480226698</c:v>
                </c:pt>
                <c:pt idx="38">
                  <c:v>0.73355094990987102</c:v>
                </c:pt>
                <c:pt idx="39">
                  <c:v>0.68932673451565296</c:v>
                </c:pt>
                <c:pt idx="40">
                  <c:v>0.55348682925753401</c:v>
                </c:pt>
                <c:pt idx="41">
                  <c:v>0.53449032224656501</c:v>
                </c:pt>
                <c:pt idx="42">
                  <c:v>0.53695372661326901</c:v>
                </c:pt>
                <c:pt idx="43">
                  <c:v>0.384870010320849</c:v>
                </c:pt>
                <c:pt idx="44">
                  <c:v>0.39001834292752102</c:v>
                </c:pt>
                <c:pt idx="45">
                  <c:v>0.49337711028741599</c:v>
                </c:pt>
                <c:pt idx="46">
                  <c:v>0.53484007098894604</c:v>
                </c:pt>
                <c:pt idx="47">
                  <c:v>0.50727567921384298</c:v>
                </c:pt>
                <c:pt idx="48">
                  <c:v>0.47469392766465701</c:v>
                </c:pt>
                <c:pt idx="49">
                  <c:v>0.48623795236005901</c:v>
                </c:pt>
                <c:pt idx="50">
                  <c:v>0.48198805075708601</c:v>
                </c:pt>
                <c:pt idx="51">
                  <c:v>0.63819708441752598</c:v>
                </c:pt>
                <c:pt idx="52">
                  <c:v>0.56743975321850004</c:v>
                </c:pt>
                <c:pt idx="53">
                  <c:v>0.49155232239665198</c:v>
                </c:pt>
                <c:pt idx="54">
                  <c:v>0.47655962703010901</c:v>
                </c:pt>
                <c:pt idx="55">
                  <c:v>0.47795092220076102</c:v>
                </c:pt>
                <c:pt idx="56">
                  <c:v>0.40976256051652399</c:v>
                </c:pt>
                <c:pt idx="57">
                  <c:v>0.39176825490737499</c:v>
                </c:pt>
                <c:pt idx="58">
                  <c:v>0.41712221867710603</c:v>
                </c:pt>
                <c:pt idx="59">
                  <c:v>0.44183218214324299</c:v>
                </c:pt>
                <c:pt idx="60">
                  <c:v>0.40992619566355498</c:v>
                </c:pt>
                <c:pt idx="61">
                  <c:v>0.32765931123469499</c:v>
                </c:pt>
                <c:pt idx="62">
                  <c:v>0.24922106389155699</c:v>
                </c:pt>
                <c:pt idx="63">
                  <c:v>0.34059828754197802</c:v>
                </c:pt>
                <c:pt idx="64">
                  <c:v>0.41776281801996601</c:v>
                </c:pt>
                <c:pt idx="65">
                  <c:v>0.37746220884281501</c:v>
                </c:pt>
                <c:pt idx="66">
                  <c:v>0.35915831381416002</c:v>
                </c:pt>
                <c:pt idx="67">
                  <c:v>0.34950169935078601</c:v>
                </c:pt>
                <c:pt idx="68">
                  <c:v>0.42102878754484901</c:v>
                </c:pt>
                <c:pt idx="69">
                  <c:v>0.37399838550032999</c:v>
                </c:pt>
                <c:pt idx="70">
                  <c:v>0.29886114166203398</c:v>
                </c:pt>
                <c:pt idx="71">
                  <c:v>0.41955715059554399</c:v>
                </c:pt>
                <c:pt idx="72">
                  <c:v>0.37044524015208202</c:v>
                </c:pt>
                <c:pt idx="73">
                  <c:v>0.32572675025914</c:v>
                </c:pt>
                <c:pt idx="74">
                  <c:v>0.23399482231944299</c:v>
                </c:pt>
                <c:pt idx="75">
                  <c:v>0.40112490949316698</c:v>
                </c:pt>
                <c:pt idx="76">
                  <c:v>0.34859524499443101</c:v>
                </c:pt>
                <c:pt idx="77">
                  <c:v>0.39885575551999197</c:v>
                </c:pt>
                <c:pt idx="78">
                  <c:v>0.29610098646268501</c:v>
                </c:pt>
                <c:pt idx="79">
                  <c:v>0.40416689424832197</c:v>
                </c:pt>
                <c:pt idx="80">
                  <c:v>0.43289147453242699</c:v>
                </c:pt>
                <c:pt idx="81">
                  <c:v>0.32508826816444097</c:v>
                </c:pt>
                <c:pt idx="82">
                  <c:v>0.34606067939005702</c:v>
                </c:pt>
                <c:pt idx="83">
                  <c:v>0.35146942627219402</c:v>
                </c:pt>
                <c:pt idx="84">
                  <c:v>0.37201632839009702</c:v>
                </c:pt>
                <c:pt idx="85">
                  <c:v>0.32636123730139299</c:v>
                </c:pt>
                <c:pt idx="86">
                  <c:v>0.39236762240912898</c:v>
                </c:pt>
                <c:pt idx="87">
                  <c:v>0.42657491663730601</c:v>
                </c:pt>
                <c:pt idx="88">
                  <c:v>0.37160318900120998</c:v>
                </c:pt>
                <c:pt idx="89">
                  <c:v>0.35950910982019801</c:v>
                </c:pt>
                <c:pt idx="90">
                  <c:v>0.35841310767908802</c:v>
                </c:pt>
                <c:pt idx="91">
                  <c:v>0.38707866798997198</c:v>
                </c:pt>
                <c:pt idx="92">
                  <c:v>0.32286055697657001</c:v>
                </c:pt>
                <c:pt idx="93">
                  <c:v>0.47272228948150202</c:v>
                </c:pt>
                <c:pt idx="94">
                  <c:v>0.34868992950303801</c:v>
                </c:pt>
                <c:pt idx="95">
                  <c:v>0.40967905882488698</c:v>
                </c:pt>
                <c:pt idx="96">
                  <c:v>0.29155580486481703</c:v>
                </c:pt>
                <c:pt idx="97">
                  <c:v>0.37280392679190599</c:v>
                </c:pt>
                <c:pt idx="98">
                  <c:v>0.34583371094529802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E76-4097-AE06-FB662F97B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244032"/>
        <c:axId val="195245568"/>
      </c:lineChart>
      <c:catAx>
        <c:axId val="1952440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45568"/>
        <c:crosses val="autoZero"/>
        <c:auto val="1"/>
        <c:lblAlgn val="ctr"/>
        <c:lblOffset val="100"/>
        <c:noMultiLvlLbl val="0"/>
      </c:catAx>
      <c:valAx>
        <c:axId val="19524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44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汎化誤差（最大ノルム）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result_EM_2D_NbO!$AD$1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result_EM_2D_NbO!$AD$2:$AD$201</c:f>
              <c:numCache>
                <c:formatCode>General</c:formatCode>
                <c:ptCount val="200"/>
                <c:pt idx="1">
                  <c:v>5.1417603715541597E-2</c:v>
                </c:pt>
                <c:pt idx="2">
                  <c:v>0.94663708542654301</c:v>
                </c:pt>
                <c:pt idx="3">
                  <c:v>0.293888119876202</c:v>
                </c:pt>
                <c:pt idx="4">
                  <c:v>0.92452551146301698</c:v>
                </c:pt>
                <c:pt idx="5">
                  <c:v>0.71427985043669295</c:v>
                </c:pt>
                <c:pt idx="6">
                  <c:v>0.70600397221658695</c:v>
                </c:pt>
                <c:pt idx="7">
                  <c:v>0.53539185967050995</c:v>
                </c:pt>
                <c:pt idx="8">
                  <c:v>0.41944619670532401</c:v>
                </c:pt>
                <c:pt idx="9">
                  <c:v>0.81576544199145296</c:v>
                </c:pt>
                <c:pt idx="10">
                  <c:v>2.0770056776794901</c:v>
                </c:pt>
                <c:pt idx="11">
                  <c:v>1.1531843004992199</c:v>
                </c:pt>
                <c:pt idx="12">
                  <c:v>1.2088234642244</c:v>
                </c:pt>
                <c:pt idx="13">
                  <c:v>1.2953425491985</c:v>
                </c:pt>
                <c:pt idx="14">
                  <c:v>1.9045617482545401</c:v>
                </c:pt>
                <c:pt idx="15">
                  <c:v>1.76387775955543</c:v>
                </c:pt>
                <c:pt idx="16">
                  <c:v>1.1451158001770601</c:v>
                </c:pt>
                <c:pt idx="17">
                  <c:v>1.25664242959085</c:v>
                </c:pt>
                <c:pt idx="18">
                  <c:v>1.65433519508951</c:v>
                </c:pt>
                <c:pt idx="19">
                  <c:v>2.74826335730886</c:v>
                </c:pt>
                <c:pt idx="20">
                  <c:v>2.6484666020721099</c:v>
                </c:pt>
                <c:pt idx="21">
                  <c:v>2.6572450797291598</c:v>
                </c:pt>
                <c:pt idx="22">
                  <c:v>3.40053034577863</c:v>
                </c:pt>
                <c:pt idx="23">
                  <c:v>5.0455707734447302</c:v>
                </c:pt>
                <c:pt idx="24">
                  <c:v>5.0801299355196496</c:v>
                </c:pt>
                <c:pt idx="25">
                  <c:v>4.18509951162478</c:v>
                </c:pt>
                <c:pt idx="26">
                  <c:v>5.7190390813622898</c:v>
                </c:pt>
                <c:pt idx="27">
                  <c:v>5.4097602268412697</c:v>
                </c:pt>
                <c:pt idx="28">
                  <c:v>8.0292745523983999</c:v>
                </c:pt>
                <c:pt idx="29">
                  <c:v>8.7107798543461108</c:v>
                </c:pt>
                <c:pt idx="30">
                  <c:v>8.7590039957853101</c:v>
                </c:pt>
                <c:pt idx="31">
                  <c:v>7.9487602933839803</c:v>
                </c:pt>
                <c:pt idx="32">
                  <c:v>8.1469231064372298</c:v>
                </c:pt>
                <c:pt idx="33">
                  <c:v>7.4804502196687803</c:v>
                </c:pt>
                <c:pt idx="34">
                  <c:v>9.9306847175104505</c:v>
                </c:pt>
                <c:pt idx="35">
                  <c:v>8.6269090044750296</c:v>
                </c:pt>
                <c:pt idx="36">
                  <c:v>10.0477523317152</c:v>
                </c:pt>
                <c:pt idx="37">
                  <c:v>13.0551137134378</c:v>
                </c:pt>
                <c:pt idx="38">
                  <c:v>10.71757070462</c:v>
                </c:pt>
                <c:pt idx="39">
                  <c:v>10.413370876674501</c:v>
                </c:pt>
                <c:pt idx="40">
                  <c:v>10.1108107551496</c:v>
                </c:pt>
                <c:pt idx="41">
                  <c:v>9.7941204431470492</c:v>
                </c:pt>
                <c:pt idx="42">
                  <c:v>10.067013381959599</c:v>
                </c:pt>
                <c:pt idx="43">
                  <c:v>11.9966988129444</c:v>
                </c:pt>
                <c:pt idx="44">
                  <c:v>10.0609991142057</c:v>
                </c:pt>
                <c:pt idx="45">
                  <c:v>10.570145439755199</c:v>
                </c:pt>
                <c:pt idx="46">
                  <c:v>11.1343462666922</c:v>
                </c:pt>
                <c:pt idx="47">
                  <c:v>10.769821561850399</c:v>
                </c:pt>
                <c:pt idx="48">
                  <c:v>10.8116611202723</c:v>
                </c:pt>
                <c:pt idx="49">
                  <c:v>12.1866848189949</c:v>
                </c:pt>
                <c:pt idx="50">
                  <c:v>13.3308595655511</c:v>
                </c:pt>
                <c:pt idx="51">
                  <c:v>12.1574850592618</c:v>
                </c:pt>
                <c:pt idx="52">
                  <c:v>12.499432247724</c:v>
                </c:pt>
                <c:pt idx="53">
                  <c:v>13.120859811542701</c:v>
                </c:pt>
                <c:pt idx="54">
                  <c:v>13.8747735900747</c:v>
                </c:pt>
                <c:pt idx="55">
                  <c:v>14.108491678678201</c:v>
                </c:pt>
                <c:pt idx="56">
                  <c:v>15.179273417425399</c:v>
                </c:pt>
                <c:pt idx="57">
                  <c:v>13.6464053653975</c:v>
                </c:pt>
                <c:pt idx="58">
                  <c:v>13.775412248217901</c:v>
                </c:pt>
                <c:pt idx="59">
                  <c:v>15.81314033312</c:v>
                </c:pt>
                <c:pt idx="60">
                  <c:v>14.312267890959699</c:v>
                </c:pt>
                <c:pt idx="61">
                  <c:v>12.889247579106399</c:v>
                </c:pt>
                <c:pt idx="62">
                  <c:v>13.2637174819493</c:v>
                </c:pt>
                <c:pt idx="63">
                  <c:v>13.134960357376899</c:v>
                </c:pt>
                <c:pt idx="64">
                  <c:v>13.5757464555087</c:v>
                </c:pt>
                <c:pt idx="65">
                  <c:v>12.056659243420601</c:v>
                </c:pt>
                <c:pt idx="66">
                  <c:v>12.867494799500699</c:v>
                </c:pt>
                <c:pt idx="67">
                  <c:v>14.221767139267</c:v>
                </c:pt>
                <c:pt idx="68">
                  <c:v>13.5836453585472</c:v>
                </c:pt>
                <c:pt idx="69">
                  <c:v>13.919734989765599</c:v>
                </c:pt>
                <c:pt idx="70">
                  <c:v>12.459803877708801</c:v>
                </c:pt>
                <c:pt idx="71">
                  <c:v>12.374587427254299</c:v>
                </c:pt>
                <c:pt idx="72">
                  <c:v>12.372258532431699</c:v>
                </c:pt>
                <c:pt idx="73">
                  <c:v>12.714636787204199</c:v>
                </c:pt>
                <c:pt idx="74">
                  <c:v>12.179562419909599</c:v>
                </c:pt>
                <c:pt idx="75">
                  <c:v>12.416354890971499</c:v>
                </c:pt>
                <c:pt idx="76">
                  <c:v>12.5773354509254</c:v>
                </c:pt>
                <c:pt idx="77">
                  <c:v>12.5698649178373</c:v>
                </c:pt>
                <c:pt idx="78">
                  <c:v>12.271037594641999</c:v>
                </c:pt>
                <c:pt idx="79">
                  <c:v>12.366223334796601</c:v>
                </c:pt>
                <c:pt idx="80">
                  <c:v>13.3959053044222</c:v>
                </c:pt>
                <c:pt idx="81">
                  <c:v>12.1658096484031</c:v>
                </c:pt>
                <c:pt idx="82">
                  <c:v>12.325754954371201</c:v>
                </c:pt>
                <c:pt idx="83">
                  <c:v>12.901886681148699</c:v>
                </c:pt>
                <c:pt idx="84">
                  <c:v>12.976796627062599</c:v>
                </c:pt>
                <c:pt idx="85">
                  <c:v>13.0115421420159</c:v>
                </c:pt>
                <c:pt idx="86">
                  <c:v>13.327078317877399</c:v>
                </c:pt>
                <c:pt idx="87">
                  <c:v>14.1486716676183</c:v>
                </c:pt>
                <c:pt idx="88">
                  <c:v>13.526555180583101</c:v>
                </c:pt>
                <c:pt idx="89">
                  <c:v>12.242845180604901</c:v>
                </c:pt>
                <c:pt idx="90">
                  <c:v>12.878728102792399</c:v>
                </c:pt>
                <c:pt idx="91">
                  <c:v>11.7151890888378</c:v>
                </c:pt>
                <c:pt idx="92">
                  <c:v>11.4562504120267</c:v>
                </c:pt>
                <c:pt idx="93">
                  <c:v>11.748213365791001</c:v>
                </c:pt>
                <c:pt idx="94">
                  <c:v>11.830383111007199</c:v>
                </c:pt>
                <c:pt idx="95">
                  <c:v>11.886738992774299</c:v>
                </c:pt>
                <c:pt idx="96">
                  <c:v>12.124714235103999</c:v>
                </c:pt>
                <c:pt idx="97">
                  <c:v>11.0746615410765</c:v>
                </c:pt>
                <c:pt idx="98">
                  <c:v>11.3190637209588</c:v>
                </c:pt>
                <c:pt idx="99">
                  <c:v>10.1156294808008</c:v>
                </c:pt>
                <c:pt idx="100">
                  <c:v>10.026223493978</c:v>
                </c:pt>
                <c:pt idx="101">
                  <c:v>10.7357581780284</c:v>
                </c:pt>
                <c:pt idx="102">
                  <c:v>11.2472359794374</c:v>
                </c:pt>
                <c:pt idx="103">
                  <c:v>9.8937188229695892</c:v>
                </c:pt>
                <c:pt idx="104">
                  <c:v>10.412452542400199</c:v>
                </c:pt>
                <c:pt idx="105">
                  <c:v>10.951901342431199</c:v>
                </c:pt>
                <c:pt idx="106">
                  <c:v>11.073340429898799</c:v>
                </c:pt>
                <c:pt idx="107">
                  <c:v>10.4525156795911</c:v>
                </c:pt>
                <c:pt idx="108">
                  <c:v>11.396213796691599</c:v>
                </c:pt>
                <c:pt idx="109">
                  <c:v>12.910537870702401</c:v>
                </c:pt>
                <c:pt idx="110">
                  <c:v>12.054903751225799</c:v>
                </c:pt>
                <c:pt idx="111">
                  <c:v>12.969490560331099</c:v>
                </c:pt>
                <c:pt idx="112">
                  <c:v>12.7113586302209</c:v>
                </c:pt>
                <c:pt idx="113">
                  <c:v>12.241802322537</c:v>
                </c:pt>
                <c:pt idx="114">
                  <c:v>12.965650522352201</c:v>
                </c:pt>
                <c:pt idx="115">
                  <c:v>11.136836747338</c:v>
                </c:pt>
                <c:pt idx="116">
                  <c:v>12.7776919589508</c:v>
                </c:pt>
                <c:pt idx="117">
                  <c:v>12.6532068043511</c:v>
                </c:pt>
                <c:pt idx="118">
                  <c:v>12.353389030831</c:v>
                </c:pt>
                <c:pt idx="119">
                  <c:v>12.1231476872555</c:v>
                </c:pt>
                <c:pt idx="120">
                  <c:v>11.6437989489181</c:v>
                </c:pt>
                <c:pt idx="121">
                  <c:v>12.414248922039301</c:v>
                </c:pt>
                <c:pt idx="122">
                  <c:v>12.133682372417899</c:v>
                </c:pt>
                <c:pt idx="123">
                  <c:v>12.139250403186701</c:v>
                </c:pt>
                <c:pt idx="124">
                  <c:v>11.3667656239276</c:v>
                </c:pt>
                <c:pt idx="125">
                  <c:v>11.6568689188748</c:v>
                </c:pt>
                <c:pt idx="126">
                  <c:v>11.7319449330786</c:v>
                </c:pt>
                <c:pt idx="127">
                  <c:v>11.963019502850599</c:v>
                </c:pt>
                <c:pt idx="128">
                  <c:v>11.587869793629901</c:v>
                </c:pt>
                <c:pt idx="129">
                  <c:v>13.1379852970123</c:v>
                </c:pt>
                <c:pt idx="130">
                  <c:v>12.3094042104227</c:v>
                </c:pt>
                <c:pt idx="131">
                  <c:v>12.867026331235399</c:v>
                </c:pt>
                <c:pt idx="132">
                  <c:v>12.2015869220035</c:v>
                </c:pt>
                <c:pt idx="133">
                  <c:v>12.976566263844701</c:v>
                </c:pt>
                <c:pt idx="134">
                  <c:v>13.4658344136234</c:v>
                </c:pt>
                <c:pt idx="135">
                  <c:v>12.8565592436139</c:v>
                </c:pt>
                <c:pt idx="136">
                  <c:v>12.334858627246</c:v>
                </c:pt>
                <c:pt idx="137">
                  <c:v>12.953953124424901</c:v>
                </c:pt>
                <c:pt idx="138">
                  <c:v>12.5798040810819</c:v>
                </c:pt>
                <c:pt idx="139">
                  <c:v>13.0899443305264</c:v>
                </c:pt>
                <c:pt idx="140">
                  <c:v>12.643430133431</c:v>
                </c:pt>
                <c:pt idx="141">
                  <c:v>12.8102725877278</c:v>
                </c:pt>
                <c:pt idx="142">
                  <c:v>12.483334453898699</c:v>
                </c:pt>
                <c:pt idx="143">
                  <c:v>13.259560362239901</c:v>
                </c:pt>
                <c:pt idx="144">
                  <c:v>12.6867442794154</c:v>
                </c:pt>
                <c:pt idx="145">
                  <c:v>13.1171607908179</c:v>
                </c:pt>
                <c:pt idx="146">
                  <c:v>11.875794140393101</c:v>
                </c:pt>
                <c:pt idx="147">
                  <c:v>12.3380241345043</c:v>
                </c:pt>
                <c:pt idx="148">
                  <c:v>12.604275563117</c:v>
                </c:pt>
                <c:pt idx="149">
                  <c:v>12.644279824419201</c:v>
                </c:pt>
                <c:pt idx="150">
                  <c:v>13.430693780419499</c:v>
                </c:pt>
                <c:pt idx="151">
                  <c:v>13.7010765859409</c:v>
                </c:pt>
                <c:pt idx="152">
                  <c:v>12.727465831104899</c:v>
                </c:pt>
                <c:pt idx="153">
                  <c:v>13.0179265652139</c:v>
                </c:pt>
                <c:pt idx="154">
                  <c:v>11.917126964703</c:v>
                </c:pt>
                <c:pt idx="155">
                  <c:v>12.667920426237099</c:v>
                </c:pt>
                <c:pt idx="156">
                  <c:v>11.809501941836899</c:v>
                </c:pt>
                <c:pt idx="157">
                  <c:v>12.3060464622704</c:v>
                </c:pt>
                <c:pt idx="158">
                  <c:v>11.6887408986524</c:v>
                </c:pt>
                <c:pt idx="159">
                  <c:v>12.0877306074731</c:v>
                </c:pt>
                <c:pt idx="160">
                  <c:v>11.3265306532828</c:v>
                </c:pt>
                <c:pt idx="161">
                  <c:v>12.047341033410101</c:v>
                </c:pt>
                <c:pt idx="162">
                  <c:v>12.441822692375201</c:v>
                </c:pt>
                <c:pt idx="163">
                  <c:v>12.2981947417758</c:v>
                </c:pt>
                <c:pt idx="164">
                  <c:v>11.8351193579735</c:v>
                </c:pt>
                <c:pt idx="165">
                  <c:v>12.307183299802</c:v>
                </c:pt>
                <c:pt idx="166">
                  <c:v>11.649506786105601</c:v>
                </c:pt>
                <c:pt idx="167">
                  <c:v>12.040439989457299</c:v>
                </c:pt>
                <c:pt idx="168">
                  <c:v>11.613413286306001</c:v>
                </c:pt>
                <c:pt idx="169">
                  <c:v>11.9292163403227</c:v>
                </c:pt>
                <c:pt idx="170">
                  <c:v>11.489356588006901</c:v>
                </c:pt>
                <c:pt idx="171">
                  <c:v>11.4793878345319</c:v>
                </c:pt>
                <c:pt idx="172">
                  <c:v>11.496146805094099</c:v>
                </c:pt>
                <c:pt idx="173">
                  <c:v>11.7975139868698</c:v>
                </c:pt>
                <c:pt idx="174">
                  <c:v>12.0501215512159</c:v>
                </c:pt>
                <c:pt idx="175">
                  <c:v>11.7816912822137</c:v>
                </c:pt>
                <c:pt idx="176">
                  <c:v>12.3802513277577</c:v>
                </c:pt>
                <c:pt idx="177">
                  <c:v>12.4063340002727</c:v>
                </c:pt>
                <c:pt idx="178">
                  <c:v>12.5910003576458</c:v>
                </c:pt>
                <c:pt idx="179">
                  <c:v>12.740934401938601</c:v>
                </c:pt>
                <c:pt idx="180">
                  <c:v>13.222105632204901</c:v>
                </c:pt>
                <c:pt idx="181">
                  <c:v>13.673092229120501</c:v>
                </c:pt>
                <c:pt idx="182">
                  <c:v>13.438018386754701</c:v>
                </c:pt>
                <c:pt idx="183">
                  <c:v>13.102982124998199</c:v>
                </c:pt>
                <c:pt idx="184">
                  <c:v>13.602622274035101</c:v>
                </c:pt>
                <c:pt idx="185">
                  <c:v>12.9484685309464</c:v>
                </c:pt>
                <c:pt idx="186">
                  <c:v>12.19654213323</c:v>
                </c:pt>
                <c:pt idx="187">
                  <c:v>12.2383637658279</c:v>
                </c:pt>
                <c:pt idx="188">
                  <c:v>12.654880920460499</c:v>
                </c:pt>
                <c:pt idx="189">
                  <c:v>12.897080455364801</c:v>
                </c:pt>
                <c:pt idx="190">
                  <c:v>13.946667980978701</c:v>
                </c:pt>
                <c:pt idx="191">
                  <c:v>14.129427377409099</c:v>
                </c:pt>
                <c:pt idx="192">
                  <c:v>12.5343688809187</c:v>
                </c:pt>
                <c:pt idx="193">
                  <c:v>11.6384621235345</c:v>
                </c:pt>
                <c:pt idx="194">
                  <c:v>12.7212618336969</c:v>
                </c:pt>
                <c:pt idx="195">
                  <c:v>13.573237029780399</c:v>
                </c:pt>
                <c:pt idx="196">
                  <c:v>11.5150931837429</c:v>
                </c:pt>
                <c:pt idx="197">
                  <c:v>13.583801812468501</c:v>
                </c:pt>
                <c:pt idx="198">
                  <c:v>12.421043648457401</c:v>
                </c:pt>
                <c:pt idx="199">
                  <c:v>12.0830917142817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A6-460B-B328-7BD77ADEBF98}"/>
            </c:ext>
          </c:extLst>
        </c:ser>
        <c:ser>
          <c:idx val="1"/>
          <c:order val="1"/>
          <c:tx>
            <c:strRef>
              <c:f>result_EM_2D_NbO!$AE$1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result_EM_2D_NbO!$AE$2:$AE$201</c:f>
              <c:numCache>
                <c:formatCode>General</c:formatCode>
                <c:ptCount val="200"/>
                <c:pt idx="1">
                  <c:v>1.1734340153123901</c:v>
                </c:pt>
                <c:pt idx="2">
                  <c:v>0.77908395817370601</c:v>
                </c:pt>
                <c:pt idx="3">
                  <c:v>0.69398789271774297</c:v>
                </c:pt>
                <c:pt idx="4">
                  <c:v>0.86072910278225101</c:v>
                </c:pt>
                <c:pt idx="5">
                  <c:v>0.11002187578224901</c:v>
                </c:pt>
                <c:pt idx="6">
                  <c:v>0.153053703555524</c:v>
                </c:pt>
                <c:pt idx="7">
                  <c:v>9.4826465906734006E-2</c:v>
                </c:pt>
                <c:pt idx="8">
                  <c:v>0.11880112718616</c:v>
                </c:pt>
                <c:pt idx="9">
                  <c:v>7.4196000921981101E-2</c:v>
                </c:pt>
                <c:pt idx="10">
                  <c:v>0.94604973274936999</c:v>
                </c:pt>
                <c:pt idx="11">
                  <c:v>0.24708695474150699</c:v>
                </c:pt>
                <c:pt idx="12">
                  <c:v>0.32539501952754601</c:v>
                </c:pt>
                <c:pt idx="13">
                  <c:v>0.196775568515381</c:v>
                </c:pt>
                <c:pt idx="14">
                  <c:v>0.199714097308092</c:v>
                </c:pt>
                <c:pt idx="15">
                  <c:v>0.19573692188038699</c:v>
                </c:pt>
                <c:pt idx="16">
                  <c:v>0.228082478011013</c:v>
                </c:pt>
                <c:pt idx="17">
                  <c:v>0.58531059131095498</c:v>
                </c:pt>
                <c:pt idx="18">
                  <c:v>0.69369158898402095</c:v>
                </c:pt>
                <c:pt idx="19">
                  <c:v>0.64045947634609401</c:v>
                </c:pt>
                <c:pt idx="20">
                  <c:v>0.51959857352609495</c:v>
                </c:pt>
                <c:pt idx="21">
                  <c:v>0.90327232579345995</c:v>
                </c:pt>
                <c:pt idx="22">
                  <c:v>0.649798855854407</c:v>
                </c:pt>
                <c:pt idx="23">
                  <c:v>0.70329747885179295</c:v>
                </c:pt>
                <c:pt idx="24">
                  <c:v>0.63487335217882201</c:v>
                </c:pt>
                <c:pt idx="25">
                  <c:v>0.55561474332904004</c:v>
                </c:pt>
                <c:pt idx="26">
                  <c:v>0.68849860317739697</c:v>
                </c:pt>
                <c:pt idx="27">
                  <c:v>0.99131487624228298</c:v>
                </c:pt>
                <c:pt idx="28">
                  <c:v>0.70288018453568901</c:v>
                </c:pt>
                <c:pt idx="29">
                  <c:v>0.78096357476392597</c:v>
                </c:pt>
                <c:pt idx="30">
                  <c:v>0.95555485221709202</c:v>
                </c:pt>
                <c:pt idx="31">
                  <c:v>0.93446066910229997</c:v>
                </c:pt>
                <c:pt idx="32">
                  <c:v>0.96196273503898899</c:v>
                </c:pt>
                <c:pt idx="33">
                  <c:v>0.86647949823715598</c:v>
                </c:pt>
                <c:pt idx="34">
                  <c:v>0.64042420531466804</c:v>
                </c:pt>
                <c:pt idx="35">
                  <c:v>0.75334812228433801</c:v>
                </c:pt>
                <c:pt idx="36">
                  <c:v>0.67143495188878399</c:v>
                </c:pt>
                <c:pt idx="37">
                  <c:v>0.63261529152906304</c:v>
                </c:pt>
                <c:pt idx="38">
                  <c:v>0.68858735603209498</c:v>
                </c:pt>
                <c:pt idx="39">
                  <c:v>0.72736144316449303</c:v>
                </c:pt>
                <c:pt idx="40">
                  <c:v>0.53953044570103703</c:v>
                </c:pt>
                <c:pt idx="41">
                  <c:v>0.69515927789840104</c:v>
                </c:pt>
                <c:pt idx="42">
                  <c:v>0.44887066769961498</c:v>
                </c:pt>
                <c:pt idx="43">
                  <c:v>0.52267539782375605</c:v>
                </c:pt>
                <c:pt idx="44">
                  <c:v>0.66894937755964101</c:v>
                </c:pt>
                <c:pt idx="45">
                  <c:v>0.48794761121290697</c:v>
                </c:pt>
                <c:pt idx="46">
                  <c:v>0.45635119080471298</c:v>
                </c:pt>
                <c:pt idx="47">
                  <c:v>0.63975096150340904</c:v>
                </c:pt>
                <c:pt idx="48">
                  <c:v>0.57272073799016399</c:v>
                </c:pt>
                <c:pt idx="49">
                  <c:v>0.67696424341434902</c:v>
                </c:pt>
                <c:pt idx="50">
                  <c:v>0.82167445634312797</c:v>
                </c:pt>
                <c:pt idx="51">
                  <c:v>0.61592004462139105</c:v>
                </c:pt>
                <c:pt idx="52">
                  <c:v>0.42735667933361599</c:v>
                </c:pt>
                <c:pt idx="53">
                  <c:v>0.50622405896533096</c:v>
                </c:pt>
                <c:pt idx="54">
                  <c:v>0.45376952529686099</c:v>
                </c:pt>
                <c:pt idx="55">
                  <c:v>0.64573749699601102</c:v>
                </c:pt>
                <c:pt idx="56">
                  <c:v>0.54120392575846299</c:v>
                </c:pt>
                <c:pt idx="57">
                  <c:v>0.72574992035893204</c:v>
                </c:pt>
                <c:pt idx="58">
                  <c:v>0.635076671239728</c:v>
                </c:pt>
                <c:pt idx="59">
                  <c:v>0.64559112747195602</c:v>
                </c:pt>
                <c:pt idx="60">
                  <c:v>0.57829270558212398</c:v>
                </c:pt>
                <c:pt idx="61">
                  <c:v>0.56662576908529005</c:v>
                </c:pt>
                <c:pt idx="62">
                  <c:v>0.65822118320766898</c:v>
                </c:pt>
                <c:pt idx="63">
                  <c:v>0.51465011824782902</c:v>
                </c:pt>
                <c:pt idx="64">
                  <c:v>0.67335752973830398</c:v>
                </c:pt>
                <c:pt idx="65">
                  <c:v>0.67333802609483295</c:v>
                </c:pt>
                <c:pt idx="66">
                  <c:v>0.563593961888049</c:v>
                </c:pt>
                <c:pt idx="67">
                  <c:v>0.53358155377351102</c:v>
                </c:pt>
                <c:pt idx="68">
                  <c:v>0.51883487517227</c:v>
                </c:pt>
                <c:pt idx="69">
                  <c:v>0.52040890754183</c:v>
                </c:pt>
                <c:pt idx="70">
                  <c:v>0.67064971838092502</c:v>
                </c:pt>
                <c:pt idx="71">
                  <c:v>0.59892211036156795</c:v>
                </c:pt>
                <c:pt idx="72">
                  <c:v>0.78608814910603897</c:v>
                </c:pt>
                <c:pt idx="73">
                  <c:v>0.68586203913199895</c:v>
                </c:pt>
                <c:pt idx="74">
                  <c:v>1.2299459363154299</c:v>
                </c:pt>
                <c:pt idx="75">
                  <c:v>0.89283094305050004</c:v>
                </c:pt>
                <c:pt idx="76">
                  <c:v>1.1797630702700399</c:v>
                </c:pt>
                <c:pt idx="77">
                  <c:v>1.32136445887613</c:v>
                </c:pt>
                <c:pt idx="78">
                  <c:v>1.1321230506226601</c:v>
                </c:pt>
                <c:pt idx="79">
                  <c:v>1.1556158727138801</c:v>
                </c:pt>
                <c:pt idx="80">
                  <c:v>1.6487508468726499</c:v>
                </c:pt>
                <c:pt idx="81">
                  <c:v>1.46982091353694</c:v>
                </c:pt>
                <c:pt idx="82">
                  <c:v>1.30530833827346</c:v>
                </c:pt>
                <c:pt idx="83">
                  <c:v>1.2702168583476501</c:v>
                </c:pt>
                <c:pt idx="84">
                  <c:v>1.1242896961153399</c:v>
                </c:pt>
                <c:pt idx="85">
                  <c:v>1.18437720590909</c:v>
                </c:pt>
                <c:pt idx="86">
                  <c:v>1.2574566391106199</c:v>
                </c:pt>
                <c:pt idx="87">
                  <c:v>1.2646627129576999</c:v>
                </c:pt>
                <c:pt idx="88">
                  <c:v>1.3580327624828099</c:v>
                </c:pt>
                <c:pt idx="89">
                  <c:v>1.1028677430493901</c:v>
                </c:pt>
                <c:pt idx="90">
                  <c:v>1.17600470180217</c:v>
                </c:pt>
                <c:pt idx="91">
                  <c:v>1.37861450536977</c:v>
                </c:pt>
                <c:pt idx="92">
                  <c:v>1.2362953734089299</c:v>
                </c:pt>
                <c:pt idx="93">
                  <c:v>1.34122869390969</c:v>
                </c:pt>
                <c:pt idx="94">
                  <c:v>1.1787431223385501</c:v>
                </c:pt>
                <c:pt idx="95">
                  <c:v>0.96709311596908398</c:v>
                </c:pt>
                <c:pt idx="96">
                  <c:v>1.3932957655423499</c:v>
                </c:pt>
                <c:pt idx="97">
                  <c:v>1.2113614904260299</c:v>
                </c:pt>
                <c:pt idx="98">
                  <c:v>1.54994101189653</c:v>
                </c:pt>
                <c:pt idx="99">
                  <c:v>1.56015682618648</c:v>
                </c:pt>
                <c:pt idx="100">
                  <c:v>1.36506757419618</c:v>
                </c:pt>
                <c:pt idx="101">
                  <c:v>1.8454232554704899</c:v>
                </c:pt>
                <c:pt idx="102">
                  <c:v>1.4368889050946101</c:v>
                </c:pt>
                <c:pt idx="103">
                  <c:v>1.6798132915330399</c:v>
                </c:pt>
                <c:pt idx="104">
                  <c:v>1.81799324264539</c:v>
                </c:pt>
                <c:pt idx="105">
                  <c:v>1.5058545108522501</c:v>
                </c:pt>
                <c:pt idx="106">
                  <c:v>1.5259636964469501</c:v>
                </c:pt>
                <c:pt idx="107">
                  <c:v>1.9108074759595299</c:v>
                </c:pt>
                <c:pt idx="108">
                  <c:v>2.0374685082812598</c:v>
                </c:pt>
                <c:pt idx="109">
                  <c:v>2.0034485764971701</c:v>
                </c:pt>
                <c:pt idx="110">
                  <c:v>2.1621949112983301</c:v>
                </c:pt>
                <c:pt idx="111">
                  <c:v>1.8558134814479501</c:v>
                </c:pt>
                <c:pt idx="112">
                  <c:v>2.03004916312746</c:v>
                </c:pt>
                <c:pt idx="113">
                  <c:v>1.7663638488627</c:v>
                </c:pt>
                <c:pt idx="114">
                  <c:v>1.7787175904086201</c:v>
                </c:pt>
                <c:pt idx="115">
                  <c:v>1.90009398857853</c:v>
                </c:pt>
                <c:pt idx="116">
                  <c:v>1.3923133791043401</c:v>
                </c:pt>
                <c:pt idx="117">
                  <c:v>1.43114102149834</c:v>
                </c:pt>
                <c:pt idx="118">
                  <c:v>1.53754853781527</c:v>
                </c:pt>
                <c:pt idx="119">
                  <c:v>1.50653081477895</c:v>
                </c:pt>
                <c:pt idx="120">
                  <c:v>1.6446706806021101</c:v>
                </c:pt>
                <c:pt idx="121">
                  <c:v>1.62282313478685</c:v>
                </c:pt>
                <c:pt idx="122">
                  <c:v>2.36675345204439</c:v>
                </c:pt>
                <c:pt idx="123">
                  <c:v>2.17363588827611</c:v>
                </c:pt>
                <c:pt idx="124">
                  <c:v>2.2669497062229902</c:v>
                </c:pt>
                <c:pt idx="125">
                  <c:v>2.46974330363313</c:v>
                </c:pt>
                <c:pt idx="126">
                  <c:v>2.5551217504948198</c:v>
                </c:pt>
                <c:pt idx="127">
                  <c:v>2.1676545863811501</c:v>
                </c:pt>
                <c:pt idx="128">
                  <c:v>2.6727838286661898</c:v>
                </c:pt>
                <c:pt idx="129">
                  <c:v>2.3383009618942001</c:v>
                </c:pt>
                <c:pt idx="130">
                  <c:v>2.5629951014949701</c:v>
                </c:pt>
                <c:pt idx="131">
                  <c:v>2.6723647957090901</c:v>
                </c:pt>
                <c:pt idx="132">
                  <c:v>2.9191724169795701</c:v>
                </c:pt>
                <c:pt idx="133">
                  <c:v>3.0607013099761202</c:v>
                </c:pt>
                <c:pt idx="134">
                  <c:v>3.3663960644172901</c:v>
                </c:pt>
                <c:pt idx="135">
                  <c:v>3.68893172062534</c:v>
                </c:pt>
                <c:pt idx="136">
                  <c:v>3.7573923798848798</c:v>
                </c:pt>
                <c:pt idx="137">
                  <c:v>4.1573683383368296</c:v>
                </c:pt>
                <c:pt idx="138">
                  <c:v>4.0172164850345897</c:v>
                </c:pt>
                <c:pt idx="139">
                  <c:v>4.4135204364218801</c:v>
                </c:pt>
                <c:pt idx="140">
                  <c:v>4.3419284825349402</c:v>
                </c:pt>
                <c:pt idx="141">
                  <c:v>3.9195762284598499</c:v>
                </c:pt>
                <c:pt idx="142">
                  <c:v>4.6554677895893697</c:v>
                </c:pt>
                <c:pt idx="143">
                  <c:v>4.3379169180363997</c:v>
                </c:pt>
                <c:pt idx="144">
                  <c:v>4.1816435449976002</c:v>
                </c:pt>
                <c:pt idx="145">
                  <c:v>4.3856726034263298</c:v>
                </c:pt>
                <c:pt idx="146">
                  <c:v>3.8673939342714601</c:v>
                </c:pt>
                <c:pt idx="147">
                  <c:v>4.9706774279961801</c:v>
                </c:pt>
                <c:pt idx="148">
                  <c:v>4.99262686052404</c:v>
                </c:pt>
                <c:pt idx="149">
                  <c:v>5.4306147653574897</c:v>
                </c:pt>
                <c:pt idx="150">
                  <c:v>4.85771364429056</c:v>
                </c:pt>
                <c:pt idx="151">
                  <c:v>5.0243511870735098</c:v>
                </c:pt>
                <c:pt idx="152">
                  <c:v>4.7420829075891504</c:v>
                </c:pt>
                <c:pt idx="153">
                  <c:v>4.9571723113308401</c:v>
                </c:pt>
                <c:pt idx="154">
                  <c:v>5.0717335192474398</c:v>
                </c:pt>
                <c:pt idx="155">
                  <c:v>5.5695203293068802</c:v>
                </c:pt>
                <c:pt idx="156">
                  <c:v>5.5894700719098296</c:v>
                </c:pt>
                <c:pt idx="157">
                  <c:v>5.5169264335077699</c:v>
                </c:pt>
                <c:pt idx="158">
                  <c:v>5.7971733722939902</c:v>
                </c:pt>
                <c:pt idx="159">
                  <c:v>5.5453907859202296</c:v>
                </c:pt>
                <c:pt idx="160">
                  <c:v>5.6272726255960297</c:v>
                </c:pt>
                <c:pt idx="161">
                  <c:v>6.1626717734601097</c:v>
                </c:pt>
                <c:pt idx="162">
                  <c:v>6.1483183078871297</c:v>
                </c:pt>
                <c:pt idx="163">
                  <c:v>6.6153470137345902</c:v>
                </c:pt>
                <c:pt idx="164">
                  <c:v>6.4543372763920202</c:v>
                </c:pt>
                <c:pt idx="165">
                  <c:v>6.5334024428571498</c:v>
                </c:pt>
                <c:pt idx="166">
                  <c:v>6.3682965142872199</c:v>
                </c:pt>
                <c:pt idx="167">
                  <c:v>6.3120499257122704</c:v>
                </c:pt>
                <c:pt idx="168">
                  <c:v>6.6278660952562101</c:v>
                </c:pt>
                <c:pt idx="169">
                  <c:v>6.6022690576790604</c:v>
                </c:pt>
                <c:pt idx="170">
                  <c:v>6.4009688215644802</c:v>
                </c:pt>
                <c:pt idx="171">
                  <c:v>6.11725082944145</c:v>
                </c:pt>
                <c:pt idx="172">
                  <c:v>6.4162321668250204</c:v>
                </c:pt>
                <c:pt idx="173">
                  <c:v>6.7985986137157903</c:v>
                </c:pt>
                <c:pt idx="174">
                  <c:v>6.8332734822097096</c:v>
                </c:pt>
                <c:pt idx="175">
                  <c:v>6.7817869896623098</c:v>
                </c:pt>
                <c:pt idx="176">
                  <c:v>6.9538667684169999</c:v>
                </c:pt>
                <c:pt idx="177">
                  <c:v>6.7157459265729802</c:v>
                </c:pt>
                <c:pt idx="178">
                  <c:v>6.7532000871492999</c:v>
                </c:pt>
                <c:pt idx="179">
                  <c:v>6.4307775310643196</c:v>
                </c:pt>
                <c:pt idx="180">
                  <c:v>6.9699285004462697</c:v>
                </c:pt>
                <c:pt idx="181">
                  <c:v>6.6388706475182504</c:v>
                </c:pt>
                <c:pt idx="182">
                  <c:v>6.4910928772121297</c:v>
                </c:pt>
                <c:pt idx="183">
                  <c:v>6.9543141396786403</c:v>
                </c:pt>
                <c:pt idx="184">
                  <c:v>7.3237740901666299</c:v>
                </c:pt>
                <c:pt idx="185">
                  <c:v>7.12652748967988</c:v>
                </c:pt>
                <c:pt idx="186">
                  <c:v>7.5617806012148199</c:v>
                </c:pt>
                <c:pt idx="187">
                  <c:v>7.2509775441409499</c:v>
                </c:pt>
                <c:pt idx="188">
                  <c:v>7.3570829190406002</c:v>
                </c:pt>
                <c:pt idx="189">
                  <c:v>7.4019211577931099</c:v>
                </c:pt>
                <c:pt idx="190">
                  <c:v>7.5021226257685703</c:v>
                </c:pt>
                <c:pt idx="191">
                  <c:v>7.99668439773159</c:v>
                </c:pt>
                <c:pt idx="192">
                  <c:v>7.2922537974098303</c:v>
                </c:pt>
                <c:pt idx="193">
                  <c:v>7.2973659931131598</c:v>
                </c:pt>
                <c:pt idx="194">
                  <c:v>6.9989776272316302</c:v>
                </c:pt>
                <c:pt idx="195">
                  <c:v>6.9330261301358904</c:v>
                </c:pt>
                <c:pt idx="196">
                  <c:v>7.8622352495995003</c:v>
                </c:pt>
                <c:pt idx="197">
                  <c:v>7.5833553001256897</c:v>
                </c:pt>
                <c:pt idx="198">
                  <c:v>7.1253862552020504</c:v>
                </c:pt>
                <c:pt idx="199">
                  <c:v>7.0119481569936903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A6-460B-B328-7BD77ADEBF98}"/>
            </c:ext>
          </c:extLst>
        </c:ser>
        <c:ser>
          <c:idx val="2"/>
          <c:order val="2"/>
          <c:tx>
            <c:strRef>
              <c:f>result_EM_2D_NbO!$AF$1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result_EM_2D_NbO!$AF$2:$AF$201</c:f>
              <c:numCache>
                <c:formatCode>General</c:formatCode>
                <c:ptCount val="200"/>
                <c:pt idx="22">
                  <c:v>0.39033621379032801</c:v>
                </c:pt>
                <c:pt idx="23">
                  <c:v>0.50191311264510496</c:v>
                </c:pt>
                <c:pt idx="24">
                  <c:v>0.63108398081555095</c:v>
                </c:pt>
                <c:pt idx="25">
                  <c:v>0.51075180832871103</c:v>
                </c:pt>
                <c:pt idx="26">
                  <c:v>0.47803623989705502</c:v>
                </c:pt>
                <c:pt idx="27">
                  <c:v>0.49356802857776</c:v>
                </c:pt>
                <c:pt idx="28">
                  <c:v>0.53079564400170398</c:v>
                </c:pt>
                <c:pt idx="29">
                  <c:v>0.52115602925097604</c:v>
                </c:pt>
                <c:pt idx="30">
                  <c:v>0.40460666410247997</c:v>
                </c:pt>
                <c:pt idx="31">
                  <c:v>0.32589622541019903</c:v>
                </c:pt>
                <c:pt idx="32">
                  <c:v>0.39113499655563999</c:v>
                </c:pt>
                <c:pt idx="33">
                  <c:v>0.39694931674760697</c:v>
                </c:pt>
                <c:pt idx="34">
                  <c:v>0.26810230597449503</c:v>
                </c:pt>
                <c:pt idx="35">
                  <c:v>0.28001548167284701</c:v>
                </c:pt>
                <c:pt idx="36">
                  <c:v>0.315947330735669</c:v>
                </c:pt>
                <c:pt idx="37">
                  <c:v>0.29897453362224802</c:v>
                </c:pt>
                <c:pt idx="38">
                  <c:v>0.26818413807193398</c:v>
                </c:pt>
                <c:pt idx="39">
                  <c:v>0.21851170862434799</c:v>
                </c:pt>
                <c:pt idx="40">
                  <c:v>0.30437100648153198</c:v>
                </c:pt>
                <c:pt idx="41">
                  <c:v>0.255531802720871</c:v>
                </c:pt>
                <c:pt idx="42">
                  <c:v>0.322317577307904</c:v>
                </c:pt>
                <c:pt idx="43">
                  <c:v>0.33308725059407002</c:v>
                </c:pt>
                <c:pt idx="44">
                  <c:v>0.34981805367954399</c:v>
                </c:pt>
                <c:pt idx="45">
                  <c:v>0.42093436225146302</c:v>
                </c:pt>
                <c:pt idx="46">
                  <c:v>0.25545146865658602</c:v>
                </c:pt>
                <c:pt idx="47">
                  <c:v>0.30988702456846001</c:v>
                </c:pt>
                <c:pt idx="48">
                  <c:v>0.29432613495707499</c:v>
                </c:pt>
                <c:pt idx="49">
                  <c:v>0.323304603947275</c:v>
                </c:pt>
                <c:pt idx="50">
                  <c:v>0.31327014028509498</c:v>
                </c:pt>
                <c:pt idx="51">
                  <c:v>0.21322314895466299</c:v>
                </c:pt>
                <c:pt idx="52">
                  <c:v>0.251741328283277</c:v>
                </c:pt>
                <c:pt idx="53">
                  <c:v>0.28494707675817899</c:v>
                </c:pt>
                <c:pt idx="54">
                  <c:v>0.29090657593779501</c:v>
                </c:pt>
                <c:pt idx="55">
                  <c:v>0.30248891249604898</c:v>
                </c:pt>
                <c:pt idx="56">
                  <c:v>0.25741719623510101</c:v>
                </c:pt>
                <c:pt idx="57">
                  <c:v>0.30110874812410698</c:v>
                </c:pt>
                <c:pt idx="58">
                  <c:v>0.28339830366178997</c:v>
                </c:pt>
                <c:pt idx="59">
                  <c:v>0.215211962387238</c:v>
                </c:pt>
                <c:pt idx="60">
                  <c:v>0.20871826985997899</c:v>
                </c:pt>
                <c:pt idx="61">
                  <c:v>0.26060958691379199</c:v>
                </c:pt>
                <c:pt idx="62">
                  <c:v>0.28848878457254401</c:v>
                </c:pt>
                <c:pt idx="63">
                  <c:v>0.28322401869663599</c:v>
                </c:pt>
                <c:pt idx="64">
                  <c:v>0.25156231169091298</c:v>
                </c:pt>
                <c:pt idx="65">
                  <c:v>0.27748869707910201</c:v>
                </c:pt>
                <c:pt idx="66">
                  <c:v>0.30912248523685198</c:v>
                </c:pt>
                <c:pt idx="67">
                  <c:v>0.33520772028010198</c:v>
                </c:pt>
                <c:pt idx="68">
                  <c:v>0.29953611338443198</c:v>
                </c:pt>
                <c:pt idx="69">
                  <c:v>0.27019693340349599</c:v>
                </c:pt>
                <c:pt idx="70">
                  <c:v>0.25595910238429698</c:v>
                </c:pt>
                <c:pt idx="71">
                  <c:v>0.26421075350783801</c:v>
                </c:pt>
                <c:pt idx="72">
                  <c:v>0.31846291240081598</c:v>
                </c:pt>
                <c:pt idx="73">
                  <c:v>0.28602071304623</c:v>
                </c:pt>
                <c:pt idx="74">
                  <c:v>0.27592253234095998</c:v>
                </c:pt>
                <c:pt idx="75">
                  <c:v>0.26873848344732598</c:v>
                </c:pt>
                <c:pt idx="76">
                  <c:v>0.29236728413035901</c:v>
                </c:pt>
                <c:pt idx="77">
                  <c:v>0.247958152910812</c:v>
                </c:pt>
                <c:pt idx="78">
                  <c:v>0.292512605198614</c:v>
                </c:pt>
                <c:pt idx="79">
                  <c:v>0.24944506590226401</c:v>
                </c:pt>
                <c:pt idx="80">
                  <c:v>0.33203015980909401</c:v>
                </c:pt>
                <c:pt idx="81">
                  <c:v>0.362536547421767</c:v>
                </c:pt>
                <c:pt idx="82">
                  <c:v>0.33854171277582301</c:v>
                </c:pt>
                <c:pt idx="83">
                  <c:v>0.286958556412856</c:v>
                </c:pt>
                <c:pt idx="84">
                  <c:v>0.29140150944230903</c:v>
                </c:pt>
                <c:pt idx="85">
                  <c:v>0.25155946074721303</c:v>
                </c:pt>
                <c:pt idx="86">
                  <c:v>0.28801008087528701</c:v>
                </c:pt>
                <c:pt idx="87">
                  <c:v>0.19100402997481</c:v>
                </c:pt>
                <c:pt idx="88">
                  <c:v>0.242666395954796</c:v>
                </c:pt>
                <c:pt idx="89">
                  <c:v>0.25605806868208802</c:v>
                </c:pt>
                <c:pt idx="90">
                  <c:v>0.26540248238592301</c:v>
                </c:pt>
                <c:pt idx="91">
                  <c:v>0.224035127584303</c:v>
                </c:pt>
                <c:pt idx="92">
                  <c:v>0.23274024975587901</c:v>
                </c:pt>
                <c:pt idx="93">
                  <c:v>0.26338319967120799</c:v>
                </c:pt>
                <c:pt idx="94">
                  <c:v>0.28919937553819702</c:v>
                </c:pt>
                <c:pt idx="95">
                  <c:v>0.28519525148786101</c:v>
                </c:pt>
                <c:pt idx="96">
                  <c:v>0.25158883412595001</c:v>
                </c:pt>
                <c:pt idx="97">
                  <c:v>0.26444310473456401</c:v>
                </c:pt>
                <c:pt idx="98">
                  <c:v>0.29765697767982902</c:v>
                </c:pt>
                <c:pt idx="99">
                  <c:v>0.30026316926803898</c:v>
                </c:pt>
                <c:pt idx="100">
                  <c:v>0.290016815894036</c:v>
                </c:pt>
                <c:pt idx="101">
                  <c:v>0.277844376597084</c:v>
                </c:pt>
                <c:pt idx="102">
                  <c:v>0.295842895639155</c:v>
                </c:pt>
                <c:pt idx="103">
                  <c:v>0.26598057965188698</c:v>
                </c:pt>
                <c:pt idx="104">
                  <c:v>0.276991551141133</c:v>
                </c:pt>
                <c:pt idx="105">
                  <c:v>0.24667105658368399</c:v>
                </c:pt>
                <c:pt idx="106">
                  <c:v>0.23981508058824499</c:v>
                </c:pt>
                <c:pt idx="107">
                  <c:v>0.26078786554224198</c:v>
                </c:pt>
                <c:pt idx="108">
                  <c:v>0.32573153851485998</c:v>
                </c:pt>
                <c:pt idx="109">
                  <c:v>0.30912777646010198</c:v>
                </c:pt>
                <c:pt idx="110">
                  <c:v>0.30624026587841502</c:v>
                </c:pt>
                <c:pt idx="111">
                  <c:v>0.29448878503923398</c:v>
                </c:pt>
                <c:pt idx="112">
                  <c:v>0.29818678545020399</c:v>
                </c:pt>
                <c:pt idx="113">
                  <c:v>0.26383379322005701</c:v>
                </c:pt>
                <c:pt idx="114">
                  <c:v>0.27421267565996899</c:v>
                </c:pt>
                <c:pt idx="115">
                  <c:v>0.26401201554131998</c:v>
                </c:pt>
                <c:pt idx="116">
                  <c:v>0.26284056712722897</c:v>
                </c:pt>
                <c:pt idx="117">
                  <c:v>0.31219715868283898</c:v>
                </c:pt>
                <c:pt idx="118">
                  <c:v>0.33172366386622998</c:v>
                </c:pt>
                <c:pt idx="119">
                  <c:v>0.32363972514313899</c:v>
                </c:pt>
                <c:pt idx="120">
                  <c:v>0.27264450641231502</c:v>
                </c:pt>
                <c:pt idx="121">
                  <c:v>0.30937539378657603</c:v>
                </c:pt>
                <c:pt idx="122">
                  <c:v>0.293109423298269</c:v>
                </c:pt>
                <c:pt idx="123">
                  <c:v>0.29036320503431001</c:v>
                </c:pt>
                <c:pt idx="124">
                  <c:v>0.30198747072677701</c:v>
                </c:pt>
                <c:pt idx="125">
                  <c:v>0.31076504920595799</c:v>
                </c:pt>
                <c:pt idx="126">
                  <c:v>0.29463571494669499</c:v>
                </c:pt>
                <c:pt idx="127">
                  <c:v>0.33806271355034301</c:v>
                </c:pt>
                <c:pt idx="128">
                  <c:v>0.34675452245197302</c:v>
                </c:pt>
                <c:pt idx="129">
                  <c:v>0.33878163598454902</c:v>
                </c:pt>
                <c:pt idx="130">
                  <c:v>0.39515080591733898</c:v>
                </c:pt>
                <c:pt idx="131">
                  <c:v>0.33351401313565099</c:v>
                </c:pt>
                <c:pt idx="132">
                  <c:v>0.36830442358126197</c:v>
                </c:pt>
                <c:pt idx="133">
                  <c:v>0.334167072971645</c:v>
                </c:pt>
                <c:pt idx="134">
                  <c:v>0.36175236315540699</c:v>
                </c:pt>
                <c:pt idx="135">
                  <c:v>0.33677349003578999</c:v>
                </c:pt>
                <c:pt idx="136">
                  <c:v>0.366866877182147</c:v>
                </c:pt>
                <c:pt idx="137">
                  <c:v>0.35669399694767001</c:v>
                </c:pt>
                <c:pt idx="138">
                  <c:v>0.33166396157285699</c:v>
                </c:pt>
                <c:pt idx="139">
                  <c:v>0.34463344132671497</c:v>
                </c:pt>
                <c:pt idx="140">
                  <c:v>0.33440242245699803</c:v>
                </c:pt>
                <c:pt idx="141">
                  <c:v>0.34348967876784697</c:v>
                </c:pt>
                <c:pt idx="142">
                  <c:v>0.37383772933718801</c:v>
                </c:pt>
                <c:pt idx="143">
                  <c:v>0.38919535700388502</c:v>
                </c:pt>
                <c:pt idx="144">
                  <c:v>0.32989011945631702</c:v>
                </c:pt>
                <c:pt idx="145">
                  <c:v>0.32473983265995199</c:v>
                </c:pt>
                <c:pt idx="146">
                  <c:v>0.36782344594286498</c:v>
                </c:pt>
                <c:pt idx="147">
                  <c:v>0.33886131589145602</c:v>
                </c:pt>
                <c:pt idx="148">
                  <c:v>0.36181792633490301</c:v>
                </c:pt>
                <c:pt idx="149">
                  <c:v>0.34909353407401</c:v>
                </c:pt>
                <c:pt idx="150">
                  <c:v>0.32025895598755899</c:v>
                </c:pt>
                <c:pt idx="151">
                  <c:v>0.34931599468244701</c:v>
                </c:pt>
                <c:pt idx="152">
                  <c:v>0.33139184787535497</c:v>
                </c:pt>
                <c:pt idx="153">
                  <c:v>0.34237993649429599</c:v>
                </c:pt>
                <c:pt idx="154">
                  <c:v>0.367377054803395</c:v>
                </c:pt>
                <c:pt idx="155">
                  <c:v>0.37049310489770898</c:v>
                </c:pt>
                <c:pt idx="156">
                  <c:v>0.34917966069385498</c:v>
                </c:pt>
                <c:pt idx="157">
                  <c:v>0.33962997070850398</c:v>
                </c:pt>
                <c:pt idx="158">
                  <c:v>0.32845598881236199</c:v>
                </c:pt>
                <c:pt idx="159">
                  <c:v>0.36579607139257397</c:v>
                </c:pt>
                <c:pt idx="160">
                  <c:v>0.34445576785709697</c:v>
                </c:pt>
                <c:pt idx="161">
                  <c:v>0.316390630620627</c:v>
                </c:pt>
                <c:pt idx="162">
                  <c:v>0.30084663843750498</c:v>
                </c:pt>
                <c:pt idx="163">
                  <c:v>0.30428606027542299</c:v>
                </c:pt>
                <c:pt idx="164">
                  <c:v>0.28480142539209302</c:v>
                </c:pt>
                <c:pt idx="165">
                  <c:v>0.25784628900658402</c:v>
                </c:pt>
                <c:pt idx="166">
                  <c:v>0.27740188081885703</c:v>
                </c:pt>
                <c:pt idx="167">
                  <c:v>0.294502074769944</c:v>
                </c:pt>
                <c:pt idx="168">
                  <c:v>0.27686675138275701</c:v>
                </c:pt>
                <c:pt idx="169">
                  <c:v>0.28758925312563599</c:v>
                </c:pt>
                <c:pt idx="170">
                  <c:v>0.25334087813517198</c:v>
                </c:pt>
                <c:pt idx="171">
                  <c:v>0.280353917359486</c:v>
                </c:pt>
                <c:pt idx="172">
                  <c:v>0.28139425072871299</c:v>
                </c:pt>
                <c:pt idx="173">
                  <c:v>0.22545079344428301</c:v>
                </c:pt>
                <c:pt idx="174">
                  <c:v>0.29014711007543198</c:v>
                </c:pt>
                <c:pt idx="175">
                  <c:v>0.30709438446387499</c:v>
                </c:pt>
                <c:pt idx="176">
                  <c:v>0.31261349776353098</c:v>
                </c:pt>
                <c:pt idx="177">
                  <c:v>0.27300651005924897</c:v>
                </c:pt>
                <c:pt idx="178">
                  <c:v>0.218642222600549</c:v>
                </c:pt>
                <c:pt idx="179">
                  <c:v>0.27664168846634901</c:v>
                </c:pt>
                <c:pt idx="180">
                  <c:v>0.27002278599387602</c:v>
                </c:pt>
                <c:pt idx="181">
                  <c:v>0.279658365689751</c:v>
                </c:pt>
                <c:pt idx="182">
                  <c:v>0.23339187043866899</c:v>
                </c:pt>
                <c:pt idx="183">
                  <c:v>0.26539087683523999</c:v>
                </c:pt>
                <c:pt idx="184">
                  <c:v>0.26852379480841898</c:v>
                </c:pt>
                <c:pt idx="185">
                  <c:v>0.24467901445198201</c:v>
                </c:pt>
                <c:pt idx="186">
                  <c:v>0.24818639496808001</c:v>
                </c:pt>
                <c:pt idx="187">
                  <c:v>0.25706164676353399</c:v>
                </c:pt>
                <c:pt idx="188">
                  <c:v>0.25218905865910302</c:v>
                </c:pt>
                <c:pt idx="189">
                  <c:v>0.281359989948197</c:v>
                </c:pt>
                <c:pt idx="190">
                  <c:v>0.279506141387109</c:v>
                </c:pt>
                <c:pt idx="191">
                  <c:v>0.28161825155272002</c:v>
                </c:pt>
                <c:pt idx="192">
                  <c:v>0.29045218869082801</c:v>
                </c:pt>
                <c:pt idx="193">
                  <c:v>0.28436824046777398</c:v>
                </c:pt>
                <c:pt idx="194">
                  <c:v>0.25625011588804297</c:v>
                </c:pt>
                <c:pt idx="195">
                  <c:v>0.27685127564800199</c:v>
                </c:pt>
                <c:pt idx="196">
                  <c:v>0.25073638977106999</c:v>
                </c:pt>
                <c:pt idx="197">
                  <c:v>0.26067581565321202</c:v>
                </c:pt>
                <c:pt idx="198">
                  <c:v>0.25742745865676703</c:v>
                </c:pt>
                <c:pt idx="199">
                  <c:v>0.23445434599467699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A6-460B-B328-7BD77ADEBF98}"/>
            </c:ext>
          </c:extLst>
        </c:ser>
        <c:ser>
          <c:idx val="3"/>
          <c:order val="3"/>
          <c:tx>
            <c:strRef>
              <c:f>result_EM_2D_NbO!$AG$1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result_EM_2D_NbO!$AG$2:$AG$201</c:f>
              <c:numCache>
                <c:formatCode>General</c:formatCode>
                <c:ptCount val="200"/>
                <c:pt idx="44">
                  <c:v>0.28167763680360303</c:v>
                </c:pt>
                <c:pt idx="45">
                  <c:v>0.27034006354087498</c:v>
                </c:pt>
                <c:pt idx="46">
                  <c:v>0.30368134488599202</c:v>
                </c:pt>
                <c:pt idx="47">
                  <c:v>0.29719359047589999</c:v>
                </c:pt>
                <c:pt idx="48">
                  <c:v>0.29581680064420102</c:v>
                </c:pt>
                <c:pt idx="49">
                  <c:v>0.29256369173805202</c:v>
                </c:pt>
                <c:pt idx="50">
                  <c:v>0.33852298901885403</c:v>
                </c:pt>
                <c:pt idx="51">
                  <c:v>0.35515956150311501</c:v>
                </c:pt>
                <c:pt idx="52">
                  <c:v>0.30861426808608999</c:v>
                </c:pt>
                <c:pt idx="53">
                  <c:v>0.309543511561027</c:v>
                </c:pt>
                <c:pt idx="54">
                  <c:v>0.37533629942886598</c:v>
                </c:pt>
                <c:pt idx="55">
                  <c:v>0.37164775451224802</c:v>
                </c:pt>
                <c:pt idx="56">
                  <c:v>0.32574500493690201</c:v>
                </c:pt>
                <c:pt idx="57">
                  <c:v>0.32614047948861602</c:v>
                </c:pt>
                <c:pt idx="58">
                  <c:v>0.27169798249283</c:v>
                </c:pt>
                <c:pt idx="59">
                  <c:v>0.35426365847297703</c:v>
                </c:pt>
                <c:pt idx="60">
                  <c:v>0.36183383115348999</c:v>
                </c:pt>
                <c:pt idx="61">
                  <c:v>0.38923462967427203</c:v>
                </c:pt>
                <c:pt idx="62">
                  <c:v>0.32345454124265299</c:v>
                </c:pt>
                <c:pt idx="63">
                  <c:v>0.37242572138680902</c:v>
                </c:pt>
                <c:pt idx="64">
                  <c:v>0.40499714797178299</c:v>
                </c:pt>
                <c:pt idx="65">
                  <c:v>0.36766165797961597</c:v>
                </c:pt>
                <c:pt idx="66">
                  <c:v>0.37726096226811501</c:v>
                </c:pt>
                <c:pt idx="67">
                  <c:v>0.35171205405459799</c:v>
                </c:pt>
                <c:pt idx="68">
                  <c:v>0.347061947864795</c:v>
                </c:pt>
                <c:pt idx="69">
                  <c:v>0.30349799409692702</c:v>
                </c:pt>
                <c:pt idx="70">
                  <c:v>0.292209957532447</c:v>
                </c:pt>
                <c:pt idx="71">
                  <c:v>0.306043040457667</c:v>
                </c:pt>
                <c:pt idx="72">
                  <c:v>0.30592720838081</c:v>
                </c:pt>
                <c:pt idx="73">
                  <c:v>0.31783378390892503</c:v>
                </c:pt>
                <c:pt idx="74">
                  <c:v>0.30936366952313499</c:v>
                </c:pt>
                <c:pt idx="75">
                  <c:v>0.31587195666080597</c:v>
                </c:pt>
                <c:pt idx="76">
                  <c:v>0.33655291733897202</c:v>
                </c:pt>
                <c:pt idx="77">
                  <c:v>0.31564978152093898</c:v>
                </c:pt>
                <c:pt idx="78">
                  <c:v>0.30906663991337302</c:v>
                </c:pt>
                <c:pt idx="79">
                  <c:v>0.24250413151241201</c:v>
                </c:pt>
                <c:pt idx="80">
                  <c:v>0.27400776815827499</c:v>
                </c:pt>
                <c:pt idx="81">
                  <c:v>0.27662751218786602</c:v>
                </c:pt>
                <c:pt idx="82">
                  <c:v>0.25642639256864802</c:v>
                </c:pt>
                <c:pt idx="83">
                  <c:v>0.26314644656125902</c:v>
                </c:pt>
                <c:pt idx="84">
                  <c:v>0.27156389245043999</c:v>
                </c:pt>
                <c:pt idx="85">
                  <c:v>0.27146832509736002</c:v>
                </c:pt>
                <c:pt idx="86">
                  <c:v>0.28409723265101</c:v>
                </c:pt>
                <c:pt idx="87">
                  <c:v>0.27592590111450399</c:v>
                </c:pt>
                <c:pt idx="88">
                  <c:v>0.23165059401028601</c:v>
                </c:pt>
                <c:pt idx="89">
                  <c:v>0.21689018856824699</c:v>
                </c:pt>
                <c:pt idx="90">
                  <c:v>0.21198084646687301</c:v>
                </c:pt>
                <c:pt idx="91">
                  <c:v>0.21579734134148901</c:v>
                </c:pt>
                <c:pt idx="92">
                  <c:v>0.22496508759561201</c:v>
                </c:pt>
                <c:pt idx="93">
                  <c:v>0.222435716159717</c:v>
                </c:pt>
                <c:pt idx="94">
                  <c:v>0.240842442832192</c:v>
                </c:pt>
                <c:pt idx="95">
                  <c:v>0.23332374620475699</c:v>
                </c:pt>
                <c:pt idx="96">
                  <c:v>0.26526607422759801</c:v>
                </c:pt>
                <c:pt idx="97">
                  <c:v>0.19687948497875499</c:v>
                </c:pt>
                <c:pt idx="98">
                  <c:v>0.211961504328052</c:v>
                </c:pt>
                <c:pt idx="99">
                  <c:v>0.24440438154930499</c:v>
                </c:pt>
                <c:pt idx="100">
                  <c:v>0.24358673129375499</c:v>
                </c:pt>
                <c:pt idx="101">
                  <c:v>0.264303561995131</c:v>
                </c:pt>
                <c:pt idx="102">
                  <c:v>0.23701422488372001</c:v>
                </c:pt>
                <c:pt idx="103">
                  <c:v>0.267261341888551</c:v>
                </c:pt>
                <c:pt idx="104">
                  <c:v>0.22805218287731499</c:v>
                </c:pt>
                <c:pt idx="105">
                  <c:v>0.23503158911942801</c:v>
                </c:pt>
                <c:pt idx="106">
                  <c:v>0.22123442123388701</c:v>
                </c:pt>
                <c:pt idx="107">
                  <c:v>0.241207771142052</c:v>
                </c:pt>
                <c:pt idx="108">
                  <c:v>0.23225571869954001</c:v>
                </c:pt>
                <c:pt idx="109">
                  <c:v>0.21263001599265199</c:v>
                </c:pt>
                <c:pt idx="110">
                  <c:v>0.21855350707623999</c:v>
                </c:pt>
                <c:pt idx="111">
                  <c:v>0.215392572026507</c:v>
                </c:pt>
                <c:pt idx="112">
                  <c:v>0.194873037436114</c:v>
                </c:pt>
                <c:pt idx="113">
                  <c:v>0.216543415464449</c:v>
                </c:pt>
                <c:pt idx="114">
                  <c:v>0.222128723950718</c:v>
                </c:pt>
                <c:pt idx="115">
                  <c:v>0.232725244776396</c:v>
                </c:pt>
                <c:pt idx="116">
                  <c:v>0.24584451754067799</c:v>
                </c:pt>
                <c:pt idx="117">
                  <c:v>0.255963361282669</c:v>
                </c:pt>
                <c:pt idx="118">
                  <c:v>0.26514545115584198</c:v>
                </c:pt>
                <c:pt idx="119">
                  <c:v>0.26820038138485902</c:v>
                </c:pt>
                <c:pt idx="120">
                  <c:v>0.23557955415293</c:v>
                </c:pt>
                <c:pt idx="121">
                  <c:v>0.22997969625770101</c:v>
                </c:pt>
                <c:pt idx="122">
                  <c:v>0.26071895726087402</c:v>
                </c:pt>
                <c:pt idx="123">
                  <c:v>0.238482585662565</c:v>
                </c:pt>
                <c:pt idx="124">
                  <c:v>0.25361863979301302</c:v>
                </c:pt>
                <c:pt idx="125">
                  <c:v>0.24386152789443999</c:v>
                </c:pt>
                <c:pt idx="126">
                  <c:v>0.27233023050743399</c:v>
                </c:pt>
                <c:pt idx="127">
                  <c:v>0.26409671590831502</c:v>
                </c:pt>
                <c:pt idx="128">
                  <c:v>0.24871765580413599</c:v>
                </c:pt>
                <c:pt idx="129">
                  <c:v>0.26791221457561598</c:v>
                </c:pt>
                <c:pt idx="130">
                  <c:v>0.26481028771965298</c:v>
                </c:pt>
                <c:pt idx="131">
                  <c:v>0.271200759688347</c:v>
                </c:pt>
                <c:pt idx="132">
                  <c:v>0.28482718715136901</c:v>
                </c:pt>
                <c:pt idx="133">
                  <c:v>0.30302002799288102</c:v>
                </c:pt>
                <c:pt idx="134">
                  <c:v>0.26373958625499999</c:v>
                </c:pt>
                <c:pt idx="135">
                  <c:v>0.27356339582516798</c:v>
                </c:pt>
                <c:pt idx="136">
                  <c:v>0.30618710339692201</c:v>
                </c:pt>
                <c:pt idx="137">
                  <c:v>0.29906237471696201</c:v>
                </c:pt>
                <c:pt idx="138">
                  <c:v>0.30206769289517998</c:v>
                </c:pt>
                <c:pt idx="139">
                  <c:v>0.28194631921861402</c:v>
                </c:pt>
                <c:pt idx="140">
                  <c:v>0.30141112852736701</c:v>
                </c:pt>
                <c:pt idx="141">
                  <c:v>0.29594232078303601</c:v>
                </c:pt>
                <c:pt idx="142">
                  <c:v>0.29967597470030199</c:v>
                </c:pt>
                <c:pt idx="143">
                  <c:v>0.30609474567767497</c:v>
                </c:pt>
                <c:pt idx="144">
                  <c:v>0.26764020676939798</c:v>
                </c:pt>
                <c:pt idx="145">
                  <c:v>0.28176449002301102</c:v>
                </c:pt>
                <c:pt idx="146">
                  <c:v>0.293675184844783</c:v>
                </c:pt>
                <c:pt idx="147">
                  <c:v>0.27591148116860897</c:v>
                </c:pt>
                <c:pt idx="148">
                  <c:v>0.26332226705048301</c:v>
                </c:pt>
                <c:pt idx="149">
                  <c:v>0.26008004725406197</c:v>
                </c:pt>
                <c:pt idx="150">
                  <c:v>0.27959002517121201</c:v>
                </c:pt>
                <c:pt idx="151">
                  <c:v>0.26204451986969801</c:v>
                </c:pt>
                <c:pt idx="152">
                  <c:v>0.284643633677446</c:v>
                </c:pt>
                <c:pt idx="153">
                  <c:v>0.264741005324589</c:v>
                </c:pt>
                <c:pt idx="154">
                  <c:v>0.276657201440621</c:v>
                </c:pt>
                <c:pt idx="155">
                  <c:v>0.23589207611669999</c:v>
                </c:pt>
                <c:pt idx="156">
                  <c:v>0.26013241840110501</c:v>
                </c:pt>
                <c:pt idx="157">
                  <c:v>0.232703218824342</c:v>
                </c:pt>
                <c:pt idx="158">
                  <c:v>0.28215226168059498</c:v>
                </c:pt>
                <c:pt idx="159">
                  <c:v>0.260178571293806</c:v>
                </c:pt>
                <c:pt idx="160">
                  <c:v>0.26287395563694499</c:v>
                </c:pt>
                <c:pt idx="161">
                  <c:v>0.25628288469379201</c:v>
                </c:pt>
                <c:pt idx="162">
                  <c:v>0.29160581456671397</c:v>
                </c:pt>
                <c:pt idx="163">
                  <c:v>0.27299961836762598</c:v>
                </c:pt>
                <c:pt idx="164">
                  <c:v>0.25091577412805299</c:v>
                </c:pt>
                <c:pt idx="165">
                  <c:v>0.25759339158262501</c:v>
                </c:pt>
                <c:pt idx="166">
                  <c:v>0.246421896520261</c:v>
                </c:pt>
                <c:pt idx="167">
                  <c:v>0.26829426147513202</c:v>
                </c:pt>
                <c:pt idx="168">
                  <c:v>0.30251601666010902</c:v>
                </c:pt>
                <c:pt idx="169">
                  <c:v>0.302777872920442</c:v>
                </c:pt>
                <c:pt idx="170">
                  <c:v>0.28823476524374497</c:v>
                </c:pt>
                <c:pt idx="171">
                  <c:v>0.30431907298330602</c:v>
                </c:pt>
                <c:pt idx="172">
                  <c:v>0.25788564108642198</c:v>
                </c:pt>
                <c:pt idx="173">
                  <c:v>0.24544854163403501</c:v>
                </c:pt>
                <c:pt idx="174">
                  <c:v>0.27358895483981199</c:v>
                </c:pt>
                <c:pt idx="175">
                  <c:v>0.26133271873494401</c:v>
                </c:pt>
                <c:pt idx="176">
                  <c:v>0.266036826820162</c:v>
                </c:pt>
                <c:pt idx="177">
                  <c:v>0.28717554334554002</c:v>
                </c:pt>
                <c:pt idx="178">
                  <c:v>0.27259413826811202</c:v>
                </c:pt>
                <c:pt idx="179">
                  <c:v>0.273823462840944</c:v>
                </c:pt>
                <c:pt idx="180">
                  <c:v>0.263919677112879</c:v>
                </c:pt>
                <c:pt idx="181">
                  <c:v>0.25282939442260499</c:v>
                </c:pt>
                <c:pt idx="182">
                  <c:v>0.29395697884854899</c:v>
                </c:pt>
                <c:pt idx="183">
                  <c:v>0.28442954321206199</c:v>
                </c:pt>
                <c:pt idx="184">
                  <c:v>0.29325472852836298</c:v>
                </c:pt>
                <c:pt idx="185">
                  <c:v>0.28197145222487002</c:v>
                </c:pt>
                <c:pt idx="186">
                  <c:v>0.28400234837371102</c:v>
                </c:pt>
                <c:pt idx="187">
                  <c:v>0.27727878538205297</c:v>
                </c:pt>
                <c:pt idx="188">
                  <c:v>0.259679702354986</c:v>
                </c:pt>
                <c:pt idx="189">
                  <c:v>0.28949991302195499</c:v>
                </c:pt>
                <c:pt idx="190">
                  <c:v>0.25034105949716901</c:v>
                </c:pt>
                <c:pt idx="191">
                  <c:v>0.27255089080536399</c:v>
                </c:pt>
                <c:pt idx="192">
                  <c:v>0.29873285603997801</c:v>
                </c:pt>
                <c:pt idx="193">
                  <c:v>0.28081983294534402</c:v>
                </c:pt>
                <c:pt idx="194">
                  <c:v>0.27229815567054599</c:v>
                </c:pt>
                <c:pt idx="195">
                  <c:v>0.29778308530595099</c:v>
                </c:pt>
                <c:pt idx="196">
                  <c:v>0.29669778640986499</c:v>
                </c:pt>
                <c:pt idx="197">
                  <c:v>0.29043656174712901</c:v>
                </c:pt>
                <c:pt idx="198">
                  <c:v>0.28017788430194801</c:v>
                </c:pt>
                <c:pt idx="199">
                  <c:v>0.28056271709504499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2A6-460B-B328-7BD77ADEBF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282432"/>
        <c:axId val="195283968"/>
      </c:lineChart>
      <c:catAx>
        <c:axId val="1952824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83968"/>
        <c:crosses val="autoZero"/>
        <c:auto val="1"/>
        <c:lblAlgn val="ctr"/>
        <c:lblOffset val="100"/>
        <c:noMultiLvlLbl val="0"/>
      </c:catAx>
      <c:valAx>
        <c:axId val="195283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82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ラベル数</a:t>
            </a:r>
            <a:r>
              <a:rPr lang="en-US" altLang="ja-JP"/>
              <a:t>-SOINN </a:t>
            </a:r>
            <a:r>
              <a:rPr lang="ja-JP" altLang="en-US"/>
              <a:t>のパラメータ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SOINNNOCHECKNANODA!$E$3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SOINNNOCHECKNANODA!$F$2:$K$2</c:f>
              <c:numCache>
                <c:formatCode>General</c:formatCode>
                <c:ptCount val="6"/>
                <c:pt idx="0">
                  <c:v>625</c:v>
                </c:pt>
                <c:pt idx="1">
                  <c:v>1250</c:v>
                </c:pt>
                <c:pt idx="2">
                  <c:v>2500</c:v>
                </c:pt>
                <c:pt idx="3">
                  <c:v>5000</c:v>
                </c:pt>
                <c:pt idx="4">
                  <c:v>10000</c:v>
                </c:pt>
                <c:pt idx="5">
                  <c:v>20000</c:v>
                </c:pt>
              </c:numCache>
            </c:numRef>
          </c:cat>
          <c:val>
            <c:numRef>
              <c:f>SOINNNOCHECKNANODA!$F$3:$K$3</c:f>
              <c:numCache>
                <c:formatCode>General</c:formatCode>
                <c:ptCount val="6"/>
                <c:pt idx="0">
                  <c:v>7</c:v>
                </c:pt>
                <c:pt idx="1">
                  <c:v>11</c:v>
                </c:pt>
                <c:pt idx="2">
                  <c:v>16</c:v>
                </c:pt>
                <c:pt idx="3">
                  <c:v>15</c:v>
                </c:pt>
                <c:pt idx="4">
                  <c:v>39</c:v>
                </c:pt>
                <c:pt idx="5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42-4EAB-BF65-8465E53792FC}"/>
            </c:ext>
          </c:extLst>
        </c:ser>
        <c:ser>
          <c:idx val="1"/>
          <c:order val="1"/>
          <c:tx>
            <c:strRef>
              <c:f>SOINNNOCHECKNANODA!$E$4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SOINNNOCHECKNANODA!$F$2:$K$2</c:f>
              <c:numCache>
                <c:formatCode>General</c:formatCode>
                <c:ptCount val="6"/>
                <c:pt idx="0">
                  <c:v>625</c:v>
                </c:pt>
                <c:pt idx="1">
                  <c:v>1250</c:v>
                </c:pt>
                <c:pt idx="2">
                  <c:v>2500</c:v>
                </c:pt>
                <c:pt idx="3">
                  <c:v>5000</c:v>
                </c:pt>
                <c:pt idx="4">
                  <c:v>10000</c:v>
                </c:pt>
                <c:pt idx="5">
                  <c:v>20000</c:v>
                </c:pt>
              </c:numCache>
            </c:numRef>
          </c:cat>
          <c:val>
            <c:numRef>
              <c:f>SOINNNOCHECKNANODA!$F$4:$K$4</c:f>
              <c:numCache>
                <c:formatCode>General</c:formatCode>
                <c:ptCount val="6"/>
                <c:pt idx="0">
                  <c:v>5</c:v>
                </c:pt>
                <c:pt idx="1">
                  <c:v>11</c:v>
                </c:pt>
                <c:pt idx="2">
                  <c:v>22</c:v>
                </c:pt>
                <c:pt idx="3">
                  <c:v>27</c:v>
                </c:pt>
                <c:pt idx="4">
                  <c:v>63</c:v>
                </c:pt>
                <c:pt idx="5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42-4EAB-BF65-8465E53792FC}"/>
            </c:ext>
          </c:extLst>
        </c:ser>
        <c:ser>
          <c:idx val="2"/>
          <c:order val="2"/>
          <c:tx>
            <c:strRef>
              <c:f>SOINNNOCHECKNANODA!$E$5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SOINNNOCHECKNANODA!$F$2:$K$2</c:f>
              <c:numCache>
                <c:formatCode>General</c:formatCode>
                <c:ptCount val="6"/>
                <c:pt idx="0">
                  <c:v>625</c:v>
                </c:pt>
                <c:pt idx="1">
                  <c:v>1250</c:v>
                </c:pt>
                <c:pt idx="2">
                  <c:v>2500</c:v>
                </c:pt>
                <c:pt idx="3">
                  <c:v>5000</c:v>
                </c:pt>
                <c:pt idx="4">
                  <c:v>10000</c:v>
                </c:pt>
                <c:pt idx="5">
                  <c:v>20000</c:v>
                </c:pt>
              </c:numCache>
            </c:numRef>
          </c:cat>
          <c:val>
            <c:numRef>
              <c:f>SOINNNOCHECKNANODA!$F$5:$K$5</c:f>
              <c:numCache>
                <c:formatCode>General</c:formatCode>
                <c:ptCount val="6"/>
                <c:pt idx="0">
                  <c:v>1</c:v>
                </c:pt>
                <c:pt idx="1">
                  <c:v>8</c:v>
                </c:pt>
                <c:pt idx="2">
                  <c:v>13</c:v>
                </c:pt>
                <c:pt idx="3">
                  <c:v>30</c:v>
                </c:pt>
                <c:pt idx="4">
                  <c:v>55</c:v>
                </c:pt>
                <c:pt idx="5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42-4EAB-BF65-8465E53792FC}"/>
            </c:ext>
          </c:extLst>
        </c:ser>
        <c:ser>
          <c:idx val="3"/>
          <c:order val="3"/>
          <c:tx>
            <c:strRef>
              <c:f>SOINNNOCHECKNANODA!$E$6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SOINNNOCHECKNANODA!$F$2:$K$2</c:f>
              <c:numCache>
                <c:formatCode>General</c:formatCode>
                <c:ptCount val="6"/>
                <c:pt idx="0">
                  <c:v>625</c:v>
                </c:pt>
                <c:pt idx="1">
                  <c:v>1250</c:v>
                </c:pt>
                <c:pt idx="2">
                  <c:v>2500</c:v>
                </c:pt>
                <c:pt idx="3">
                  <c:v>5000</c:v>
                </c:pt>
                <c:pt idx="4">
                  <c:v>10000</c:v>
                </c:pt>
                <c:pt idx="5">
                  <c:v>20000</c:v>
                </c:pt>
              </c:numCache>
            </c:numRef>
          </c:cat>
          <c:val>
            <c:numRef>
              <c:f>SOINNNOCHECKNANODA!$F$6:$K$6</c:f>
              <c:numCache>
                <c:formatCode>General</c:formatCode>
                <c:ptCount val="6"/>
                <c:pt idx="0">
                  <c:v>1</c:v>
                </c:pt>
                <c:pt idx="1">
                  <c:v>6</c:v>
                </c:pt>
                <c:pt idx="2">
                  <c:v>9</c:v>
                </c:pt>
                <c:pt idx="3">
                  <c:v>20</c:v>
                </c:pt>
                <c:pt idx="4">
                  <c:v>36</c:v>
                </c:pt>
                <c:pt idx="5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42-4EAB-BF65-8465E53792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8255424"/>
        <c:axId val="448256408"/>
      </c:barChart>
      <c:catAx>
        <c:axId val="44825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8256408"/>
        <c:crosses val="autoZero"/>
        <c:auto val="1"/>
        <c:lblAlgn val="ctr"/>
        <c:lblOffset val="100"/>
        <c:noMultiLvlLbl val="0"/>
      </c:catAx>
      <c:valAx>
        <c:axId val="448256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825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ラベル数</a:t>
            </a:r>
            <a:r>
              <a:rPr lang="en-US" altLang="ja-JP"/>
              <a:t>-</a:t>
            </a:r>
            <a:r>
              <a:rPr lang="ja-JP" altLang="en-US"/>
              <a:t>時系列データの連結数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SOINNNOCHECKNANODA!$F$2</c:f>
              <c:strCache>
                <c:ptCount val="1"/>
                <c:pt idx="0">
                  <c:v>625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SOINNNOCHECKNANODA!$E$3:$E$6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</c:numCache>
            </c:numRef>
          </c:cat>
          <c:val>
            <c:numRef>
              <c:f>SOINNNOCHECKNANODA!$F$3:$F$6</c:f>
              <c:numCache>
                <c:formatCode>General</c:formatCode>
                <c:ptCount val="4"/>
                <c:pt idx="0">
                  <c:v>7</c:v>
                </c:pt>
                <c:pt idx="1">
                  <c:v>5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B8-4F10-A931-32ABE900DA17}"/>
            </c:ext>
          </c:extLst>
        </c:ser>
        <c:ser>
          <c:idx val="1"/>
          <c:order val="1"/>
          <c:tx>
            <c:strRef>
              <c:f>SOINNNOCHECKNANODA!$G$2</c:f>
              <c:strCache>
                <c:ptCount val="1"/>
                <c:pt idx="0">
                  <c:v>1250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SOINNNOCHECKNANODA!$E$3:$E$6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</c:numCache>
            </c:numRef>
          </c:cat>
          <c:val>
            <c:numRef>
              <c:f>SOINNNOCHECKNANODA!$G$3:$G$6</c:f>
              <c:numCache>
                <c:formatCode>General</c:formatCode>
                <c:ptCount val="4"/>
                <c:pt idx="0">
                  <c:v>11</c:v>
                </c:pt>
                <c:pt idx="1">
                  <c:v>11</c:v>
                </c:pt>
                <c:pt idx="2">
                  <c:v>8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B8-4F10-A931-32ABE900DA17}"/>
            </c:ext>
          </c:extLst>
        </c:ser>
        <c:ser>
          <c:idx val="2"/>
          <c:order val="2"/>
          <c:tx>
            <c:strRef>
              <c:f>SOINNNOCHECKNANODA!$H$2</c:f>
              <c:strCache>
                <c:ptCount val="1"/>
                <c:pt idx="0">
                  <c:v>2500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SOINNNOCHECKNANODA!$E$3:$E$6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</c:numCache>
            </c:numRef>
          </c:cat>
          <c:val>
            <c:numRef>
              <c:f>SOINNNOCHECKNANODA!$H$3:$H$6</c:f>
              <c:numCache>
                <c:formatCode>General</c:formatCode>
                <c:ptCount val="4"/>
                <c:pt idx="0">
                  <c:v>16</c:v>
                </c:pt>
                <c:pt idx="1">
                  <c:v>22</c:v>
                </c:pt>
                <c:pt idx="2">
                  <c:v>13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B8-4F10-A931-32ABE900DA17}"/>
            </c:ext>
          </c:extLst>
        </c:ser>
        <c:ser>
          <c:idx val="3"/>
          <c:order val="3"/>
          <c:tx>
            <c:strRef>
              <c:f>SOINNNOCHECKNANODA!$I$2</c:f>
              <c:strCache>
                <c:ptCount val="1"/>
                <c:pt idx="0">
                  <c:v>5000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SOINNNOCHECKNANODA!$E$3:$E$6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</c:numCache>
            </c:numRef>
          </c:cat>
          <c:val>
            <c:numRef>
              <c:f>SOINNNOCHECKNANODA!$I$3:$I$6</c:f>
              <c:numCache>
                <c:formatCode>General</c:formatCode>
                <c:ptCount val="4"/>
                <c:pt idx="0">
                  <c:v>15</c:v>
                </c:pt>
                <c:pt idx="1">
                  <c:v>27</c:v>
                </c:pt>
                <c:pt idx="2">
                  <c:v>30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B8-4F10-A931-32ABE900DA17}"/>
            </c:ext>
          </c:extLst>
        </c:ser>
        <c:ser>
          <c:idx val="4"/>
          <c:order val="4"/>
          <c:tx>
            <c:strRef>
              <c:f>SOINNNOCHECKNANODA!$J$2</c:f>
              <c:strCache>
                <c:ptCount val="1"/>
                <c:pt idx="0">
                  <c:v>10000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SOINNNOCHECKNANODA!$E$3:$E$6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</c:numCache>
            </c:numRef>
          </c:cat>
          <c:val>
            <c:numRef>
              <c:f>SOINNNOCHECKNANODA!$J$3:$J$6</c:f>
              <c:numCache>
                <c:formatCode>General</c:formatCode>
                <c:ptCount val="4"/>
                <c:pt idx="0">
                  <c:v>39</c:v>
                </c:pt>
                <c:pt idx="1">
                  <c:v>63</c:v>
                </c:pt>
                <c:pt idx="2">
                  <c:v>55</c:v>
                </c:pt>
                <c:pt idx="3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8B8-4F10-A931-32ABE900DA17}"/>
            </c:ext>
          </c:extLst>
        </c:ser>
        <c:ser>
          <c:idx val="5"/>
          <c:order val="5"/>
          <c:tx>
            <c:strRef>
              <c:f>SOINNNOCHECKNANODA!$K$2</c:f>
              <c:strCache>
                <c:ptCount val="1"/>
                <c:pt idx="0">
                  <c:v>20000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SOINNNOCHECKNANODA!$E$3:$E$6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</c:numCache>
            </c:numRef>
          </c:cat>
          <c:val>
            <c:numRef>
              <c:f>SOINNNOCHECKNANODA!$K$3:$K$6</c:f>
              <c:numCache>
                <c:formatCode>General</c:formatCode>
                <c:ptCount val="4"/>
                <c:pt idx="0">
                  <c:v>91</c:v>
                </c:pt>
                <c:pt idx="1">
                  <c:v>77</c:v>
                </c:pt>
                <c:pt idx="2">
                  <c:v>83</c:v>
                </c:pt>
                <c:pt idx="3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8B8-4F10-A931-32ABE900DA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8255424"/>
        <c:axId val="448256408"/>
      </c:barChart>
      <c:catAx>
        <c:axId val="44825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8256408"/>
        <c:crosses val="autoZero"/>
        <c:auto val="1"/>
        <c:lblAlgn val="ctr"/>
        <c:lblOffset val="100"/>
        <c:noMultiLvlLbl val="0"/>
      </c:catAx>
      <c:valAx>
        <c:axId val="448256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825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878534513082768E-2"/>
          <c:y val="1.2539999280911804E-2"/>
          <c:w val="0.95419102273232792"/>
          <c:h val="0.93439182244501251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un!$E$2:$E$31</c:f>
              <c:numCache>
                <c:formatCode>General</c:formatCode>
                <c:ptCount val="30"/>
                <c:pt idx="0">
                  <c:v>8907.441272</c:v>
                </c:pt>
                <c:pt idx="1">
                  <c:v>1340.4845680000001</c:v>
                </c:pt>
                <c:pt idx="2">
                  <c:v>635.77784340000005</c:v>
                </c:pt>
                <c:pt idx="3">
                  <c:v>69.078327360000003</c:v>
                </c:pt>
                <c:pt idx="4">
                  <c:v>358.07092970000002</c:v>
                </c:pt>
                <c:pt idx="5">
                  <c:v>21.850893639999999</c:v>
                </c:pt>
                <c:pt idx="6">
                  <c:v>22.262435379999999</c:v>
                </c:pt>
                <c:pt idx="7">
                  <c:v>23.260011930000001</c:v>
                </c:pt>
                <c:pt idx="8">
                  <c:v>23.388065770000001</c:v>
                </c:pt>
                <c:pt idx="9">
                  <c:v>23.573731080000002</c:v>
                </c:pt>
                <c:pt idx="10">
                  <c:v>24.2215445</c:v>
                </c:pt>
                <c:pt idx="11">
                  <c:v>24.941289189999999</c:v>
                </c:pt>
                <c:pt idx="12">
                  <c:v>24.457788010000002</c:v>
                </c:pt>
                <c:pt idx="13">
                  <c:v>24.92032275</c:v>
                </c:pt>
                <c:pt idx="14">
                  <c:v>24.663851399999999</c:v>
                </c:pt>
                <c:pt idx="15">
                  <c:v>24.326968770000001</c:v>
                </c:pt>
                <c:pt idx="16">
                  <c:v>24.50441842</c:v>
                </c:pt>
                <c:pt idx="17">
                  <c:v>24.885922099999998</c:v>
                </c:pt>
                <c:pt idx="18">
                  <c:v>24.550787939999999</c:v>
                </c:pt>
                <c:pt idx="19">
                  <c:v>24.76088163</c:v>
                </c:pt>
                <c:pt idx="20">
                  <c:v>24.475824100000001</c:v>
                </c:pt>
                <c:pt idx="21">
                  <c:v>24.946352050000002</c:v>
                </c:pt>
                <c:pt idx="22">
                  <c:v>24.849844239999999</c:v>
                </c:pt>
                <c:pt idx="23">
                  <c:v>24.919553579999999</c:v>
                </c:pt>
                <c:pt idx="24">
                  <c:v>25.359728090000001</c:v>
                </c:pt>
                <c:pt idx="25">
                  <c:v>25.56167537</c:v>
                </c:pt>
                <c:pt idx="26">
                  <c:v>25.725430630000002</c:v>
                </c:pt>
                <c:pt idx="27">
                  <c:v>25.586020009999999</c:v>
                </c:pt>
                <c:pt idx="28">
                  <c:v>25.363630430000001</c:v>
                </c:pt>
                <c:pt idx="29">
                  <c:v>25.452859480000001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4C-43A5-957A-5A00D95D7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508480"/>
        <c:axId val="195510272"/>
      </c:lineChart>
      <c:catAx>
        <c:axId val="1955084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10272"/>
        <c:crosses val="autoZero"/>
        <c:auto val="1"/>
        <c:lblAlgn val="ctr"/>
        <c:lblOffset val="100"/>
        <c:noMultiLvlLbl val="0"/>
      </c:catAx>
      <c:valAx>
        <c:axId val="19551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08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un!$E$4:$E$31</c:f>
              <c:numCache>
                <c:formatCode>General</c:formatCode>
                <c:ptCount val="28"/>
                <c:pt idx="0">
                  <c:v>635.77784340000005</c:v>
                </c:pt>
                <c:pt idx="1">
                  <c:v>69.078327360000003</c:v>
                </c:pt>
                <c:pt idx="2">
                  <c:v>358.07092970000002</c:v>
                </c:pt>
                <c:pt idx="3">
                  <c:v>21.850893639999999</c:v>
                </c:pt>
                <c:pt idx="4">
                  <c:v>22.262435379999999</c:v>
                </c:pt>
                <c:pt idx="5">
                  <c:v>23.260011930000001</c:v>
                </c:pt>
                <c:pt idx="6">
                  <c:v>23.388065770000001</c:v>
                </c:pt>
                <c:pt idx="7">
                  <c:v>23.573731080000002</c:v>
                </c:pt>
                <c:pt idx="8">
                  <c:v>24.2215445</c:v>
                </c:pt>
                <c:pt idx="9">
                  <c:v>24.941289189999999</c:v>
                </c:pt>
                <c:pt idx="10">
                  <c:v>24.457788010000002</c:v>
                </c:pt>
                <c:pt idx="11">
                  <c:v>24.92032275</c:v>
                </c:pt>
                <c:pt idx="12">
                  <c:v>24.663851399999999</c:v>
                </c:pt>
                <c:pt idx="13">
                  <c:v>24.326968770000001</c:v>
                </c:pt>
                <c:pt idx="14">
                  <c:v>24.50441842</c:v>
                </c:pt>
                <c:pt idx="15">
                  <c:v>24.885922099999998</c:v>
                </c:pt>
                <c:pt idx="16">
                  <c:v>24.550787939999999</c:v>
                </c:pt>
                <c:pt idx="17">
                  <c:v>24.76088163</c:v>
                </c:pt>
                <c:pt idx="18">
                  <c:v>24.475824100000001</c:v>
                </c:pt>
                <c:pt idx="19">
                  <c:v>24.946352050000002</c:v>
                </c:pt>
                <c:pt idx="20">
                  <c:v>24.849844239999999</c:v>
                </c:pt>
                <c:pt idx="21">
                  <c:v>24.919553579999999</c:v>
                </c:pt>
                <c:pt idx="22">
                  <c:v>25.359728090000001</c:v>
                </c:pt>
                <c:pt idx="23">
                  <c:v>25.56167537</c:v>
                </c:pt>
                <c:pt idx="24">
                  <c:v>25.725430630000002</c:v>
                </c:pt>
                <c:pt idx="25">
                  <c:v>25.586020009999999</c:v>
                </c:pt>
                <c:pt idx="26">
                  <c:v>25.363630430000001</c:v>
                </c:pt>
                <c:pt idx="27">
                  <c:v>25.452859480000001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F3-4759-A464-5A4D8A562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517824"/>
        <c:axId val="195531904"/>
      </c:lineChart>
      <c:catAx>
        <c:axId val="1955178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31904"/>
        <c:crosses val="autoZero"/>
        <c:auto val="1"/>
        <c:lblAlgn val="ctr"/>
        <c:lblOffset val="100"/>
        <c:noMultiLvlLbl val="0"/>
      </c:catAx>
      <c:valAx>
        <c:axId val="19553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17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un!$Q$46:$Q$75</c:f>
              <c:numCache>
                <c:formatCode>General</c:formatCode>
                <c:ptCount val="30"/>
                <c:pt idx="0">
                  <c:v>9.9808468179999998</c:v>
                </c:pt>
                <c:pt idx="1">
                  <c:v>9.9999366760000008</c:v>
                </c:pt>
                <c:pt idx="2">
                  <c:v>14.094815240000001</c:v>
                </c:pt>
                <c:pt idx="3">
                  <c:v>18.01806766</c:v>
                </c:pt>
                <c:pt idx="4">
                  <c:v>21.052579529999999</c:v>
                </c:pt>
                <c:pt idx="5">
                  <c:v>21.892537050000001</c:v>
                </c:pt>
                <c:pt idx="6">
                  <c:v>22.455551660000001</c:v>
                </c:pt>
                <c:pt idx="7">
                  <c:v>21.811050399999999</c:v>
                </c:pt>
                <c:pt idx="8">
                  <c:v>22.103694390000001</c:v>
                </c:pt>
                <c:pt idx="9">
                  <c:v>23.546118329999999</c:v>
                </c:pt>
                <c:pt idx="10">
                  <c:v>23.549818720000001</c:v>
                </c:pt>
                <c:pt idx="11">
                  <c:v>23.19288237</c:v>
                </c:pt>
                <c:pt idx="12">
                  <c:v>23.092586010000002</c:v>
                </c:pt>
                <c:pt idx="13">
                  <c:v>23.143302890000001</c:v>
                </c:pt>
                <c:pt idx="14">
                  <c:v>23.801752369999999</c:v>
                </c:pt>
                <c:pt idx="15">
                  <c:v>23.594549669999999</c:v>
                </c:pt>
                <c:pt idx="16">
                  <c:v>24.487661429999999</c:v>
                </c:pt>
                <c:pt idx="17">
                  <c:v>24.300613389999999</c:v>
                </c:pt>
                <c:pt idx="18">
                  <c:v>24.571090590000001</c:v>
                </c:pt>
                <c:pt idx="19">
                  <c:v>24.623350680000001</c:v>
                </c:pt>
                <c:pt idx="20">
                  <c:v>24.474082460000002</c:v>
                </c:pt>
                <c:pt idx="21">
                  <c:v>24.434201739999999</c:v>
                </c:pt>
                <c:pt idx="22">
                  <c:v>24.399923699999999</c:v>
                </c:pt>
                <c:pt idx="23">
                  <c:v>24.289909789999999</c:v>
                </c:pt>
                <c:pt idx="24">
                  <c:v>24.397721310000001</c:v>
                </c:pt>
                <c:pt idx="25">
                  <c:v>24.4674236</c:v>
                </c:pt>
                <c:pt idx="26">
                  <c:v>24.2584099</c:v>
                </c:pt>
                <c:pt idx="27">
                  <c:v>24.445541720000001</c:v>
                </c:pt>
                <c:pt idx="28">
                  <c:v>24.701883250000002</c:v>
                </c:pt>
                <c:pt idx="29">
                  <c:v>24.866121700000001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1A-41E9-84E7-F8723466D0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560576"/>
        <c:axId val="195562112"/>
      </c:lineChart>
      <c:catAx>
        <c:axId val="1955605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62112"/>
        <c:crosses val="autoZero"/>
        <c:auto val="1"/>
        <c:lblAlgn val="ctr"/>
        <c:lblOffset val="100"/>
        <c:noMultiLvlLbl val="0"/>
      </c:catAx>
      <c:valAx>
        <c:axId val="19556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60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Sheet1!$B$1:$B$14</c:f>
              <c:numCache>
                <c:formatCode>General</c:formatCode>
                <c:ptCount val="14"/>
                <c:pt idx="0">
                  <c:v>9.9808468180852508</c:v>
                </c:pt>
                <c:pt idx="1">
                  <c:v>9.9999366757525294</c:v>
                </c:pt>
                <c:pt idx="2">
                  <c:v>14.0948152441304</c:v>
                </c:pt>
                <c:pt idx="3">
                  <c:v>18.018067664526502</c:v>
                </c:pt>
                <c:pt idx="4">
                  <c:v>21.0525795342649</c:v>
                </c:pt>
                <c:pt idx="5">
                  <c:v>21.892537046280498</c:v>
                </c:pt>
                <c:pt idx="6">
                  <c:v>22.455551655025801</c:v>
                </c:pt>
                <c:pt idx="7">
                  <c:v>21.811050395996102</c:v>
                </c:pt>
                <c:pt idx="8">
                  <c:v>22.103694394480399</c:v>
                </c:pt>
                <c:pt idx="9">
                  <c:v>23.546118332736199</c:v>
                </c:pt>
                <c:pt idx="10">
                  <c:v>23.549818715737199</c:v>
                </c:pt>
                <c:pt idx="11">
                  <c:v>23.192882368045701</c:v>
                </c:pt>
                <c:pt idx="12">
                  <c:v>23.092586011193301</c:v>
                </c:pt>
                <c:pt idx="13">
                  <c:v>23.143302893255498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B9-4F4F-936D-A49A0CDF36C2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Sheet1!$C$1:$C$14</c:f>
              <c:numCache>
                <c:formatCode>General</c:formatCode>
                <c:ptCount val="14"/>
                <c:pt idx="0">
                  <c:v>9.9642810013399501</c:v>
                </c:pt>
                <c:pt idx="1">
                  <c:v>10.809221163857099</c:v>
                </c:pt>
                <c:pt idx="2">
                  <c:v>15.385375641543501</c:v>
                </c:pt>
                <c:pt idx="3">
                  <c:v>18.223711625508098</c:v>
                </c:pt>
                <c:pt idx="4">
                  <c:v>18.0585486881035</c:v>
                </c:pt>
                <c:pt idx="5">
                  <c:v>20.627102442644201</c:v>
                </c:pt>
                <c:pt idx="6">
                  <c:v>21.130594410311001</c:v>
                </c:pt>
                <c:pt idx="7">
                  <c:v>21.1848592820274</c:v>
                </c:pt>
                <c:pt idx="8">
                  <c:v>21.587606847261899</c:v>
                </c:pt>
                <c:pt idx="9">
                  <c:v>21.627895988500399</c:v>
                </c:pt>
                <c:pt idx="10">
                  <c:v>22.548196035899601</c:v>
                </c:pt>
                <c:pt idx="11">
                  <c:v>23.1196785246057</c:v>
                </c:pt>
                <c:pt idx="12">
                  <c:v>23.155021457826201</c:v>
                </c:pt>
                <c:pt idx="13">
                  <c:v>23.1379861501429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B9-4F4F-936D-A49A0CDF36C2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Sheet1!$D$1:$D$14</c:f>
              <c:numCache>
                <c:formatCode>General</c:formatCode>
                <c:ptCount val="14"/>
                <c:pt idx="0">
                  <c:v>8907.4412717013201</c:v>
                </c:pt>
                <c:pt idx="1">
                  <c:v>1340.4845676140801</c:v>
                </c:pt>
                <c:pt idx="2">
                  <c:v>635.77784343089695</c:v>
                </c:pt>
                <c:pt idx="3">
                  <c:v>69.078327358568004</c:v>
                </c:pt>
                <c:pt idx="4">
                  <c:v>358.07092968542401</c:v>
                </c:pt>
                <c:pt idx="5">
                  <c:v>21.850893644150599</c:v>
                </c:pt>
                <c:pt idx="6">
                  <c:v>22.2624353809505</c:v>
                </c:pt>
                <c:pt idx="7">
                  <c:v>23.260011934432502</c:v>
                </c:pt>
                <c:pt idx="8">
                  <c:v>23.388065766633201</c:v>
                </c:pt>
                <c:pt idx="9">
                  <c:v>23.573731078826398</c:v>
                </c:pt>
                <c:pt idx="10">
                  <c:v>24.221544496856499</c:v>
                </c:pt>
                <c:pt idx="11">
                  <c:v>24.941289186497698</c:v>
                </c:pt>
                <c:pt idx="12">
                  <c:v>24.4577880119928</c:v>
                </c:pt>
                <c:pt idx="13">
                  <c:v>24.9203227450793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B9-4F4F-936D-A49A0CDF36C2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Sheet1!$E$1:$E$14</c:f>
              <c:numCache>
                <c:formatCode>General</c:formatCode>
                <c:ptCount val="14"/>
                <c:pt idx="0">
                  <c:v>5705.1488057880997</c:v>
                </c:pt>
                <c:pt idx="1">
                  <c:v>1077.62578942962</c:v>
                </c:pt>
                <c:pt idx="2">
                  <c:v>75.420769308324296</c:v>
                </c:pt>
                <c:pt idx="3">
                  <c:v>18.891066442678099</c:v>
                </c:pt>
                <c:pt idx="4">
                  <c:v>19.6332175364109</c:v>
                </c:pt>
                <c:pt idx="5">
                  <c:v>19.007316044773699</c:v>
                </c:pt>
                <c:pt idx="6">
                  <c:v>20.543056344725699</c:v>
                </c:pt>
                <c:pt idx="7">
                  <c:v>19.4936641078741</c:v>
                </c:pt>
                <c:pt idx="8">
                  <c:v>19.739175148677901</c:v>
                </c:pt>
                <c:pt idx="9">
                  <c:v>19.453302901449302</c:v>
                </c:pt>
                <c:pt idx="10">
                  <c:v>20.749603764755999</c:v>
                </c:pt>
                <c:pt idx="11">
                  <c:v>21.137696221047701</c:v>
                </c:pt>
                <c:pt idx="12">
                  <c:v>21.034581314535298</c:v>
                </c:pt>
                <c:pt idx="13">
                  <c:v>21.041929739568801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9B9-4F4F-936D-A49A0CDF36C2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Sheet1!$F$1:$F$14</c:f>
              <c:numCache>
                <c:formatCode>General</c:formatCode>
                <c:ptCount val="14"/>
                <c:pt idx="0">
                  <c:v>5969.7989331575</c:v>
                </c:pt>
                <c:pt idx="1">
                  <c:v>3728.4560284415902</c:v>
                </c:pt>
                <c:pt idx="2">
                  <c:v>109.105581796672</c:v>
                </c:pt>
                <c:pt idx="3">
                  <c:v>16.710466399850201</c:v>
                </c:pt>
                <c:pt idx="4">
                  <c:v>16.437684944980202</c:v>
                </c:pt>
                <c:pt idx="5">
                  <c:v>19.005861145226699</c:v>
                </c:pt>
                <c:pt idx="6">
                  <c:v>18.955100651083701</c:v>
                </c:pt>
                <c:pt idx="7">
                  <c:v>19.924555729279898</c:v>
                </c:pt>
                <c:pt idx="8">
                  <c:v>19.927204008161201</c:v>
                </c:pt>
                <c:pt idx="9">
                  <c:v>20.411961416194099</c:v>
                </c:pt>
                <c:pt idx="10">
                  <c:v>20.892028769513502</c:v>
                </c:pt>
                <c:pt idx="11">
                  <c:v>21.611219833379501</c:v>
                </c:pt>
                <c:pt idx="12">
                  <c:v>21.229242067293399</c:v>
                </c:pt>
                <c:pt idx="13">
                  <c:v>21.128746105360801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9B9-4F4F-936D-A49A0CDF36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620864"/>
        <c:axId val="195622400"/>
      </c:lineChart>
      <c:catAx>
        <c:axId val="19562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622400"/>
        <c:crosses val="autoZero"/>
        <c:auto val="1"/>
        <c:lblAlgn val="ctr"/>
        <c:lblOffset val="100"/>
        <c:noMultiLvlLbl val="0"/>
      </c:catAx>
      <c:valAx>
        <c:axId val="19562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62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9.9999366757525294</c:v>
                </c:pt>
                <c:pt idx="1">
                  <c:v>14.0948152441304</c:v>
                </c:pt>
                <c:pt idx="2">
                  <c:v>18.018067664526502</c:v>
                </c:pt>
                <c:pt idx="3">
                  <c:v>21.0525795342649</c:v>
                </c:pt>
                <c:pt idx="4">
                  <c:v>21.892537046280498</c:v>
                </c:pt>
                <c:pt idx="5">
                  <c:v>22.455551655025801</c:v>
                </c:pt>
                <c:pt idx="6">
                  <c:v>21.811050395996102</c:v>
                </c:pt>
                <c:pt idx="7">
                  <c:v>22.103694394480399</c:v>
                </c:pt>
                <c:pt idx="8">
                  <c:v>23.546118332736199</c:v>
                </c:pt>
                <c:pt idx="9">
                  <c:v>23.549818715737199</c:v>
                </c:pt>
                <c:pt idx="10">
                  <c:v>23.192882368045701</c:v>
                </c:pt>
                <c:pt idx="11">
                  <c:v>23.092586011193301</c:v>
                </c:pt>
                <c:pt idx="12">
                  <c:v>23.143302893255498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3A-4BCC-BDDF-013CB63604E6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10.809221163857099</c:v>
                </c:pt>
                <c:pt idx="1">
                  <c:v>15.385375641543501</c:v>
                </c:pt>
                <c:pt idx="2">
                  <c:v>18.223711625508098</c:v>
                </c:pt>
                <c:pt idx="3">
                  <c:v>18.0585486881035</c:v>
                </c:pt>
                <c:pt idx="4">
                  <c:v>20.627102442644201</c:v>
                </c:pt>
                <c:pt idx="5">
                  <c:v>21.130594410311001</c:v>
                </c:pt>
                <c:pt idx="6">
                  <c:v>21.1848592820274</c:v>
                </c:pt>
                <c:pt idx="7">
                  <c:v>21.587606847261899</c:v>
                </c:pt>
                <c:pt idx="8">
                  <c:v>21.627895988500399</c:v>
                </c:pt>
                <c:pt idx="9">
                  <c:v>22.548196035899601</c:v>
                </c:pt>
                <c:pt idx="10">
                  <c:v>23.1196785246057</c:v>
                </c:pt>
                <c:pt idx="11">
                  <c:v>23.155021457826201</c:v>
                </c:pt>
                <c:pt idx="12">
                  <c:v>23.1379861501429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3A-4BCC-BDDF-013CB63604E6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1340.4845676140801</c:v>
                </c:pt>
                <c:pt idx="1">
                  <c:v>635.77784343089695</c:v>
                </c:pt>
                <c:pt idx="2">
                  <c:v>69.078327358568004</c:v>
                </c:pt>
                <c:pt idx="3">
                  <c:v>358.07092968542401</c:v>
                </c:pt>
                <c:pt idx="4">
                  <c:v>21.850893644150599</c:v>
                </c:pt>
                <c:pt idx="5">
                  <c:v>22.2624353809505</c:v>
                </c:pt>
                <c:pt idx="6">
                  <c:v>23.260011934432502</c:v>
                </c:pt>
                <c:pt idx="7">
                  <c:v>23.388065766633201</c:v>
                </c:pt>
                <c:pt idx="8">
                  <c:v>23.573731078826398</c:v>
                </c:pt>
                <c:pt idx="9">
                  <c:v>24.221544496856499</c:v>
                </c:pt>
                <c:pt idx="10">
                  <c:v>24.941289186497698</c:v>
                </c:pt>
                <c:pt idx="11">
                  <c:v>24.4577880119928</c:v>
                </c:pt>
                <c:pt idx="12">
                  <c:v>24.9203227450793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F3A-4BCC-BDDF-013CB63604E6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1077.62578942962</c:v>
                </c:pt>
                <c:pt idx="1">
                  <c:v>75.420769308324296</c:v>
                </c:pt>
                <c:pt idx="2">
                  <c:v>18.891066442678099</c:v>
                </c:pt>
                <c:pt idx="3">
                  <c:v>19.6332175364109</c:v>
                </c:pt>
                <c:pt idx="4">
                  <c:v>19.007316044773699</c:v>
                </c:pt>
                <c:pt idx="5">
                  <c:v>20.543056344725699</c:v>
                </c:pt>
                <c:pt idx="6">
                  <c:v>19.4936641078741</c:v>
                </c:pt>
                <c:pt idx="7">
                  <c:v>19.739175148677901</c:v>
                </c:pt>
                <c:pt idx="8">
                  <c:v>19.453302901449302</c:v>
                </c:pt>
                <c:pt idx="9">
                  <c:v>20.749603764755999</c:v>
                </c:pt>
                <c:pt idx="10">
                  <c:v>21.137696221047701</c:v>
                </c:pt>
                <c:pt idx="11">
                  <c:v>21.034581314535298</c:v>
                </c:pt>
                <c:pt idx="12">
                  <c:v>21.041929739568801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F3A-4BCC-BDDF-013CB63604E6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3728.4560284415902</c:v>
                </c:pt>
                <c:pt idx="1">
                  <c:v>109.105581796672</c:v>
                </c:pt>
                <c:pt idx="2">
                  <c:v>16.710466399850201</c:v>
                </c:pt>
                <c:pt idx="3">
                  <c:v>16.437684944980202</c:v>
                </c:pt>
                <c:pt idx="4">
                  <c:v>19.005861145226699</c:v>
                </c:pt>
                <c:pt idx="5">
                  <c:v>18.955100651083701</c:v>
                </c:pt>
                <c:pt idx="6">
                  <c:v>19.924555729279898</c:v>
                </c:pt>
                <c:pt idx="7">
                  <c:v>19.927204008161201</c:v>
                </c:pt>
                <c:pt idx="8">
                  <c:v>20.411961416194099</c:v>
                </c:pt>
                <c:pt idx="9">
                  <c:v>20.892028769513502</c:v>
                </c:pt>
                <c:pt idx="10">
                  <c:v>21.611219833379501</c:v>
                </c:pt>
                <c:pt idx="11">
                  <c:v>21.229242067293399</c:v>
                </c:pt>
                <c:pt idx="12">
                  <c:v>21.128746105360801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F3A-4BCC-BDDF-013CB6360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671936"/>
        <c:axId val="195673472"/>
      </c:lineChart>
      <c:catAx>
        <c:axId val="195671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673472"/>
        <c:crosses val="autoZero"/>
        <c:auto val="1"/>
        <c:lblAlgn val="ctr"/>
        <c:lblOffset val="100"/>
        <c:noMultiLvlLbl val="0"/>
      </c:catAx>
      <c:valAx>
        <c:axId val="19567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671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橙に近づける</a:t>
            </a:r>
            <a:r>
              <a:rPr lang="en-US" altLang="ja-JP"/>
              <a:t>(3</a:t>
            </a:r>
            <a:r>
              <a:rPr lang="ja-JP" altLang="en-US"/>
              <a:t>次元</a:t>
            </a:r>
            <a:r>
              <a:rPr lang="en-US" altLang="ja-JP"/>
              <a:t>)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10792.425908311199</c:v>
                </c:pt>
                <c:pt idx="1">
                  <c:v>721.278409229918</c:v>
                </c:pt>
                <c:pt idx="2">
                  <c:v>222.48786654297999</c:v>
                </c:pt>
                <c:pt idx="3">
                  <c:v>159.75961419712999</c:v>
                </c:pt>
                <c:pt idx="4">
                  <c:v>20.927684121379599</c:v>
                </c:pt>
                <c:pt idx="5">
                  <c:v>19.977423578956198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8A-40AC-A129-E79480812BD3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5966.5589315726102</c:v>
                </c:pt>
                <c:pt idx="1">
                  <c:v>2955.68652502235</c:v>
                </c:pt>
                <c:pt idx="2">
                  <c:v>560.86624365822797</c:v>
                </c:pt>
                <c:pt idx="3">
                  <c:v>20.1042206027013</c:v>
                </c:pt>
                <c:pt idx="4">
                  <c:v>20.4010720680951</c:v>
                </c:pt>
                <c:pt idx="5">
                  <c:v>21.6269089360318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8A-40AC-A129-E79480812B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704320"/>
        <c:axId val="195705856"/>
      </c:lineChart>
      <c:catAx>
        <c:axId val="195704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705856"/>
        <c:crosses val="autoZero"/>
        <c:auto val="1"/>
        <c:lblAlgn val="ctr"/>
        <c:lblOffset val="100"/>
        <c:noMultiLvlLbl val="0"/>
      </c:catAx>
      <c:valAx>
        <c:axId val="19570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704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橙に近づける</a:t>
            </a:r>
            <a:r>
              <a:rPr lang="en-US" altLang="ja-JP"/>
              <a:t>(3</a:t>
            </a:r>
            <a:r>
              <a:rPr lang="ja-JP" altLang="en-US"/>
              <a:t>次元</a:t>
            </a:r>
            <a:r>
              <a:rPr lang="en-US" altLang="ja-JP"/>
              <a:t>)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result_Mat_SOINN!$A$5:$A$14</c:f>
              <c:numCache>
                <c:formatCode>General</c:formatCode>
                <c:ptCount val="10"/>
                <c:pt idx="0">
                  <c:v>0.31008618961951601</c:v>
                </c:pt>
                <c:pt idx="1">
                  <c:v>5.4389819157993804</c:v>
                </c:pt>
                <c:pt idx="2">
                  <c:v>12.884885168558901</c:v>
                </c:pt>
                <c:pt idx="3">
                  <c:v>13.6319892948493</c:v>
                </c:pt>
                <c:pt idx="4">
                  <c:v>14.9803568384005</c:v>
                </c:pt>
                <c:pt idx="5">
                  <c:v>17.154400900036801</c:v>
                </c:pt>
                <c:pt idx="6">
                  <c:v>17.796238403821299</c:v>
                </c:pt>
                <c:pt idx="7">
                  <c:v>18.0215203576529</c:v>
                </c:pt>
                <c:pt idx="8">
                  <c:v>18.6620207096752</c:v>
                </c:pt>
                <c:pt idx="9">
                  <c:v>19.510978250666401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78-4B23-B61C-E40AE225D9CB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result_Mat_SOINN!$B$5:$B$14</c:f>
              <c:numCache>
                <c:formatCode>General</c:formatCode>
                <c:ptCount val="10"/>
                <c:pt idx="0">
                  <c:v>1.19190275300517</c:v>
                </c:pt>
                <c:pt idx="1">
                  <c:v>5.9589484457963096</c:v>
                </c:pt>
                <c:pt idx="2">
                  <c:v>9.1067098609133108</c:v>
                </c:pt>
                <c:pt idx="3">
                  <c:v>14.017482432733001</c:v>
                </c:pt>
                <c:pt idx="4">
                  <c:v>15.6734845631371</c:v>
                </c:pt>
                <c:pt idx="5">
                  <c:v>16.991070644393901</c:v>
                </c:pt>
                <c:pt idx="6">
                  <c:v>19.1746176658061</c:v>
                </c:pt>
                <c:pt idx="7">
                  <c:v>20.647999285550402</c:v>
                </c:pt>
                <c:pt idx="8">
                  <c:v>21.1290288881879</c:v>
                </c:pt>
                <c:pt idx="9">
                  <c:v>21.645371065811599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78-4B23-B61C-E40AE225D9CB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result_Mat_SOINN!$C$5:$C$14</c:f>
              <c:numCache>
                <c:formatCode>General</c:formatCode>
                <c:ptCount val="10"/>
                <c:pt idx="0">
                  <c:v>0.244690607422238</c:v>
                </c:pt>
                <c:pt idx="1">
                  <c:v>8.9251898236613805</c:v>
                </c:pt>
                <c:pt idx="2">
                  <c:v>11.561892118222399</c:v>
                </c:pt>
                <c:pt idx="3">
                  <c:v>13.9512715539956</c:v>
                </c:pt>
                <c:pt idx="4">
                  <c:v>17.242193648322399</c:v>
                </c:pt>
                <c:pt idx="5">
                  <c:v>17.697052432859302</c:v>
                </c:pt>
                <c:pt idx="6">
                  <c:v>19.738824838527599</c:v>
                </c:pt>
                <c:pt idx="7">
                  <c:v>19.882010605228299</c:v>
                </c:pt>
                <c:pt idx="8">
                  <c:v>18.836671463923601</c:v>
                </c:pt>
                <c:pt idx="9">
                  <c:v>19.7791543698428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978-4B23-B61C-E40AE225D9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750528"/>
        <c:axId val="195756416"/>
      </c:lineChart>
      <c:catAx>
        <c:axId val="19575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756416"/>
        <c:crosses val="autoZero"/>
        <c:auto val="1"/>
        <c:lblAlgn val="ctr"/>
        <c:lblOffset val="100"/>
        <c:noMultiLvlLbl val="0"/>
      </c:catAx>
      <c:valAx>
        <c:axId val="19575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750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1800"/>
              <a:t>NbO</a:t>
            </a:r>
            <a:r>
              <a:rPr lang="en-US" altLang="ja-JP" sz="1800" baseline="0"/>
              <a:t> 2D</a:t>
            </a:r>
            <a:endParaRPr lang="ja-JP" alt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result_EM_3D_NbO!$A$2:$A$11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result_EM_3D_NbO!$B$2:$B$11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8.3333333333333329E-2</c:v>
                </c:pt>
                <c:pt idx="3">
                  <c:v>0.16666666666666666</c:v>
                </c:pt>
                <c:pt idx="4">
                  <c:v>0.41666666666666669</c:v>
                </c:pt>
                <c:pt idx="5">
                  <c:v>0.41666666666666669</c:v>
                </c:pt>
                <c:pt idx="6">
                  <c:v>0.66666666666666663</c:v>
                </c:pt>
                <c:pt idx="7">
                  <c:v>0.83333333333333337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77-47EC-B3D4-6929463950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4865536"/>
        <c:axId val="294900480"/>
      </c:lineChart>
      <c:catAx>
        <c:axId val="294865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data</a:t>
                </a:r>
                <a:endParaRPr lang="ja-JP" alt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4900480"/>
        <c:crosses val="autoZero"/>
        <c:auto val="1"/>
        <c:lblAlgn val="ctr"/>
        <c:lblOffset val="100"/>
        <c:noMultiLvlLbl val="0"/>
      </c:catAx>
      <c:valAx>
        <c:axId val="29490048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success</a:t>
                </a:r>
                <a:r>
                  <a:rPr lang="en-US" altLang="ja-JP" sz="2000" baseline="0"/>
                  <a:t> rate</a:t>
                </a:r>
                <a:endParaRPr lang="ja-JP" alt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4865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kumimoji="1" lang="ja-JP" sz="1200"/>
            </a:lvl1pPr>
          </a:lstStyle>
          <a:p>
            <a:fld id="{3842907C-D0AA-4C58-9F94-58B40AD65B29}" type="datetimeFigureOut">
              <a:rPr lang="ja-JP" altLang="en-US"/>
              <a:pPr/>
              <a:t>2017/9/5</a:t>
            </a:fld>
            <a:endParaRPr kumimoji="1" 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kumimoji="1" lang="ja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kumimoji="1" lang="ja-JP" sz="1200"/>
            </a:lvl1pPr>
          </a:lstStyle>
          <a:p>
            <a:fld id="{1D76769E-C829-4283-B80E-CB90D995C291}" type="slidenum">
              <a:rPr/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44908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kumimoji="1" lang="ja-JP" smtClean="0"/>
              <a:pPr/>
              <a:t>1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951651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9778-11A0-4F28-8F6C-5BBB2705C65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70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kumimoji="1" lang="ja-JP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dirty="0"/>
              <a:t>マスター タイトルの書式設定</a:t>
            </a:r>
            <a:endParaRPr kumimoji="1" lang="ja-JP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kumimoji="1" lang="ja-JP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1" lang="ja-JP" altLang="en-US"/>
              <a:t>マスター サブタイトルの書式設定</a:t>
            </a:r>
            <a:endParaRPr kumimoji="1" lang="ja-JP"/>
          </a:p>
        </p:txBody>
      </p:sp>
      <p:grpSp>
        <p:nvGrpSpPr>
          <p:cNvPr id="2" name="Group 14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1" lang="ja-JP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1" lang="ja-JP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kumimoji="1" lang="ja-JP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ja-JP" altLang="en-US"/>
              <a:pPr/>
              <a:t>2017年9月5日(火)</a:t>
            </a:fld>
            <a:endParaRPr kumimoji="1" lang="ja-JP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/>
              <a:pPr/>
              <a:t>‹#›</a:t>
            </a:fld>
            <a:endParaRPr kumimoji="1" lang="ja-JP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ja-JP" altLang="en-US"/>
              <a:pPr/>
              <a:t>2017年9月5日(火)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ja-JP" altLang="en-US"/>
              <a:pPr/>
              <a:t>2017年9月5日(火)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5030019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07944"/>
            <a:ext cx="1920240" cy="365760"/>
          </a:xfrm>
        </p:spPr>
        <p:txBody>
          <a:bodyPr/>
          <a:lstStyle/>
          <a:p>
            <a:fld id="{227FEF5B-F2CC-4EC5-8F1F-29A8BF9EFFA9}" type="datetime2">
              <a:rPr lang="ja-JP" altLang="en-US"/>
              <a:pPr/>
              <a:t>2017年9月5日(火)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9912" y="6407946"/>
            <a:ext cx="2350681" cy="365125"/>
          </a:xfrm>
        </p:spPr>
        <p:txBody>
          <a:bodyPr/>
          <a:lstStyle/>
          <a:p>
            <a:endParaRPr kumimoji="1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1999" y="6407946"/>
            <a:ext cx="911033" cy="365125"/>
          </a:xfrm>
        </p:spPr>
        <p:txBody>
          <a:bodyPr/>
          <a:lstStyle>
            <a:lvl1pPr>
              <a:defRPr sz="1600"/>
            </a:lvl1pPr>
            <a:extLst/>
          </a:lstStyle>
          <a:p>
            <a:fld id="{BC410EEA-824F-4D46-AFE7-60426C8C06B0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rtlCol="0"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kumimoji="1" lang="ja-JP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kumimoji="1" lang="ja-JP" sz="2300">
                <a:solidFill>
                  <a:schemeClr val="tx1"/>
                </a:solidFill>
              </a:defRPr>
            </a:lvl1pPr>
            <a:lvl2pPr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09C1-563D-4D9C-B702-B64C84A5A174}" type="datetime2">
              <a:rPr lang="ja-JP" altLang="en-US"/>
              <a:pPr/>
              <a:t>2017年9月5日(火)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03D9-A6EB-41FB-BF22-3F49E470997E}" type="datetime2">
              <a:rPr lang="ja-JP" altLang="en-US"/>
              <a:pPr/>
              <a:t>2017年9月5日(火)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kumimoji="1" lang="ja-JP"/>
            </a:lvl1pPr>
            <a:extLst/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2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72432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0534-5698-4F62-9CFE-5DE61A073E78}" type="datetime2">
              <a:rPr lang="ja-JP" altLang="en-US"/>
              <a:pPr/>
              <a:t>2017年9月5日(火)</a:t>
            </a:fld>
            <a:endParaRPr kumimoji="1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27A3-B249-4F87-AB1A-1E06AC1AA2A4}" type="datetime2">
              <a:rPr lang="ja-JP" altLang="en-US"/>
              <a:pPr/>
              <a:t>2017年9月5日(火)</a:t>
            </a:fld>
            <a:endParaRPr kumimoji="1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6142-29B2-49CC-BCC6-A3AD70B4960E}" type="datetime2">
              <a:rPr lang="ja-JP" altLang="en-US"/>
              <a:pPr/>
              <a:t>2017年9月5日(火)</a:t>
            </a:fld>
            <a:endParaRPr kumimoji="1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kumimoji="1" lang="ja-JP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kumimoji="1" lang="ja-JP" sz="1600"/>
            </a:lvl1pPr>
            <a:lvl2pPr>
              <a:buNone/>
              <a:defRPr kumimoji="1" lang="ja-JP" sz="1200"/>
            </a:lvl2pPr>
            <a:lvl3pPr>
              <a:buNone/>
              <a:defRPr kumimoji="1" lang="ja-JP" sz="1000"/>
            </a:lvl3pPr>
            <a:lvl4pPr>
              <a:buNone/>
              <a:defRPr kumimoji="1" lang="ja-JP" sz="900"/>
            </a:lvl4pPr>
            <a:lvl5pPr>
              <a:buNone/>
              <a:defRPr kumimoji="1" lang="ja-JP" sz="9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kumimoji="1" lang="ja-JP" sz="3200"/>
            </a:lvl1pPr>
            <a:lvl2pPr>
              <a:defRPr kumimoji="1" lang="ja-JP" sz="2800"/>
            </a:lvl2pPr>
            <a:lvl3pPr>
              <a:defRPr kumimoji="1" lang="ja-JP" sz="2400"/>
            </a:lvl3pPr>
            <a:lvl4pPr>
              <a:defRPr kumimoji="1" lang="ja-JP" sz="2000"/>
            </a:lvl4pPr>
            <a:lvl5pPr>
              <a:defRPr kumimoji="1" lang="ja-JP" sz="20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86C4691-4882-40A8-AF62-8CF6A18D40B2}" type="datetime2">
              <a:rPr lang="ja-JP" altLang="en-US"/>
              <a:pPr/>
              <a:t>2017年9月5日(火)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kumimoji="1" lang="ja-JP" sz="1400"/>
            </a:lvl1pPr>
            <a:lvl2pPr>
              <a:defRPr kumimoji="1" lang="ja-JP" sz="1200"/>
            </a:lvl2pPr>
            <a:lvl3pPr>
              <a:defRPr kumimoji="1" lang="ja-JP" sz="1000"/>
            </a:lvl3pPr>
            <a:lvl4pPr>
              <a:defRPr kumimoji="1" lang="ja-JP" sz="900"/>
            </a:lvl4pPr>
            <a:lvl5pPr>
              <a:defRPr kumimoji="1" lang="ja-JP" sz="9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kumimoji="1" lang="ja-JP" sz="3200"/>
            </a:lvl1pPr>
            <a:extLst/>
          </a:lstStyle>
          <a:p>
            <a:r>
              <a:rPr kumimoji="1" lang="ja-JP" altLang="en-US"/>
              <a:t>図を追加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ja-JP" altLang="en-US"/>
              <a:pPr/>
              <a:t>2017年9月5日(火)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</p:spPr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kumimoji="1" lang="ja-JP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kumimoji="1" lang="ja-JP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kumimoji="1" lang="ja-JP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1" lang="ja-JP"/>
              <a:t>マスタ タイトルの書式設定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  <a:p>
            <a:pPr lvl="5"/>
            <a:r>
              <a:rPr kumimoji="1" lang="ja-JP"/>
              <a:t>第 6 レベル</a:t>
            </a:r>
          </a:p>
          <a:p>
            <a:pPr lvl="6"/>
            <a:r>
              <a:rPr kumimoji="1" lang="ja-JP"/>
              <a:t>第 7 レベル</a:t>
            </a:r>
          </a:p>
          <a:p>
            <a:pPr lvl="7"/>
            <a:r>
              <a:rPr kumimoji="1" lang="ja-JP"/>
              <a:t>第 8 レベル</a:t>
            </a:r>
          </a:p>
          <a:p>
            <a:pPr lvl="8"/>
            <a:r>
              <a:rPr kumimoji="1" lang="ja-JP"/>
              <a:t>第 9 レベル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ja-JP" altLang="en-US"/>
              <a:pPr/>
              <a:t>2017年9月5日(火)</a:t>
            </a:fld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kumimoji="1" lang="ja-JP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kumimoji="1" lang="ja-JP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lang="ja-JP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lang="ja-JP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9.png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1752603"/>
            <a:ext cx="8153400" cy="1829761"/>
          </a:xfrm>
        </p:spPr>
        <p:txBody>
          <a:bodyPr/>
          <a:lstStyle/>
          <a:p>
            <a:r>
              <a:rPr kumimoji="1" lang="en-US" altLang="ja-JP" dirty="0"/>
              <a:t>Discussion</a:t>
            </a:r>
            <a:endParaRPr kumimoji="1" lang="ja-JP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菰田</a:t>
            </a:r>
            <a:endParaRPr kumimoji="1" lang="ja-JP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下矢印 6"/>
          <p:cNvSpPr/>
          <p:nvPr/>
        </p:nvSpPr>
        <p:spPr>
          <a:xfrm>
            <a:off x="4283968" y="4293096"/>
            <a:ext cx="57606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655676" y="4797152"/>
                <a:ext cx="5832648" cy="7981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676" y="4797152"/>
                <a:ext cx="5832648" cy="7981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60892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  <a:endParaRPr kumimoji="1" lang="en-US" altLang="ja-JP" dirty="0"/>
          </a:p>
          <a:p>
            <a:pPr lvl="1"/>
            <a:r>
              <a:rPr lang="ja-JP" altLang="en-US" dirty="0"/>
              <a:t>キネクト実装中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2016/11/ 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296029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骨格データを取得するための </a:t>
            </a:r>
            <a:r>
              <a:rPr kumimoji="1" lang="en-US" altLang="ja-JP" dirty="0"/>
              <a:t>GUI </a:t>
            </a:r>
            <a:r>
              <a:rPr kumimoji="1" lang="ja-JP" altLang="en-US" dirty="0"/>
              <a:t>は完成</a:t>
            </a:r>
            <a:endParaRPr kumimoji="1" lang="en-US" altLang="ja-JP" dirty="0"/>
          </a:p>
          <a:p>
            <a:r>
              <a:rPr lang="ja-JP" altLang="en-US" dirty="0"/>
              <a:t>深度センサが（なぜか）起動できない</a:t>
            </a:r>
            <a:endParaRPr lang="en-US" altLang="ja-JP" dirty="0"/>
          </a:p>
          <a:p>
            <a:pPr lvl="1"/>
            <a:r>
              <a:rPr kumimoji="1" lang="ja-JP" altLang="en-US" dirty="0"/>
              <a:t>物体位置が取れない</a:t>
            </a:r>
            <a:endParaRPr kumimoji="1" lang="en-US" altLang="ja-JP" dirty="0"/>
          </a:p>
          <a:p>
            <a:r>
              <a:rPr lang="ja-JP" altLang="en-US" dirty="0"/>
              <a:t>とりあえず骨格情報のみで進めてみようと考えている</a:t>
            </a:r>
            <a:endParaRPr lang="en-US" altLang="ja-JP" dirty="0"/>
          </a:p>
          <a:p>
            <a:pPr lvl="1"/>
            <a:r>
              <a:rPr kumimoji="1" lang="ja-JP" altLang="en-US" dirty="0"/>
              <a:t>原理的には物体位置も自然に導入できる（はず）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キネクト実装中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645024"/>
            <a:ext cx="4392488" cy="307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7383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動作の模倣学習</a:t>
            </a:r>
            <a:endParaRPr kumimoji="1" lang="en-US" altLang="ja-JP" dirty="0"/>
          </a:p>
          <a:p>
            <a:pPr lvl="1"/>
            <a:r>
              <a:rPr lang="ja-JP" altLang="en-US" dirty="0"/>
              <a:t>「何を」模倣するのか</a:t>
            </a:r>
            <a:endParaRPr lang="en-US" altLang="ja-JP" dirty="0"/>
          </a:p>
          <a:p>
            <a:pPr lvl="2"/>
            <a:r>
              <a:rPr kumimoji="1" lang="ja-JP" altLang="en-US" dirty="0"/>
              <a:t>卒業研究　：　</a:t>
            </a:r>
            <a:r>
              <a:rPr kumimoji="1" lang="en-US" altLang="ja-JP" dirty="0"/>
              <a:t>	</a:t>
            </a:r>
            <a:r>
              <a:rPr kumimoji="1" lang="ja-JP" altLang="en-US" dirty="0"/>
              <a:t>目標位置はどこか</a:t>
            </a:r>
            <a:endParaRPr kumimoji="1" lang="en-US" altLang="ja-JP" dirty="0"/>
          </a:p>
          <a:p>
            <a:pPr marL="630936" lvl="2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物体移動動作の最終位置</a:t>
            </a:r>
            <a:endParaRPr lang="en-US" altLang="ja-JP" dirty="0"/>
          </a:p>
          <a:p>
            <a:pPr lvl="2"/>
            <a:endParaRPr kumimoji="1" lang="en-US" altLang="ja-JP" dirty="0"/>
          </a:p>
          <a:p>
            <a:pPr lvl="2"/>
            <a:r>
              <a:rPr kumimoji="1" lang="ja-JP" altLang="en-US" dirty="0"/>
              <a:t>今後</a:t>
            </a:r>
            <a:r>
              <a:rPr lang="ja-JP" altLang="en-US" dirty="0"/>
              <a:t>　：</a:t>
            </a:r>
            <a:r>
              <a:rPr lang="en-US" altLang="ja-JP" dirty="0"/>
              <a:t>		</a:t>
            </a:r>
            <a:r>
              <a:rPr lang="ja-JP" altLang="en-US" dirty="0"/>
              <a:t>動作軌道も含めて学習</a:t>
            </a:r>
            <a:endParaRPr lang="en-US" altLang="ja-JP" dirty="0"/>
          </a:p>
          <a:p>
            <a:pPr marL="630936" lvl="2" indent="0">
              <a:buNone/>
            </a:pPr>
            <a:r>
              <a:rPr kumimoji="1" lang="en-US" altLang="ja-JP" dirty="0"/>
              <a:t>			</a:t>
            </a:r>
            <a:r>
              <a:rPr kumimoji="1" lang="ja-JP" altLang="en-US" dirty="0"/>
              <a:t>模倣すべき挙動を抽出</a:t>
            </a:r>
            <a:endParaRPr kumimoji="1" lang="en-US" altLang="ja-JP" dirty="0"/>
          </a:p>
          <a:p>
            <a:pPr marL="630936" lvl="2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↓</a:t>
            </a:r>
            <a:endParaRPr lang="en-US" altLang="ja-JP" dirty="0"/>
          </a:p>
          <a:p>
            <a:pPr marL="630936" lvl="2" indent="0">
              <a:buNone/>
            </a:pPr>
            <a:r>
              <a:rPr kumimoji="1" lang="en-US" altLang="ja-JP" dirty="0"/>
              <a:t>			</a:t>
            </a:r>
            <a:r>
              <a:rPr kumimoji="1" lang="ja-JP" altLang="en-US" dirty="0"/>
              <a:t>（重要な）</a:t>
            </a:r>
            <a:r>
              <a:rPr kumimoji="1" lang="ja-JP" altLang="en-US" b="1" dirty="0">
                <a:solidFill>
                  <a:srgbClr val="FF0000"/>
                </a:solidFill>
              </a:rPr>
              <a:t>途中位置</a:t>
            </a:r>
            <a:r>
              <a:rPr kumimoji="1" lang="ja-JP" altLang="en-US" dirty="0"/>
              <a:t>はどこか</a:t>
            </a:r>
            <a:endParaRPr kumimoji="1" lang="en-US" altLang="ja-JP" dirty="0"/>
          </a:p>
          <a:p>
            <a:pPr marL="630936" lvl="2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↓</a:t>
            </a:r>
            <a:endParaRPr lang="en-US" altLang="ja-JP" dirty="0"/>
          </a:p>
          <a:p>
            <a:pPr marL="630936" lvl="2" indent="0">
              <a:buNone/>
            </a:pPr>
            <a:r>
              <a:rPr kumimoji="1" lang="en-US" altLang="ja-JP" dirty="0"/>
              <a:t>			</a:t>
            </a:r>
            <a:r>
              <a:rPr lang="ja-JP" altLang="en-US" dirty="0"/>
              <a:t>途中位置の時系列が分かれば，</a:t>
            </a:r>
            <a:endParaRPr lang="en-US" altLang="ja-JP" dirty="0"/>
          </a:p>
          <a:p>
            <a:pPr marL="630936" lvl="2" indent="0">
              <a:buNone/>
            </a:pPr>
            <a:r>
              <a:rPr kumimoji="1" lang="en-US" altLang="ja-JP" dirty="0"/>
              <a:t>			</a:t>
            </a:r>
            <a:r>
              <a:rPr kumimoji="1" lang="ja-JP" altLang="en-US" dirty="0"/>
              <a:t>卒論手法の連続で解釈できる</a:t>
            </a:r>
            <a:endParaRPr kumimoji="1" lang="en-US" altLang="ja-JP" dirty="0"/>
          </a:p>
          <a:p>
            <a:pPr lvl="2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テーマについて</a:t>
            </a:r>
          </a:p>
        </p:txBody>
      </p:sp>
      <p:sp>
        <p:nvSpPr>
          <p:cNvPr id="4" name="楕円 3"/>
          <p:cNvSpPr/>
          <p:nvPr/>
        </p:nvSpPr>
        <p:spPr>
          <a:xfrm>
            <a:off x="3131840" y="3284984"/>
            <a:ext cx="1368152" cy="432048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03437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NPYLM </a:t>
            </a:r>
            <a:r>
              <a:rPr kumimoji="1" lang="ja-JP" altLang="en-US" dirty="0"/>
              <a:t>は出力素を「</a:t>
            </a:r>
            <a:r>
              <a:rPr kumimoji="1" lang="ja-JP" altLang="en-US" b="1" dirty="0">
                <a:solidFill>
                  <a:srgbClr val="FF0000"/>
                </a:solidFill>
              </a:rPr>
              <a:t>意味</a:t>
            </a:r>
            <a:r>
              <a:rPr kumimoji="1" lang="ja-JP" altLang="en-US" dirty="0"/>
              <a:t>のあるまとまり」にする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→まとまりの境界は「</a:t>
            </a:r>
            <a:r>
              <a:rPr lang="ja-JP" altLang="en-US" b="1" dirty="0">
                <a:solidFill>
                  <a:srgbClr val="FF0000"/>
                </a:solidFill>
              </a:rPr>
              <a:t>意味の境界</a:t>
            </a:r>
            <a:r>
              <a:rPr lang="ja-JP" altLang="en-US" dirty="0"/>
              <a:t>」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境界部分の情報を取得することで，途中状態の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学習が可能かも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テーマについて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63949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35" y="2952567"/>
            <a:ext cx="1537273" cy="1531191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032808" cy="115212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アウトライン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941809" y="2492896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HDP-HMM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41809" y="4581128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NPYLM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5456400"/>
            <a:ext cx="3487200" cy="1356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3369461"/>
            <a:ext cx="3487200" cy="101265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1619672" y="2204864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1623908" y="3187223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19672" y="431011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619672" y="522920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69742"/>
            <a:ext cx="4929232" cy="1918115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6228184" y="39348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644008" y="764704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652120" y="78666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6642965" y="139247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5526360" y="1388695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652120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614405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2" idx="1"/>
          </p:cNvCxnSpPr>
          <p:nvPr/>
        </p:nvCxnSpPr>
        <p:spPr>
          <a:xfrm>
            <a:off x="4889859" y="1010555"/>
            <a:ext cx="678682" cy="4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3"/>
            <a:endCxn id="24" idx="7"/>
          </p:cNvCxnSpPr>
          <p:nvPr/>
        </p:nvCxnSpPr>
        <p:spPr>
          <a:xfrm flipH="1">
            <a:off x="4860256" y="1634546"/>
            <a:ext cx="708285" cy="39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8" idx="5"/>
            <a:endCxn id="21" idx="1"/>
          </p:cNvCxnSpPr>
          <p:nvPr/>
        </p:nvCxnSpPr>
        <p:spPr>
          <a:xfrm>
            <a:off x="5897971" y="1032513"/>
            <a:ext cx="787175" cy="40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1" idx="3"/>
            <a:endCxn id="23" idx="7"/>
          </p:cNvCxnSpPr>
          <p:nvPr/>
        </p:nvCxnSpPr>
        <p:spPr>
          <a:xfrm flipH="1">
            <a:off x="5897971" y="1638323"/>
            <a:ext cx="787175" cy="39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6237700" y="260277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6" y="3083525"/>
            <a:ext cx="1549858" cy="15283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0" y="3233835"/>
            <a:ext cx="1554094" cy="156331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9509"/>
            <a:ext cx="1549858" cy="15283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3089819"/>
            <a:ext cx="1554094" cy="156331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9" y="3284984"/>
            <a:ext cx="1558491" cy="1555405"/>
          </a:xfrm>
          <a:prstGeom prst="rect">
            <a:avLst/>
          </a:prstGeom>
        </p:spPr>
      </p:pic>
      <p:sp>
        <p:nvSpPr>
          <p:cNvPr id="40" name="下矢印 39"/>
          <p:cNvSpPr/>
          <p:nvPr/>
        </p:nvSpPr>
        <p:spPr>
          <a:xfrm>
            <a:off x="6228184" y="479715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807549" y="5229200"/>
            <a:ext cx="3292843" cy="111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5079384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3" name="楕円 42"/>
          <p:cNvSpPr/>
          <p:nvPr/>
        </p:nvSpPr>
        <p:spPr>
          <a:xfrm>
            <a:off x="6141248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4" name="右矢印 43"/>
          <p:cNvSpPr/>
          <p:nvPr/>
        </p:nvSpPr>
        <p:spPr>
          <a:xfrm>
            <a:off x="5868144" y="5716249"/>
            <a:ext cx="162272" cy="70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6" name="右矢印 45"/>
          <p:cNvSpPr/>
          <p:nvPr/>
        </p:nvSpPr>
        <p:spPr>
          <a:xfrm>
            <a:off x="6930008" y="5716249"/>
            <a:ext cx="162272" cy="70082"/>
          </a:xfrm>
          <a:prstGeom prst="rightArrow">
            <a:avLst/>
          </a:prstGeom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18040" y="5566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48" name="右矢印 47"/>
          <p:cNvSpPr/>
          <p:nvPr/>
        </p:nvSpPr>
        <p:spPr>
          <a:xfrm>
            <a:off x="4499992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929500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032653" y="5191307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初期状態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458279" y="5143133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目標状態</a:t>
            </a:r>
          </a:p>
        </p:txBody>
      </p:sp>
    </p:spTree>
    <p:extLst>
      <p:ext uri="{BB962C8B-B14F-4D97-AF65-F5344CB8AC3E}">
        <p14:creationId xmlns:p14="http://schemas.microsoft.com/office/powerpoint/2010/main" val="176851402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可視化してみたら，（案の定）ガタガタ</a:t>
            </a:r>
            <a:endParaRPr kumimoji="1" lang="en-US" altLang="ja-JP" dirty="0"/>
          </a:p>
          <a:p>
            <a:pPr lvl="1"/>
            <a:r>
              <a:rPr lang="ja-JP" altLang="en-US" dirty="0"/>
              <a:t>スムージングしたほうがよさそう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en-US" altLang="ja-JP" dirty="0"/>
              <a:t>SOINN-DP </a:t>
            </a:r>
            <a:r>
              <a:rPr kumimoji="1" lang="ja-JP" altLang="en-US" dirty="0"/>
              <a:t>の考え方をスムージングに利用できない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キネクトのデータ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073847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35" y="2952567"/>
            <a:ext cx="1537273" cy="1531191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032808" cy="115212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アウトライン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051720" y="249289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HDP-HMM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41809" y="4581128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NPYLM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5456400"/>
            <a:ext cx="3487200" cy="1356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3369461"/>
            <a:ext cx="3487200" cy="101265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755576" y="2204864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2555776" y="3187223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19672" y="431011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619672" y="522920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69742"/>
            <a:ext cx="4929232" cy="1918115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6228184" y="39348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644008" y="764704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652120" y="78666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6642965" y="139247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5526360" y="1388695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652120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614405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2" idx="1"/>
          </p:cNvCxnSpPr>
          <p:nvPr/>
        </p:nvCxnSpPr>
        <p:spPr>
          <a:xfrm>
            <a:off x="4889859" y="1010555"/>
            <a:ext cx="678682" cy="4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3"/>
            <a:endCxn id="24" idx="7"/>
          </p:cNvCxnSpPr>
          <p:nvPr/>
        </p:nvCxnSpPr>
        <p:spPr>
          <a:xfrm flipH="1">
            <a:off x="4860256" y="1634546"/>
            <a:ext cx="708285" cy="39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8" idx="5"/>
            <a:endCxn id="21" idx="1"/>
          </p:cNvCxnSpPr>
          <p:nvPr/>
        </p:nvCxnSpPr>
        <p:spPr>
          <a:xfrm>
            <a:off x="5897971" y="1032513"/>
            <a:ext cx="787175" cy="40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1" idx="3"/>
            <a:endCxn id="23" idx="7"/>
          </p:cNvCxnSpPr>
          <p:nvPr/>
        </p:nvCxnSpPr>
        <p:spPr>
          <a:xfrm flipH="1">
            <a:off x="5897971" y="1638323"/>
            <a:ext cx="787175" cy="39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6237700" y="260277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6" y="3083525"/>
            <a:ext cx="1549858" cy="15283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0" y="3233835"/>
            <a:ext cx="1554094" cy="156331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9509"/>
            <a:ext cx="1549858" cy="15283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3089819"/>
            <a:ext cx="1554094" cy="156331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9" y="3284984"/>
            <a:ext cx="1558491" cy="1555405"/>
          </a:xfrm>
          <a:prstGeom prst="rect">
            <a:avLst/>
          </a:prstGeom>
        </p:spPr>
      </p:pic>
      <p:sp>
        <p:nvSpPr>
          <p:cNvPr id="40" name="下矢印 39"/>
          <p:cNvSpPr/>
          <p:nvPr/>
        </p:nvSpPr>
        <p:spPr>
          <a:xfrm>
            <a:off x="6228184" y="479715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807549" y="5229200"/>
            <a:ext cx="3292843" cy="111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5079384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3" name="楕円 42"/>
          <p:cNvSpPr/>
          <p:nvPr/>
        </p:nvSpPr>
        <p:spPr>
          <a:xfrm>
            <a:off x="6141248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4" name="右矢印 43"/>
          <p:cNvSpPr/>
          <p:nvPr/>
        </p:nvSpPr>
        <p:spPr>
          <a:xfrm>
            <a:off x="5868144" y="5716249"/>
            <a:ext cx="162272" cy="70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6" name="右矢印 45"/>
          <p:cNvSpPr/>
          <p:nvPr/>
        </p:nvSpPr>
        <p:spPr>
          <a:xfrm>
            <a:off x="6930008" y="5716249"/>
            <a:ext cx="162272" cy="70082"/>
          </a:xfrm>
          <a:prstGeom prst="rightArrow">
            <a:avLst/>
          </a:prstGeom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18040" y="5566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48" name="右矢印 47"/>
          <p:cNvSpPr/>
          <p:nvPr/>
        </p:nvSpPr>
        <p:spPr>
          <a:xfrm>
            <a:off x="4499992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929500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032653" y="5191307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初期状態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458279" y="5143133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目標状態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179512" y="2507461"/>
            <a:ext cx="14734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SOINN-DP?</a:t>
            </a:r>
            <a:endParaRPr kumimoji="1" lang="ja-JP" altLang="en-US" dirty="0"/>
          </a:p>
        </p:txBody>
      </p:sp>
      <p:sp>
        <p:nvSpPr>
          <p:cNvPr id="2" name="右矢印 1"/>
          <p:cNvSpPr/>
          <p:nvPr/>
        </p:nvSpPr>
        <p:spPr>
          <a:xfrm>
            <a:off x="1763688" y="2708920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69828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とりあえず骨格情報のみで進める</a:t>
            </a:r>
            <a:endParaRPr kumimoji="1" lang="en-US" altLang="ja-JP" dirty="0"/>
          </a:p>
          <a:p>
            <a:pPr lvl="1"/>
            <a:r>
              <a:rPr lang="ja-JP" altLang="en-US" dirty="0"/>
              <a:t>深度センサの不具合が解消出来次第物体位置も導入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スムージング手法を試す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HDP-HMM </a:t>
            </a:r>
            <a:r>
              <a:rPr lang="ja-JP" altLang="en-US" dirty="0"/>
              <a:t>を理解する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881427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  <a:endParaRPr kumimoji="1" lang="en-US" altLang="ja-JP" dirty="0"/>
          </a:p>
          <a:p>
            <a:pPr lvl="1"/>
            <a:r>
              <a:rPr lang="ja-JP" altLang="en-US" dirty="0"/>
              <a:t>データの平滑化（スムージング）について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2016/11/24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525799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35" y="2952567"/>
            <a:ext cx="1537273" cy="1531191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032808" cy="115212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アウトライン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051720" y="249289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HDP-HMM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41809" y="4581128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NPYLM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5456400"/>
            <a:ext cx="3487200" cy="1356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3369461"/>
            <a:ext cx="3487200" cy="101265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755576" y="2204864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2555776" y="3187223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19672" y="431011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619672" y="522920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69742"/>
            <a:ext cx="4929232" cy="1918115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6228184" y="39348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644008" y="764704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652120" y="78666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6642965" y="139247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5526360" y="1388695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652120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614405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2" idx="1"/>
          </p:cNvCxnSpPr>
          <p:nvPr/>
        </p:nvCxnSpPr>
        <p:spPr>
          <a:xfrm>
            <a:off x="4889859" y="1010555"/>
            <a:ext cx="678682" cy="4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3"/>
            <a:endCxn id="24" idx="7"/>
          </p:cNvCxnSpPr>
          <p:nvPr/>
        </p:nvCxnSpPr>
        <p:spPr>
          <a:xfrm flipH="1">
            <a:off x="4860256" y="1634546"/>
            <a:ext cx="708285" cy="39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8" idx="5"/>
            <a:endCxn id="21" idx="1"/>
          </p:cNvCxnSpPr>
          <p:nvPr/>
        </p:nvCxnSpPr>
        <p:spPr>
          <a:xfrm>
            <a:off x="5897971" y="1032513"/>
            <a:ext cx="787175" cy="40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1" idx="3"/>
            <a:endCxn id="23" idx="7"/>
          </p:cNvCxnSpPr>
          <p:nvPr/>
        </p:nvCxnSpPr>
        <p:spPr>
          <a:xfrm flipH="1">
            <a:off x="5897971" y="1638323"/>
            <a:ext cx="787175" cy="39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6237700" y="260277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6" y="3083525"/>
            <a:ext cx="1549858" cy="15283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0" y="3233835"/>
            <a:ext cx="1554094" cy="156331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9509"/>
            <a:ext cx="1549858" cy="15283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3089819"/>
            <a:ext cx="1554094" cy="156331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9" y="3284984"/>
            <a:ext cx="1558491" cy="1555405"/>
          </a:xfrm>
          <a:prstGeom prst="rect">
            <a:avLst/>
          </a:prstGeom>
        </p:spPr>
      </p:pic>
      <p:sp>
        <p:nvSpPr>
          <p:cNvPr id="40" name="下矢印 39"/>
          <p:cNvSpPr/>
          <p:nvPr/>
        </p:nvSpPr>
        <p:spPr>
          <a:xfrm>
            <a:off x="6228184" y="479715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807549" y="5229200"/>
            <a:ext cx="3292843" cy="111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5079384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3" name="楕円 42"/>
          <p:cNvSpPr/>
          <p:nvPr/>
        </p:nvSpPr>
        <p:spPr>
          <a:xfrm>
            <a:off x="6141248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4" name="右矢印 43"/>
          <p:cNvSpPr/>
          <p:nvPr/>
        </p:nvSpPr>
        <p:spPr>
          <a:xfrm>
            <a:off x="5868144" y="5716249"/>
            <a:ext cx="162272" cy="70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6" name="右矢印 45"/>
          <p:cNvSpPr/>
          <p:nvPr/>
        </p:nvSpPr>
        <p:spPr>
          <a:xfrm>
            <a:off x="6930008" y="5716249"/>
            <a:ext cx="162272" cy="70082"/>
          </a:xfrm>
          <a:prstGeom prst="rightArrow">
            <a:avLst/>
          </a:prstGeom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18040" y="5566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48" name="右矢印 47"/>
          <p:cNvSpPr/>
          <p:nvPr/>
        </p:nvSpPr>
        <p:spPr>
          <a:xfrm>
            <a:off x="4499992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929500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032653" y="5191307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初期状態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458279" y="5143133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目標状態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179512" y="2507461"/>
            <a:ext cx="14734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SOINN-DP?</a:t>
            </a:r>
            <a:endParaRPr kumimoji="1" lang="ja-JP" altLang="en-US" dirty="0"/>
          </a:p>
        </p:txBody>
      </p:sp>
      <p:sp>
        <p:nvSpPr>
          <p:cNvPr id="2" name="右矢印 1"/>
          <p:cNvSpPr/>
          <p:nvPr/>
        </p:nvSpPr>
        <p:spPr>
          <a:xfrm>
            <a:off x="1763688" y="2708920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96332" y="1990510"/>
            <a:ext cx="1667356" cy="129447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885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:endParaRPr lang="ja-JP" altLang="en-US" dirty="0"/>
              </a:p>
              <a:p>
                <a:r>
                  <a:rPr kumimoji="1" lang="ja-JP" altLang="en-US" dirty="0"/>
                  <a:t>問題点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教示データ数 </a:t>
                </a:r>
                <a:r>
                  <a:rPr lang="en-US" altLang="ja-JP" dirty="0"/>
                  <a:t>&gt; </a:t>
                </a:r>
                <a:r>
                  <a:rPr lang="ja-JP" altLang="en-US" dirty="0"/>
                  <a:t>特徴量数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教示誤差の影響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31930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時系列データは近傍の時間ステップ間で相関あり</a:t>
            </a: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/>
              <a:t>（</a:t>
            </a:r>
            <a:r>
              <a:rPr lang="en-US" altLang="ja-JP" dirty="0"/>
              <a:t>SOINN-DP </a:t>
            </a:r>
            <a:r>
              <a:rPr lang="ja-JP" altLang="en-US" dirty="0"/>
              <a:t>の論文より）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単純な平均でもうまく動くか？</a:t>
            </a:r>
            <a:endParaRPr lang="en-US" altLang="ja-JP" dirty="0"/>
          </a:p>
          <a:p>
            <a:pPr lvl="1"/>
            <a:r>
              <a:rPr lang="ja-JP" altLang="en-US" dirty="0"/>
              <a:t>ある種の線形化</a:t>
            </a:r>
            <a:endParaRPr lang="en-US" altLang="ja-JP" dirty="0"/>
          </a:p>
          <a:p>
            <a:pPr lvl="1"/>
            <a:r>
              <a:rPr lang="ja-JP" altLang="en-US" dirty="0"/>
              <a:t>区間の大きさの設定</a:t>
            </a:r>
            <a:endParaRPr lang="en-US" altLang="ja-JP" dirty="0"/>
          </a:p>
          <a:p>
            <a:pPr lvl="1"/>
            <a:r>
              <a:rPr kumimoji="1" lang="ja-JP" altLang="en-US" dirty="0"/>
              <a:t>外れ値の影響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 dirty="0"/>
              <a:t>移動平均（</a:t>
            </a:r>
            <a:r>
              <a:rPr kumimoji="1" lang="en-US" altLang="ja-JP" dirty="0"/>
              <a:t>MA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lang="en-US" altLang="ja-JP" dirty="0"/>
              <a:t>SMA, TMA</a:t>
            </a:r>
          </a:p>
          <a:p>
            <a:pPr lvl="1"/>
            <a:r>
              <a:rPr lang="en-US" altLang="ja-JP" dirty="0"/>
              <a:t>W</a:t>
            </a:r>
            <a:r>
              <a:rPr kumimoji="1" lang="en-US" altLang="ja-JP" dirty="0"/>
              <a:t>MA</a:t>
            </a:r>
          </a:p>
          <a:p>
            <a:pPr lvl="1"/>
            <a:r>
              <a:rPr kumimoji="1" lang="en-US" altLang="ja-JP" dirty="0"/>
              <a:t>EMA</a:t>
            </a:r>
          </a:p>
          <a:p>
            <a:pPr lvl="1"/>
            <a:r>
              <a:rPr lang="en-US" altLang="ja-JP" dirty="0"/>
              <a:t>ARMA…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時系列データの平滑化</a:t>
            </a:r>
          </a:p>
        </p:txBody>
      </p:sp>
    </p:spTree>
    <p:extLst>
      <p:ext uri="{BB962C8B-B14F-4D97-AF65-F5344CB8AC3E}">
        <p14:creationId xmlns:p14="http://schemas.microsoft.com/office/powerpoint/2010/main" val="159573457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030019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テスト</a:t>
            </a:r>
            <a:endParaRPr kumimoji="1" lang="en-US" altLang="ja-JP" sz="2400" dirty="0"/>
          </a:p>
          <a:p>
            <a:pPr lvl="1"/>
            <a:r>
              <a:rPr lang="ja-JP" altLang="en-US" sz="2000" dirty="0"/>
              <a:t>手法毎の差異は大きくない</a:t>
            </a:r>
            <a:endParaRPr kumimoji="1" lang="en-US" altLang="ja-JP" sz="2000" dirty="0"/>
          </a:p>
          <a:p>
            <a:pPr lvl="1"/>
            <a:r>
              <a:rPr kumimoji="1" lang="ja-JP" altLang="en-US" sz="2000" dirty="0"/>
              <a:t>区間が大きいほど滑らか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幾何的特徴はある程度維持</a:t>
            </a:r>
            <a:r>
              <a:rPr kumimoji="1" lang="en-US" altLang="ja-JP" sz="2000" dirty="0"/>
              <a:t>)</a:t>
            </a:r>
          </a:p>
          <a:p>
            <a:pPr lvl="1"/>
            <a:r>
              <a:rPr lang="ja-JP" altLang="en-US" sz="2000" dirty="0"/>
              <a:t>外れ値の影響はほとんど見られない</a:t>
            </a:r>
            <a:endParaRPr kumimoji="1" lang="ja-JP" altLang="en-US" sz="20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時系列データの平滑化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81223"/>
            <a:ext cx="8352928" cy="451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0303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マイクロソフトもキネクトの平滑化について言及</a:t>
            </a:r>
            <a:endParaRPr kumimoji="1" lang="en-US" altLang="ja-JP" dirty="0"/>
          </a:p>
          <a:p>
            <a:pPr lvl="1"/>
            <a:r>
              <a:rPr lang="ja-JP" altLang="en-US" dirty="0"/>
              <a:t>「精度」と「正確度」のトレードオフ</a:t>
            </a:r>
            <a:endParaRPr lang="en-US" altLang="ja-JP" dirty="0"/>
          </a:p>
          <a:p>
            <a:pPr lvl="1"/>
            <a:r>
              <a:rPr kumimoji="1" lang="ja-JP" altLang="en-US" dirty="0"/>
              <a:t>フィルタは複数適用可能</a:t>
            </a:r>
            <a:endParaRPr kumimoji="1" lang="en-US" altLang="ja-JP" dirty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pPr lvl="1"/>
            <a:r>
              <a:rPr kumimoji="1" lang="ja-JP" altLang="en-US" dirty="0"/>
              <a:t>今回のデータは</a:t>
            </a:r>
            <a:endParaRPr kumimoji="1" lang="en-US" altLang="ja-JP" dirty="0"/>
          </a:p>
          <a:p>
            <a:pPr lvl="1"/>
            <a:r>
              <a:rPr lang="ja-JP" altLang="en-US" dirty="0"/>
              <a:t>「焦点」よりも「軌跡」</a:t>
            </a:r>
            <a:endParaRPr lang="en-US" altLang="ja-JP" dirty="0"/>
          </a:p>
          <a:p>
            <a:pPr marL="393192" lvl="1" indent="0"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時系列データの平滑化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276872"/>
            <a:ext cx="4739794" cy="238334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211960" y="4607607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ja-JP" sz="1600" dirty="0">
                <a:latin typeface="Arial Unicode MS"/>
              </a:rPr>
              <a:t>Skeletal Joint Smoothing White Paper</a:t>
            </a:r>
            <a:r>
              <a:rPr lang="ja-JP" altLang="ja-JP" sz="700" dirty="0"/>
              <a:t> </a:t>
            </a:r>
            <a:endParaRPr kumimoji="1" lang="en-US" altLang="ja-JP" sz="1600" dirty="0"/>
          </a:p>
          <a:p>
            <a:r>
              <a:rPr kumimoji="1" lang="en-US" altLang="ja-JP" sz="1600" dirty="0"/>
              <a:t>https://msdn.microsoft.com/ja-jp/library/jj131429.aspx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096064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平滑化</a:t>
            </a:r>
            <a:endParaRPr lang="en-US" altLang="ja-JP" dirty="0"/>
          </a:p>
          <a:p>
            <a:pPr lvl="1"/>
            <a:r>
              <a:rPr kumimoji="1" lang="en-US" altLang="ja-JP" dirty="0"/>
              <a:t>EMA </a:t>
            </a:r>
            <a:r>
              <a:rPr kumimoji="1" lang="ja-JP" altLang="en-US" dirty="0"/>
              <a:t>を使用，パラメータ </a:t>
            </a:r>
            <a:r>
              <a:rPr kumimoji="1" lang="en-US" altLang="ja-JP" dirty="0"/>
              <a:t>α</a:t>
            </a:r>
            <a:r>
              <a:rPr lang="ja-JP" altLang="en-US" dirty="0"/>
              <a:t> を考察 </a:t>
            </a:r>
            <a:r>
              <a:rPr lang="en-US" altLang="ja-JP" dirty="0"/>
              <a:t>(</a:t>
            </a:r>
            <a:r>
              <a:rPr lang="ja-JP" altLang="en-US" dirty="0"/>
              <a:t>簡単に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kumimoji="1" lang="en-US" altLang="ja-JP" dirty="0"/>
              <a:t>HDP-HMM</a:t>
            </a:r>
          </a:p>
          <a:p>
            <a:pPr lvl="1"/>
            <a:r>
              <a:rPr lang="en-US" altLang="ja-JP" dirty="0"/>
              <a:t>HMM</a:t>
            </a:r>
          </a:p>
          <a:p>
            <a:pPr lvl="2"/>
            <a:r>
              <a:rPr kumimoji="1" lang="ja-JP" altLang="en-US" dirty="0"/>
              <a:t>学習機構の確認</a:t>
            </a:r>
            <a:endParaRPr kumimoji="1" lang="en-US" altLang="ja-JP" dirty="0"/>
          </a:p>
          <a:p>
            <a:pPr lvl="2"/>
            <a:r>
              <a:rPr lang="ja-JP" altLang="en-US" dirty="0"/>
              <a:t>テスト実行</a:t>
            </a:r>
            <a:endParaRPr lang="en-US" altLang="ja-JP" dirty="0"/>
          </a:p>
          <a:p>
            <a:pPr lvl="1"/>
            <a:r>
              <a:rPr kumimoji="1" lang="en-US" altLang="ja-JP" dirty="0"/>
              <a:t>HDP-HMM</a:t>
            </a:r>
          </a:p>
          <a:p>
            <a:pPr lvl="2"/>
            <a:r>
              <a:rPr lang="ja-JP" altLang="en-US" dirty="0"/>
              <a:t>動作機構の確認</a:t>
            </a:r>
            <a:endParaRPr lang="en-US" altLang="ja-JP" dirty="0"/>
          </a:p>
          <a:p>
            <a:pPr lvl="2"/>
            <a:r>
              <a:rPr lang="ja-JP" altLang="en-US" dirty="0"/>
              <a:t>実装</a:t>
            </a:r>
            <a:endParaRPr lang="en-US" altLang="ja-JP" dirty="0"/>
          </a:p>
          <a:p>
            <a:pPr lvl="2"/>
            <a:endParaRPr lang="en-US" altLang="ja-JP" dirty="0"/>
          </a:p>
          <a:p>
            <a:r>
              <a:rPr lang="ja-JP" altLang="en-US" dirty="0"/>
              <a:t>動作データの収集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今後の展望</a:t>
            </a:r>
          </a:p>
        </p:txBody>
      </p:sp>
    </p:spTree>
    <p:extLst>
      <p:ext uri="{BB962C8B-B14F-4D97-AF65-F5344CB8AC3E}">
        <p14:creationId xmlns:p14="http://schemas.microsoft.com/office/powerpoint/2010/main" val="288911173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必要なアルゴリズムの勉強</a:t>
            </a:r>
            <a:endParaRPr lang="en-US" altLang="ja-JP" dirty="0"/>
          </a:p>
          <a:p>
            <a:pPr lvl="1"/>
            <a:r>
              <a:rPr kumimoji="1" lang="en-US" altLang="ja-JP" dirty="0"/>
              <a:t>HMM</a:t>
            </a:r>
          </a:p>
          <a:p>
            <a:pPr lvl="1"/>
            <a:r>
              <a:rPr lang="en-US" altLang="ja-JP" dirty="0"/>
              <a:t>DP</a:t>
            </a:r>
          </a:p>
          <a:p>
            <a:pPr lvl="1"/>
            <a:r>
              <a:rPr kumimoji="1" lang="en-US" altLang="ja-JP" dirty="0"/>
              <a:t>DPM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2016/12/15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916602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35" y="2952567"/>
            <a:ext cx="1537273" cy="1531191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032808" cy="115212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アウトライン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051720" y="249289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sHDP</a:t>
            </a:r>
            <a:r>
              <a:rPr kumimoji="1" lang="en-US" altLang="ja-JP" dirty="0"/>
              <a:t>-HMM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41809" y="4581128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NPYLM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5456400"/>
            <a:ext cx="3487200" cy="1356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3369461"/>
            <a:ext cx="3487200" cy="101265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755576" y="2204864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2555776" y="3187223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19672" y="431011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619672" y="522920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69742"/>
            <a:ext cx="4929232" cy="1918115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6228184" y="39348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644008" y="764704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652120" y="78666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6642965" y="139247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5526360" y="1388695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652120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614405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2" idx="1"/>
          </p:cNvCxnSpPr>
          <p:nvPr/>
        </p:nvCxnSpPr>
        <p:spPr>
          <a:xfrm>
            <a:off x="4889859" y="1010555"/>
            <a:ext cx="678682" cy="4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3"/>
            <a:endCxn id="24" idx="7"/>
          </p:cNvCxnSpPr>
          <p:nvPr/>
        </p:nvCxnSpPr>
        <p:spPr>
          <a:xfrm flipH="1">
            <a:off x="4860256" y="1634546"/>
            <a:ext cx="708285" cy="39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8" idx="5"/>
            <a:endCxn id="21" idx="1"/>
          </p:cNvCxnSpPr>
          <p:nvPr/>
        </p:nvCxnSpPr>
        <p:spPr>
          <a:xfrm>
            <a:off x="5897971" y="1032513"/>
            <a:ext cx="787175" cy="40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1" idx="3"/>
            <a:endCxn id="23" idx="7"/>
          </p:cNvCxnSpPr>
          <p:nvPr/>
        </p:nvCxnSpPr>
        <p:spPr>
          <a:xfrm flipH="1">
            <a:off x="5897971" y="1638323"/>
            <a:ext cx="787175" cy="39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6237700" y="260277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6" y="3083525"/>
            <a:ext cx="1549858" cy="15283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0" y="3233835"/>
            <a:ext cx="1554094" cy="156331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9509"/>
            <a:ext cx="1549858" cy="15283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3089819"/>
            <a:ext cx="1554094" cy="156331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9" y="3284984"/>
            <a:ext cx="1558491" cy="1555405"/>
          </a:xfrm>
          <a:prstGeom prst="rect">
            <a:avLst/>
          </a:prstGeom>
        </p:spPr>
      </p:pic>
      <p:sp>
        <p:nvSpPr>
          <p:cNvPr id="40" name="下矢印 39"/>
          <p:cNvSpPr/>
          <p:nvPr/>
        </p:nvSpPr>
        <p:spPr>
          <a:xfrm>
            <a:off x="6228184" y="479715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807549" y="5229200"/>
            <a:ext cx="3292843" cy="111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5079384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3" name="楕円 42"/>
          <p:cNvSpPr/>
          <p:nvPr/>
        </p:nvSpPr>
        <p:spPr>
          <a:xfrm>
            <a:off x="6141248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4" name="右矢印 43"/>
          <p:cNvSpPr/>
          <p:nvPr/>
        </p:nvSpPr>
        <p:spPr>
          <a:xfrm>
            <a:off x="5868144" y="5716249"/>
            <a:ext cx="162272" cy="70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6" name="右矢印 45"/>
          <p:cNvSpPr/>
          <p:nvPr/>
        </p:nvSpPr>
        <p:spPr>
          <a:xfrm>
            <a:off x="6930008" y="5716249"/>
            <a:ext cx="162272" cy="70082"/>
          </a:xfrm>
          <a:prstGeom prst="rightArrow">
            <a:avLst/>
          </a:prstGeom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18040" y="5566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48" name="右矢印 47"/>
          <p:cNvSpPr/>
          <p:nvPr/>
        </p:nvSpPr>
        <p:spPr>
          <a:xfrm>
            <a:off x="4499992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929500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032653" y="5191307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初期状態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458279" y="5143133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目標状態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179512" y="2507461"/>
            <a:ext cx="14734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MA(TMA?)</a:t>
            </a:r>
            <a:endParaRPr kumimoji="1" lang="ja-JP" altLang="en-US" dirty="0"/>
          </a:p>
        </p:txBody>
      </p:sp>
      <p:sp>
        <p:nvSpPr>
          <p:cNvPr id="2" name="右矢印 1"/>
          <p:cNvSpPr/>
          <p:nvPr/>
        </p:nvSpPr>
        <p:spPr>
          <a:xfrm>
            <a:off x="1763688" y="2708920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968540" y="1990510"/>
            <a:ext cx="1667356" cy="129447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032292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79712" y="332656"/>
            <a:ext cx="48245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sHDP</a:t>
            </a:r>
            <a:r>
              <a:rPr kumimoji="1" lang="en-US" altLang="ja-JP" dirty="0"/>
              <a:t>-HMM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en-US" altLang="ja-JP" dirty="0" err="1"/>
              <a:t>stickly</a:t>
            </a:r>
            <a:r>
              <a:rPr kumimoji="1" lang="en-US" altLang="ja-JP" dirty="0"/>
              <a:t>-</a:t>
            </a:r>
            <a:r>
              <a:rPr kumimoji="1" lang="ja-JP" altLang="en-US" dirty="0"/>
              <a:t>階層ディリクレ過程隠れマルコフモデル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979712" y="1772816"/>
            <a:ext cx="48245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HDP-HMM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階層ディリクレ過程隠れマルコフモデル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499992" y="3214433"/>
            <a:ext cx="2304256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HMM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隠れマルコフモデル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979712" y="3212976"/>
            <a:ext cx="230425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HDP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階層ディリクレ過程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727684" y="4653136"/>
            <a:ext cx="28083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DPM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ディリクレ過程混合モデル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727684" y="6091839"/>
            <a:ext cx="2808312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DP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ディリクレ過程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9" idx="0"/>
            <a:endCxn id="8" idx="2"/>
          </p:cNvCxnSpPr>
          <p:nvPr/>
        </p:nvCxnSpPr>
        <p:spPr>
          <a:xfrm flipV="1">
            <a:off x="3131840" y="5301208"/>
            <a:ext cx="0" cy="79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8" idx="0"/>
            <a:endCxn id="7" idx="2"/>
          </p:cNvCxnSpPr>
          <p:nvPr/>
        </p:nvCxnSpPr>
        <p:spPr>
          <a:xfrm flipV="1">
            <a:off x="3131840" y="3861048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7" idx="0"/>
            <a:endCxn id="5" idx="2"/>
          </p:cNvCxnSpPr>
          <p:nvPr/>
        </p:nvCxnSpPr>
        <p:spPr>
          <a:xfrm flipV="1">
            <a:off x="3131840" y="2420888"/>
            <a:ext cx="126014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6" idx="0"/>
            <a:endCxn id="5" idx="2"/>
          </p:cNvCxnSpPr>
          <p:nvPr/>
        </p:nvCxnSpPr>
        <p:spPr>
          <a:xfrm flipH="1" flipV="1">
            <a:off x="4391980" y="2420888"/>
            <a:ext cx="1260140" cy="79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5" idx="0"/>
            <a:endCxn id="4" idx="2"/>
          </p:cNvCxnSpPr>
          <p:nvPr/>
        </p:nvCxnSpPr>
        <p:spPr>
          <a:xfrm flipV="1">
            <a:off x="4391980" y="980728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1536492" y="4510790"/>
            <a:ext cx="3179524" cy="93297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09923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どこまでできるか</a:t>
            </a:r>
            <a:endParaRPr kumimoji="1" lang="en-US" altLang="ja-JP" dirty="0"/>
          </a:p>
          <a:p>
            <a:pPr lvl="1"/>
            <a:r>
              <a:rPr lang="en-US" altLang="ja-JP" dirty="0" err="1"/>
              <a:t>sHDP</a:t>
            </a:r>
            <a:r>
              <a:rPr lang="en-US" altLang="ja-JP" dirty="0"/>
              <a:t>-HMM </a:t>
            </a:r>
            <a:r>
              <a:rPr lang="ja-JP" altLang="en-US" dirty="0"/>
              <a:t>の研究？</a:t>
            </a:r>
            <a:endParaRPr lang="en-US" altLang="ja-JP" dirty="0"/>
          </a:p>
          <a:p>
            <a:pPr lvl="1"/>
            <a:r>
              <a:rPr kumimoji="1" lang="ja-JP" altLang="en-US" dirty="0"/>
              <a:t>後半部分に取り掛かる？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今後の展望</a:t>
            </a:r>
          </a:p>
        </p:txBody>
      </p:sp>
    </p:spTree>
    <p:extLst>
      <p:ext uri="{BB962C8B-B14F-4D97-AF65-F5344CB8AC3E}">
        <p14:creationId xmlns:p14="http://schemas.microsoft.com/office/powerpoint/2010/main" val="318201824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DPM </a:t>
            </a:r>
            <a:r>
              <a:rPr kumimoji="1" lang="ja-JP" altLang="en-US" dirty="0"/>
              <a:t>の実装，実験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混合ガウスのデータ生成（テスト用）</a:t>
            </a:r>
            <a:endParaRPr kumimoji="1" lang="en-US" altLang="ja-JP" dirty="0"/>
          </a:p>
          <a:p>
            <a:pPr lvl="1"/>
            <a:r>
              <a:rPr lang="ja-JP" altLang="en-US" dirty="0"/>
              <a:t>ＣＲＰ実装</a:t>
            </a:r>
            <a:endParaRPr lang="en-US" altLang="ja-JP" dirty="0"/>
          </a:p>
          <a:p>
            <a:pPr lvl="1"/>
            <a:r>
              <a:rPr kumimoji="1" lang="ja-JP" altLang="en-US" dirty="0"/>
              <a:t>ＤＰＭ実装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2016/12/28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662881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ノンパラメトリックなクラスタリング</a:t>
                </a:r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入力 </a:t>
                </a:r>
                <a:r>
                  <a:rPr kumimoji="1" lang="en-US" altLang="ja-JP" dirty="0"/>
                  <a:t>: 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ja-JP" b="0" dirty="0"/>
              </a:p>
              <a:p>
                <a:pPr lvl="1"/>
                <a:r>
                  <a:rPr kumimoji="1" lang="ja-JP" altLang="en-US" dirty="0"/>
                  <a:t>出力 </a:t>
                </a:r>
                <a:r>
                  <a:rPr kumimoji="1" lang="en-US" altLang="ja-JP" dirty="0"/>
                  <a:t>: 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 dirty="0"/>
                  <a:t>  </a:t>
                </a:r>
                <a:r>
                  <a:rPr kumimoji="1" lang="en-US" altLang="ja-JP" dirty="0"/>
                  <a:t>	(</a:t>
                </a:r>
                <a:r>
                  <a:rPr kumimoji="1" lang="ja-JP" altLang="en-US" dirty="0"/>
                  <a:t>クラスラベル</a:t>
                </a:r>
                <a:r>
                  <a:rPr kumimoji="1" lang="en-US" altLang="ja-JP" dirty="0"/>
                  <a:t>)</a:t>
                </a:r>
              </a:p>
              <a:p>
                <a:pPr marL="393192" lvl="1" indent="0">
                  <a:buNone/>
                </a:pPr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ja-JP" dirty="0"/>
                  <a:t>	(</a:t>
                </a:r>
                <a:r>
                  <a:rPr lang="ja-JP" altLang="en-US" dirty="0"/>
                  <a:t>各クラスのパラメータ</a:t>
                </a:r>
                <a:r>
                  <a:rPr lang="en-US" altLang="ja-JP" dirty="0"/>
                  <a:t>)</a:t>
                </a:r>
              </a:p>
              <a:p>
                <a:pPr lvl="1"/>
                <a:r>
                  <a:rPr lang="ja-JP" altLang="en-US" dirty="0"/>
                  <a:t>推定</a:t>
                </a:r>
                <a:endParaRPr lang="en-US" altLang="ja-JP" dirty="0"/>
              </a:p>
              <a:p>
                <a:pPr marL="393192" lvl="1" indent="0">
                  <a:buNone/>
                </a:pPr>
                <a:r>
                  <a:rPr kumimoji="1" lang="en-US" altLang="ja-JP" dirty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𝑎𝑟𝑔𝑚𝑎𝑥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:pPr lvl="2"/>
                <a:endParaRPr kumimoji="1" lang="en-US" altLang="ja-JP" dirty="0"/>
              </a:p>
              <a:p>
                <a:pPr lvl="2"/>
                <a:r>
                  <a:rPr kumimoji="1" lang="en-US" altLang="ja-JP" dirty="0"/>
                  <a:t>S</a:t>
                </a:r>
                <a:r>
                  <a:rPr kumimoji="1" lang="ja-JP" altLang="en-US" dirty="0"/>
                  <a:t>ステップ </a:t>
                </a:r>
                <a:r>
                  <a:rPr kumimoji="1" lang="en-US" altLang="ja-JP" dirty="0"/>
                  <a:t>: </a:t>
                </a:r>
                <a14:m>
                  <m:oMath xmlns:m="http://schemas.openxmlformats.org/officeDocument/2006/math">
                    <m:r>
                      <a:rPr lang="ja-JP" altLang="en-US" b="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:pPr lvl="2"/>
                <a:r>
                  <a:rPr lang="en-US" altLang="ja-JP" dirty="0"/>
                  <a:t>M</a:t>
                </a:r>
                <a:r>
                  <a:rPr lang="ja-JP" altLang="en-US" dirty="0"/>
                  <a:t>ステップ 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𝑎𝑟𝑔𝑚𝑎𝑥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dirty="0"/>
              </a:p>
              <a:p>
                <a:pPr lvl="2"/>
                <a:r>
                  <a:rPr kumimoji="1" lang="en-US" altLang="ja-JP" dirty="0"/>
                  <a:t>V</a:t>
                </a:r>
                <a:r>
                  <a:rPr kumimoji="1" lang="ja-JP" altLang="en-US" dirty="0"/>
                  <a:t>ステップ </a:t>
                </a:r>
                <a:r>
                  <a:rPr kumimoji="1" lang="en-US" altLang="ja-JP" dirty="0"/>
                  <a:t>: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DPM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7395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教示誤差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/>
                  <a:t>,</a:t>
                </a:r>
                <a:r>
                  <a:rPr kumimoji="1" lang="ja-JP" altLang="en-US" dirty="0"/>
                  <a:t>再現誤差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dirty="0"/>
                  <a:t>はこのような関係がある</a:t>
                </a:r>
                <a:endParaRPr kumimoji="1"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ja-JP" b="0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altLang="ja-JP" dirty="0"/>
              </a:p>
              <a:p>
                <a:pPr marL="109728" indent="0">
                  <a:buNone/>
                </a:pPr>
                <a:r>
                  <a:rPr lang="en-US" altLang="ja-JP" dirty="0"/>
                  <a:t>				</a:t>
                </a:r>
                <a:r>
                  <a:rPr lang="ja-JP" altLang="en-US" dirty="0"/>
                  <a:t>↓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altLang="ja-JP" dirty="0"/>
              </a:p>
              <a:p>
                <a:r>
                  <a:rPr kumimoji="1" lang="ja-JP" altLang="en-US" dirty="0"/>
                  <a:t>分かったこと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再現誤差は既知の教示データと未知の教示誤差の積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教示誤差が十分小さければ再現誤差も小さい</a:t>
                </a:r>
                <a:endParaRPr lang="en-US" altLang="ja-JP" dirty="0"/>
              </a:p>
              <a:p>
                <a:pPr marL="393192" lvl="1" indent="0">
                  <a:buNone/>
                </a:pP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→有効な手法である</a:t>
                </a:r>
                <a:endParaRPr kumimoji="1" lang="en-US" altLang="ja-JP" dirty="0"/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教示誤差の影響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0474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ギブスサンプリングにより一つずつ更新</a:t>
                </a:r>
                <a:endParaRPr lang="en-US" altLang="ja-JP" dirty="0"/>
              </a:p>
              <a:p>
                <a:pPr lvl="1"/>
                <a:r>
                  <a:rPr kumimoji="1" lang="en-US" altLang="ja-JP" dirty="0"/>
                  <a:t>DP </a:t>
                </a:r>
                <a:r>
                  <a:rPr kumimoji="1" lang="ja-JP" altLang="en-US" dirty="0"/>
                  <a:t>が交換則を満たす必要あり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ＣＲＰと等価であるため満たされる</a:t>
                </a:r>
                <a:endParaRPr lang="en-US" altLang="ja-JP" dirty="0"/>
              </a:p>
              <a:p>
                <a:pPr marL="393192" lvl="1" indent="0">
                  <a:buNone/>
                </a:pPr>
                <a:endParaRPr lang="en-US" altLang="ja-JP" dirty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′, </m:t>
                          </m:r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altLang="ja-JP" sz="2000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lang="en-US" altLang="ja-JP" dirty="0"/>
                  <a:t>CRP(</a:t>
                </a:r>
                <a:r>
                  <a:rPr lang="ja-JP" altLang="en-US" dirty="0"/>
                  <a:t>中華料理店過程，クラスラベルの事前分布</a:t>
                </a:r>
                <a:r>
                  <a:rPr lang="en-US" altLang="ja-JP" dirty="0"/>
                  <a:t>)</a:t>
                </a:r>
              </a:p>
              <a:p>
                <a:pPr marL="393192" lvl="1" indent="0">
                  <a:buNone/>
                </a:pP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,−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が</m:t>
                                  </m:r>
                                  <m:r>
                                    <a:rPr lang="ja-JP" altLang="en-US" i="1" smtClean="0">
                                      <a:latin typeface="Cambria Math" panose="02040503050406030204" pitchFamily="18" charset="0"/>
                                    </a:rPr>
                                    <m:t>既知のクラスタ</m:t>
                                  </m:r>
                                </m:e>
                              </m:d>
                            </m:e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ja-JP" altLang="en-US" i="1" smtClean="0">
                                      <a:latin typeface="Cambria Math" panose="02040503050406030204" pitchFamily="18" charset="0"/>
                                    </a:rPr>
                                    <m:t>が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未知の</m:t>
                                  </m:r>
                                  <m:r>
                                    <a:rPr lang="ja-JP" altLang="en-US" i="1" smtClean="0">
                                      <a:latin typeface="Cambria Math" panose="02040503050406030204" pitchFamily="18" charset="0"/>
                                    </a:rPr>
                                    <m:t>クラスタ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lvl="1"/>
                <a:endParaRPr kumimoji="1" lang="en-US" altLang="ja-JP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DPM : S</a:t>
            </a:r>
            <a:r>
              <a:rPr kumimoji="1" lang="ja-JP" altLang="en-US" dirty="0"/>
              <a:t>ステップ</a:t>
            </a:r>
          </a:p>
        </p:txBody>
      </p:sp>
    </p:spTree>
    <p:extLst>
      <p:ext uri="{BB962C8B-B14F-4D97-AF65-F5344CB8AC3E}">
        <p14:creationId xmlns:p14="http://schemas.microsoft.com/office/powerpoint/2010/main" val="391433936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ja-JP" altLang="en-US" sz="2400" dirty="0">
                    <a:latin typeface="Cambria Math" panose="02040503050406030204" pitchFamily="18" charset="0"/>
                  </a:rPr>
                  <a:t>推定事後確率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′, </m:t>
                          </m:r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ja-JP" sz="2400" b="0" dirty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ja-JP" sz="2000" i="1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Sup>
                                    <m:sSubSup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ja-JP" altLang="en-US" sz="2000" i="1" smtClean="0">
                                      <a:latin typeface="Cambria Math" panose="02040503050406030204" pitchFamily="18" charset="0"/>
                                    </a:rPr>
                                    <m:t>が</m:t>
                                  </m:r>
                                  <m: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  <m:t>既知のクラスタ</m:t>
                                  </m:r>
                                </m:e>
                              </m:d>
                            </m: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ja-JP" sz="200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d>
                                    <m:d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が</m:t>
                                      </m:r>
                                      <m:r>
                                        <a:rPr lang="ja-JP" altLang="en-US" sz="2000" i="1" smtClean="0">
                                          <a:latin typeface="Cambria Math" panose="02040503050406030204" pitchFamily="18" charset="0"/>
                                        </a:rPr>
                                        <m:t>未知</m:t>
                                      </m:r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のクラスタ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DPM : S</a:t>
            </a:r>
            <a:r>
              <a:rPr kumimoji="1" lang="ja-JP" altLang="en-US" dirty="0"/>
              <a:t>ステップ</a:t>
            </a:r>
          </a:p>
        </p:txBody>
      </p:sp>
    </p:spTree>
    <p:extLst>
      <p:ext uri="{BB962C8B-B14F-4D97-AF65-F5344CB8AC3E}">
        <p14:creationId xmlns:p14="http://schemas.microsoft.com/office/powerpoint/2010/main" val="192201412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ja-JP" altLang="en-US" dirty="0"/>
                  <a:t>ベイズの定理で展開する</a:t>
                </a:r>
                <a:endParaRPr lang="en-US" altLang="ja-JP" dirty="0"/>
              </a:p>
              <a:p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ja-JP" altLang="en-US" sz="2400" i="1" dirty="0">
                                  <a:latin typeface="Cambria Math" panose="02040503050406030204" pitchFamily="18" charset="0"/>
                                </a:rPr>
                                <m:t>∊</m:t>
                              </m:r>
                              <m:sSub>
                                <m:sSubPr>
                                  <m:ctrlPr>
                                    <a:rPr lang="en-US" altLang="ja-JP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ja-JP" altLang="en-US" i="1" dirty="0">
                                      <a:latin typeface="Cambria Math" panose="02040503050406030204" pitchFamily="18" charset="0"/>
                                    </a:rPr>
                                    <m:t>∊</m:t>
                                  </m:r>
                                  <m:sSub>
                                    <m:sSub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ja-JP" altLang="en-US" i="1" dirty="0">
                                      <a:latin typeface="Cambria Math" panose="02040503050406030204" pitchFamily="18" charset="0"/>
                                    </a:rPr>
                                    <m:t>∊</m:t>
                                  </m:r>
                                  <m:sSub>
                                    <m:sSub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∏"/>
                              <m:supHide m:val="on"/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ja-JP" altLang="en-US" i="1" dirty="0">
                                  <a:latin typeface="Cambria Math" panose="02040503050406030204" pitchFamily="18" charset="0"/>
                                </a:rPr>
                                <m:t>∊</m:t>
                              </m:r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ja-JP" altLang="en-US" i="1" dirty="0">
                                          <a:latin typeface="Cambria Math" panose="02040503050406030204" pitchFamily="18" charset="0"/>
                                        </a:rPr>
                                        <m:t>∊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ja-JP" altLang="en-US" i="1" dirty="0">
                                      <a:latin typeface="Cambria Math" panose="02040503050406030204" pitchFamily="18" charset="0"/>
                                    </a:rPr>
                                    <m:t>∊</m:t>
                                  </m:r>
                                  <m:sSub>
                                    <m:sSub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ja-JP" altLang="en-US" i="1" dirty="0">
                                              <a:latin typeface="Cambria Math" panose="02040503050406030204" pitchFamily="18" charset="0"/>
                                            </a:rPr>
                                            <m:t>∊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 dirty="0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はディリクレ過程における基底測度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共役性，交換則を持つ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各分布が正規分布 </a:t>
                </a:r>
                <a:r>
                  <a:rPr lang="en-US" altLang="ja-JP" dirty="0"/>
                  <a:t>(θ={μ</a:t>
                </a:r>
                <a:r>
                  <a:rPr lang="ja-JP" altLang="en-US" dirty="0" err="1"/>
                  <a:t>，</a:t>
                </a:r>
                <a:r>
                  <a:rPr lang="en-US" altLang="ja-JP" dirty="0"/>
                  <a:t>Σ}) </a:t>
                </a:r>
                <a:r>
                  <a:rPr lang="ja-JP" altLang="en-US" dirty="0"/>
                  <a:t>なら，</a:t>
                </a:r>
                <a:endParaRPr lang="en-US" altLang="ja-JP" dirty="0"/>
              </a:p>
              <a:p>
                <a:pPr marL="630936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dirty="0"/>
                  <a:t>は正規</a:t>
                </a:r>
                <a:r>
                  <a:rPr lang="en-US" altLang="ja-JP" dirty="0"/>
                  <a:t>-</a:t>
                </a:r>
                <a:r>
                  <a:rPr lang="ja-JP" altLang="en-US" dirty="0"/>
                  <a:t>ウィシャート分布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DPM : M</a:t>
            </a:r>
            <a:r>
              <a:rPr kumimoji="1" lang="ja-JP" altLang="en-US" dirty="0"/>
              <a:t>ステップ</a:t>
            </a:r>
          </a:p>
        </p:txBody>
      </p:sp>
    </p:spTree>
    <p:extLst>
      <p:ext uri="{BB962C8B-B14F-4D97-AF65-F5344CB8AC3E}">
        <p14:creationId xmlns:p14="http://schemas.microsoft.com/office/powerpoint/2010/main" val="180678222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サンプリングを行っているので，スコアは必ずしも</a:t>
                </a:r>
                <a:endParaRPr lang="en-US" altLang="ja-JP" dirty="0"/>
              </a:p>
              <a:p>
                <a:pPr marL="109728" indent="0">
                  <a:buNone/>
                </a:pPr>
                <a:r>
                  <a:rPr kumimoji="1" lang="ja-JP" altLang="en-US" dirty="0"/>
                  <a:t>更新されない</a:t>
                </a:r>
                <a:endParaRPr kumimoji="1" lang="en-US" altLang="ja-JP" dirty="0"/>
              </a:p>
              <a:p>
                <a:pPr marL="109728" indent="0">
                  <a:buNone/>
                </a:pPr>
                <a:r>
                  <a:rPr lang="ja-JP" altLang="en-US" dirty="0"/>
                  <a:t>↓</a:t>
                </a:r>
                <a:endParaRPr kumimoji="1" lang="en-US" altLang="ja-JP" dirty="0"/>
              </a:p>
              <a:p>
                <a:r>
                  <a:rPr kumimoji="1" lang="ja-JP" altLang="en-US" dirty="0"/>
                  <a:t>終了条件を設定する必要がある</a:t>
                </a:r>
                <a:endParaRPr kumimoji="1" lang="en-US" altLang="ja-JP" dirty="0"/>
              </a:p>
              <a:p>
                <a:pPr marL="109728" indent="0">
                  <a:buNone/>
                </a:pP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ja-JP" i="1" dirty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pPr lvl="1"/>
                <a:r>
                  <a:rPr lang="ja-JP" altLang="en-US" dirty="0"/>
                  <a:t>閾値を設ける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非更新期間が一定以上続いたら終了 等</a:t>
                </a:r>
                <a:endParaRPr lang="en-US" altLang="ja-JP" dirty="0"/>
              </a:p>
              <a:p>
                <a:pPr marL="109728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DPM : V</a:t>
            </a:r>
            <a:r>
              <a:rPr kumimoji="1" lang="ja-JP" altLang="en-US" dirty="0"/>
              <a:t>ステップ</a:t>
            </a:r>
          </a:p>
        </p:txBody>
      </p:sp>
    </p:spTree>
    <p:extLst>
      <p:ext uri="{BB962C8B-B14F-4D97-AF65-F5344CB8AC3E}">
        <p14:creationId xmlns:p14="http://schemas.microsoft.com/office/powerpoint/2010/main" val="157488342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CRP</a:t>
            </a:r>
          </a:p>
          <a:p>
            <a:pPr lvl="1"/>
            <a:r>
              <a:rPr lang="ja-JP" altLang="en-US" dirty="0"/>
              <a:t>クラスラベルの事前分布</a:t>
            </a:r>
            <a:endParaRPr lang="en-US" altLang="ja-JP" dirty="0"/>
          </a:p>
          <a:p>
            <a:pPr lvl="1"/>
            <a:r>
              <a:rPr lang="ja-JP" altLang="en-US" dirty="0"/>
              <a:t>実装済み</a:t>
            </a:r>
            <a:endParaRPr lang="en-US" altLang="ja-JP" dirty="0"/>
          </a:p>
          <a:p>
            <a:r>
              <a:rPr kumimoji="1" lang="ja-JP" altLang="en-US" dirty="0"/>
              <a:t>正規</a:t>
            </a:r>
            <a:r>
              <a:rPr kumimoji="1" lang="en-US" altLang="ja-JP" dirty="0"/>
              <a:t>-</a:t>
            </a:r>
            <a:r>
              <a:rPr kumimoji="1" lang="ja-JP" altLang="en-US" dirty="0"/>
              <a:t>ウィシャート分布</a:t>
            </a:r>
            <a:endParaRPr kumimoji="1" lang="en-US" altLang="ja-JP" dirty="0"/>
          </a:p>
          <a:p>
            <a:pPr lvl="1"/>
            <a:r>
              <a:rPr lang="ja-JP" altLang="en-US" dirty="0"/>
              <a:t>パラメータの基底測度</a:t>
            </a:r>
            <a:endParaRPr lang="en-US" altLang="ja-JP" dirty="0"/>
          </a:p>
          <a:p>
            <a:pPr lvl="1"/>
            <a:r>
              <a:rPr lang="en-US" altLang="ja-JP" dirty="0" err="1"/>
              <a:t>scipy</a:t>
            </a:r>
            <a:r>
              <a:rPr lang="en-US" altLang="ja-JP" dirty="0"/>
              <a:t> </a:t>
            </a:r>
            <a:r>
              <a:rPr lang="ja-JP" altLang="en-US" dirty="0"/>
              <a:t>にある</a:t>
            </a:r>
            <a:endParaRPr lang="en-US" altLang="ja-JP" dirty="0"/>
          </a:p>
          <a:p>
            <a:r>
              <a:rPr kumimoji="1" lang="en-US" altLang="ja-JP" dirty="0"/>
              <a:t>DPM</a:t>
            </a:r>
          </a:p>
          <a:p>
            <a:pPr lvl="1"/>
            <a:r>
              <a:rPr lang="ja-JP" altLang="en-US" dirty="0"/>
              <a:t>上記を組み合わせる</a:t>
            </a:r>
            <a:endParaRPr lang="en-US" altLang="ja-JP" dirty="0"/>
          </a:p>
          <a:p>
            <a:pPr lvl="1"/>
            <a:r>
              <a:rPr kumimoji="1" lang="ja-JP" altLang="en-US" dirty="0"/>
              <a:t>今日中に終了予定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DPM : </a:t>
            </a:r>
            <a:r>
              <a:rPr lang="ja-JP" altLang="en-US" dirty="0"/>
              <a:t>実装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88640"/>
            <a:ext cx="3762900" cy="5820587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5004048" y="616530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 = 10000, α = 1 (</a:t>
            </a:r>
            <a:r>
              <a:rPr kumimoji="1" lang="ja-JP" altLang="en-US" dirty="0"/>
              <a:t>上</a:t>
            </a:r>
            <a:r>
              <a:rPr kumimoji="1" lang="en-US" altLang="ja-JP" dirty="0"/>
              <a:t>), 5 (</a:t>
            </a:r>
            <a:r>
              <a:rPr kumimoji="1" lang="ja-JP" altLang="en-US" dirty="0"/>
              <a:t>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39520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923928" y="332656"/>
            <a:ext cx="48245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sHDP</a:t>
            </a:r>
            <a:r>
              <a:rPr kumimoji="1" lang="en-US" altLang="ja-JP" dirty="0"/>
              <a:t>-HMM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en-US" altLang="ja-JP" dirty="0" err="1"/>
              <a:t>stickly</a:t>
            </a:r>
            <a:r>
              <a:rPr kumimoji="1" lang="en-US" altLang="ja-JP" dirty="0"/>
              <a:t>-</a:t>
            </a:r>
            <a:r>
              <a:rPr kumimoji="1" lang="ja-JP" altLang="en-US" dirty="0"/>
              <a:t>階層ディリクレ過程隠れマルコフモデル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923928" y="1772816"/>
            <a:ext cx="48245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HDP-HMM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階層ディリクレ過程隠れマルコフモデル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444208" y="3214433"/>
            <a:ext cx="2304256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HMM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隠れマルコフモデル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923928" y="3212976"/>
            <a:ext cx="230425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HDP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階層ディリクレ過程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671900" y="4653136"/>
            <a:ext cx="2808312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DPM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ディリクレ過程混合モデル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671900" y="6091839"/>
            <a:ext cx="2808312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DP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ディリクレ過程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9" idx="0"/>
            <a:endCxn id="8" idx="2"/>
          </p:cNvCxnSpPr>
          <p:nvPr/>
        </p:nvCxnSpPr>
        <p:spPr>
          <a:xfrm flipV="1">
            <a:off x="5076056" y="5301208"/>
            <a:ext cx="0" cy="79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8" idx="0"/>
            <a:endCxn id="7" idx="2"/>
          </p:cNvCxnSpPr>
          <p:nvPr/>
        </p:nvCxnSpPr>
        <p:spPr>
          <a:xfrm flipV="1">
            <a:off x="5076056" y="3861048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7" idx="0"/>
            <a:endCxn id="5" idx="2"/>
          </p:cNvCxnSpPr>
          <p:nvPr/>
        </p:nvCxnSpPr>
        <p:spPr>
          <a:xfrm flipV="1">
            <a:off x="5076056" y="2420888"/>
            <a:ext cx="126014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6" idx="0"/>
            <a:endCxn id="5" idx="2"/>
          </p:cNvCxnSpPr>
          <p:nvPr/>
        </p:nvCxnSpPr>
        <p:spPr>
          <a:xfrm flipH="1" flipV="1">
            <a:off x="6336196" y="2420888"/>
            <a:ext cx="1260140" cy="79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5" idx="0"/>
            <a:endCxn id="4" idx="2"/>
          </p:cNvCxnSpPr>
          <p:nvPr/>
        </p:nvCxnSpPr>
        <p:spPr>
          <a:xfrm flipV="1">
            <a:off x="6336196" y="980728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3815916" y="3072087"/>
            <a:ext cx="2495448" cy="93297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タイトル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ja-JP" altLang="en-US" dirty="0"/>
              <a:t>今後の展望</a:t>
            </a:r>
            <a:endParaRPr kumimoji="1" lang="ja-JP" altLang="en-US" dirty="0"/>
          </a:p>
        </p:txBody>
      </p:sp>
      <p:sp>
        <p:nvSpPr>
          <p:cNvPr id="16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5030019"/>
          </a:xfrm>
        </p:spPr>
        <p:txBody>
          <a:bodyPr/>
          <a:lstStyle/>
          <a:p>
            <a:r>
              <a:rPr lang="en-US" altLang="ja-JP" dirty="0"/>
              <a:t>HDP</a:t>
            </a:r>
          </a:p>
          <a:p>
            <a:r>
              <a:rPr lang="ja-JP" altLang="en-US" dirty="0"/>
              <a:t>ゼミ準備</a:t>
            </a:r>
            <a:endParaRPr lang="en-US" altLang="ja-JP" dirty="0"/>
          </a:p>
          <a:p>
            <a:pPr lvl="1"/>
            <a:r>
              <a:rPr lang="en-US" altLang="ja-JP" dirty="0"/>
              <a:t>HDP-HMM </a:t>
            </a:r>
            <a:r>
              <a:rPr lang="ja-JP" altLang="en-US" dirty="0"/>
              <a:t>まで</a:t>
            </a:r>
            <a:endParaRPr lang="en-US" altLang="ja-JP" dirty="0"/>
          </a:p>
          <a:p>
            <a:pPr marL="109728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734276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E5C80B86-1106-4C4E-9BF8-74BC6949F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  <a:endParaRPr kumimoji="1" lang="en-US" altLang="ja-JP" dirty="0"/>
          </a:p>
          <a:p>
            <a:pPr lvl="1"/>
            <a:r>
              <a:rPr lang="ja-JP" altLang="en-US" dirty="0"/>
              <a:t>符号化を </a:t>
            </a:r>
            <a:r>
              <a:rPr lang="en-US" altLang="ja-JP" dirty="0"/>
              <a:t>SOINN </a:t>
            </a:r>
            <a:r>
              <a:rPr lang="ja-JP" altLang="en-US" dirty="0"/>
              <a:t>に変更</a:t>
            </a:r>
            <a:endParaRPr lang="en-US" altLang="ja-JP" dirty="0"/>
          </a:p>
          <a:p>
            <a:pPr lvl="1"/>
            <a:r>
              <a:rPr kumimoji="1" lang="ja-JP" altLang="en-US" dirty="0"/>
              <a:t>物体移動動作に </a:t>
            </a:r>
            <a:r>
              <a:rPr kumimoji="1" lang="en-US" altLang="ja-JP" dirty="0"/>
              <a:t>SOINN + HPYLM </a:t>
            </a:r>
            <a:r>
              <a:rPr kumimoji="1" lang="ja-JP" altLang="en-US" dirty="0"/>
              <a:t>を適用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50216BB-EC0C-430B-BBA6-DDDC1083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2017/ 9/ 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446438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35" y="2952567"/>
            <a:ext cx="1537273" cy="1531191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032808" cy="115212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アウトライン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051720" y="249289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SOINN</a:t>
            </a:r>
            <a:r>
              <a:rPr kumimoji="1" lang="ja-JP" altLang="en-US" dirty="0"/>
              <a:t>で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符号化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941809" y="4581128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HPYLM</a:t>
            </a:r>
            <a:r>
              <a:rPr kumimoji="1" lang="ja-JP" altLang="en-US" dirty="0"/>
              <a:t>で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形態素解析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5456400"/>
            <a:ext cx="3487200" cy="1356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3369461"/>
            <a:ext cx="3487200" cy="101265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755576" y="2204864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2555776" y="3187223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19672" y="431011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619672" y="522920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69742"/>
            <a:ext cx="4929232" cy="1918115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6228184" y="39348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644008" y="764704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652120" y="78666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6642965" y="139247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5526360" y="1388695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652120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614405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2" idx="1"/>
          </p:cNvCxnSpPr>
          <p:nvPr/>
        </p:nvCxnSpPr>
        <p:spPr>
          <a:xfrm>
            <a:off x="4889859" y="1010555"/>
            <a:ext cx="678682" cy="4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3"/>
            <a:endCxn id="24" idx="7"/>
          </p:cNvCxnSpPr>
          <p:nvPr/>
        </p:nvCxnSpPr>
        <p:spPr>
          <a:xfrm flipH="1">
            <a:off x="4860256" y="1634546"/>
            <a:ext cx="708285" cy="39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8" idx="5"/>
            <a:endCxn id="21" idx="1"/>
          </p:cNvCxnSpPr>
          <p:nvPr/>
        </p:nvCxnSpPr>
        <p:spPr>
          <a:xfrm>
            <a:off x="5897971" y="1032513"/>
            <a:ext cx="787175" cy="40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1" idx="3"/>
            <a:endCxn id="23" idx="7"/>
          </p:cNvCxnSpPr>
          <p:nvPr/>
        </p:nvCxnSpPr>
        <p:spPr>
          <a:xfrm flipH="1">
            <a:off x="5897971" y="1638323"/>
            <a:ext cx="787175" cy="39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6237700" y="260277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6" y="3083525"/>
            <a:ext cx="1549858" cy="15283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0" y="3233835"/>
            <a:ext cx="1554094" cy="156331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9509"/>
            <a:ext cx="1549858" cy="15283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3089819"/>
            <a:ext cx="1554094" cy="156331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9" y="3284984"/>
            <a:ext cx="1558491" cy="1555405"/>
          </a:xfrm>
          <a:prstGeom prst="rect">
            <a:avLst/>
          </a:prstGeom>
        </p:spPr>
      </p:pic>
      <p:sp>
        <p:nvSpPr>
          <p:cNvPr id="40" name="下矢印 39"/>
          <p:cNvSpPr/>
          <p:nvPr/>
        </p:nvSpPr>
        <p:spPr>
          <a:xfrm>
            <a:off x="6228184" y="479715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807549" y="5229200"/>
            <a:ext cx="3292843" cy="111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5079384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3" name="楕円 42"/>
          <p:cNvSpPr/>
          <p:nvPr/>
        </p:nvSpPr>
        <p:spPr>
          <a:xfrm>
            <a:off x="6141248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4" name="右矢印 43"/>
          <p:cNvSpPr/>
          <p:nvPr/>
        </p:nvSpPr>
        <p:spPr>
          <a:xfrm>
            <a:off x="5868144" y="5716249"/>
            <a:ext cx="162272" cy="70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6" name="右矢印 45"/>
          <p:cNvSpPr/>
          <p:nvPr/>
        </p:nvSpPr>
        <p:spPr>
          <a:xfrm>
            <a:off x="6930008" y="5716249"/>
            <a:ext cx="162272" cy="70082"/>
          </a:xfrm>
          <a:prstGeom prst="rightArrow">
            <a:avLst/>
          </a:prstGeom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18040" y="5566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48" name="右矢印 47"/>
          <p:cNvSpPr/>
          <p:nvPr/>
        </p:nvSpPr>
        <p:spPr>
          <a:xfrm>
            <a:off x="4499992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929500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032653" y="5191307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初期状態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458279" y="5143133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目標状態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179512" y="2507461"/>
            <a:ext cx="14734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移動平均</a:t>
            </a:r>
          </a:p>
        </p:txBody>
      </p:sp>
      <p:sp>
        <p:nvSpPr>
          <p:cNvPr id="2" name="右矢印 1"/>
          <p:cNvSpPr/>
          <p:nvPr/>
        </p:nvSpPr>
        <p:spPr>
          <a:xfrm>
            <a:off x="1763688" y="2708920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40059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2DB05D1-E773-4793-946D-7F9A8646A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SOINN </a:t>
            </a:r>
            <a:r>
              <a:rPr lang="ja-JP" altLang="en-US" dirty="0"/>
              <a:t>を用いて符号化</a:t>
            </a:r>
            <a:endParaRPr lang="en-US" altLang="ja-JP" dirty="0"/>
          </a:p>
          <a:p>
            <a:pPr lvl="1"/>
            <a:r>
              <a:rPr kumimoji="1" lang="ja-JP" altLang="en-US" dirty="0"/>
              <a:t>時系列データを指定したステップ数で連結</a:t>
            </a:r>
            <a:endParaRPr kumimoji="1" lang="en-US" altLang="ja-JP" dirty="0"/>
          </a:p>
          <a:p>
            <a:pPr lvl="1"/>
            <a:r>
              <a:rPr lang="ja-JP" altLang="en-US" dirty="0"/>
              <a:t>連結した時系列データを </a:t>
            </a:r>
            <a:r>
              <a:rPr lang="en-US" altLang="ja-JP" dirty="0"/>
              <a:t>SOINN </a:t>
            </a:r>
            <a:r>
              <a:rPr lang="ja-JP" altLang="en-US" dirty="0"/>
              <a:t>で学習</a:t>
            </a:r>
            <a:endParaRPr lang="en-US" altLang="ja-JP" dirty="0"/>
          </a:p>
          <a:p>
            <a:pPr lvl="1"/>
            <a:r>
              <a:rPr kumimoji="1" lang="ja-JP" altLang="en-US" dirty="0"/>
              <a:t>学習したクラスラベルを用いてラベリング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HDP-HMM </a:t>
            </a:r>
            <a:r>
              <a:rPr lang="ja-JP" altLang="en-US" dirty="0"/>
              <a:t>を使うつもりだったが</a:t>
            </a:r>
            <a:r>
              <a:rPr lang="en-US" altLang="ja-JP" dirty="0"/>
              <a:t>,SOINN </a:t>
            </a:r>
            <a:r>
              <a:rPr lang="ja-JP" altLang="en-US" dirty="0"/>
              <a:t>に変更</a:t>
            </a:r>
            <a:endParaRPr lang="en-US" altLang="ja-JP" dirty="0"/>
          </a:p>
          <a:p>
            <a:pPr lvl="1"/>
            <a:r>
              <a:rPr kumimoji="1" lang="ja-JP" altLang="en-US" dirty="0"/>
              <a:t>実装コスト</a:t>
            </a:r>
            <a:endParaRPr kumimoji="1" lang="en-US" altLang="ja-JP" dirty="0"/>
          </a:p>
          <a:p>
            <a:pPr lvl="1"/>
            <a:r>
              <a:rPr lang="ja-JP" altLang="en-US" dirty="0"/>
              <a:t>オンライン性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FF8638F-8477-4E06-AAD3-8A19BBEC3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符号化について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066624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E7AA959E-51FF-48B3-914D-FEF5649A0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クラスラベル数</a:t>
            </a:r>
            <a:r>
              <a:rPr lang="en-US" altLang="ja-JP" dirty="0"/>
              <a:t>(</a:t>
            </a:r>
            <a:r>
              <a:rPr lang="ja-JP" altLang="en-US" dirty="0"/>
              <a:t>符号数</a:t>
            </a:r>
            <a:r>
              <a:rPr lang="en-US" altLang="ja-JP" dirty="0"/>
              <a:t>)</a:t>
            </a:r>
            <a:r>
              <a:rPr lang="ja-JP" altLang="en-US" dirty="0"/>
              <a:t>はパラメータによって変わる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B20C2B8-BB49-4263-B799-8B8247E18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符号化について</a:t>
            </a:r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43575CA0-87D6-4E62-A35F-E2F14C8A3F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9030871"/>
              </p:ext>
            </p:extLst>
          </p:nvPr>
        </p:nvGraphicFramePr>
        <p:xfrm>
          <a:off x="471340" y="2708920"/>
          <a:ext cx="3740620" cy="3895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35FE07EF-F448-47CB-9E0E-95BA4F4743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2185915"/>
              </p:ext>
            </p:extLst>
          </p:nvPr>
        </p:nvGraphicFramePr>
        <p:xfrm>
          <a:off x="4499992" y="2708920"/>
          <a:ext cx="3960440" cy="3894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5637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線形代数モデルの考察</a:t>
            </a:r>
            <a:endParaRPr kumimoji="1" lang="en-US" altLang="ja-JP" dirty="0"/>
          </a:p>
          <a:p>
            <a:pPr lvl="1"/>
            <a:r>
              <a:rPr lang="ja-JP" altLang="en-US" dirty="0"/>
              <a:t>教示誤差と再現誤差の関係性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形態素解析を利用した動作学習</a:t>
            </a:r>
            <a:endParaRPr lang="en-US" altLang="ja-JP" dirty="0"/>
          </a:p>
          <a:p>
            <a:r>
              <a:rPr lang="ja-JP" altLang="en-US" dirty="0"/>
              <a:t>関連</a:t>
            </a:r>
            <a:r>
              <a:rPr kumimoji="1" lang="ja-JP" altLang="en-US" dirty="0"/>
              <a:t>研究サーベイ</a:t>
            </a:r>
            <a:endParaRPr kumimoji="1" lang="en-US" altLang="ja-JP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02010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66F82C8-2568-40D7-AEB6-25E2794FA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以下の動作でテスト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赤</a:t>
            </a:r>
            <a:r>
              <a:rPr lang="ja-JP" altLang="en-US" dirty="0"/>
              <a:t>に手を伸ばし，つかむ</a:t>
            </a:r>
            <a:r>
              <a:rPr lang="en-US" altLang="ja-JP" dirty="0"/>
              <a:t>		(100 </a:t>
            </a:r>
            <a:r>
              <a:rPr lang="ja-JP" altLang="en-US" dirty="0"/>
              <a:t>ステップ</a:t>
            </a:r>
            <a:r>
              <a:rPr lang="en-US" altLang="ja-JP" dirty="0"/>
              <a:t>)</a:t>
            </a:r>
          </a:p>
          <a:p>
            <a:pPr lvl="1"/>
            <a:r>
              <a:rPr kumimoji="1" lang="ja-JP" altLang="en-US" dirty="0"/>
              <a:t>黄色に近づけ，離す</a:t>
            </a:r>
            <a:r>
              <a:rPr kumimoji="1" lang="en-US" altLang="ja-JP" dirty="0"/>
              <a:t>		(100 </a:t>
            </a:r>
            <a:r>
              <a:rPr kumimoji="1" lang="ja-JP" altLang="en-US" dirty="0"/>
              <a:t>ステップ</a:t>
            </a:r>
            <a:r>
              <a:rPr kumimoji="1" lang="en-US" altLang="ja-JP" dirty="0"/>
              <a:t>)</a:t>
            </a:r>
          </a:p>
          <a:p>
            <a:pPr lvl="1"/>
            <a:r>
              <a:rPr lang="ja-JP" altLang="en-US" dirty="0"/>
              <a:t>青に手を伸ばし，つかむ</a:t>
            </a:r>
            <a:r>
              <a:rPr lang="en-US" altLang="ja-JP" dirty="0"/>
              <a:t>		(100 </a:t>
            </a:r>
            <a:r>
              <a:rPr lang="ja-JP" altLang="en-US" dirty="0"/>
              <a:t>ステップ</a:t>
            </a:r>
            <a:r>
              <a:rPr lang="en-US" altLang="ja-JP" dirty="0"/>
              <a:t>)</a:t>
            </a:r>
          </a:p>
          <a:p>
            <a:pPr lvl="1"/>
            <a:r>
              <a:rPr kumimoji="1" lang="ja-JP" altLang="en-US" dirty="0"/>
              <a:t>黄色に対して赤と反対側で離す</a:t>
            </a:r>
            <a:r>
              <a:rPr kumimoji="1" lang="en-US" altLang="ja-JP" dirty="0"/>
              <a:t>	(100 </a:t>
            </a:r>
            <a:r>
              <a:rPr kumimoji="1" lang="ja-JP" altLang="en-US" dirty="0"/>
              <a:t>ステップ</a:t>
            </a:r>
            <a:r>
              <a:rPr kumimoji="1" lang="en-US" altLang="ja-JP" dirty="0"/>
              <a:t>)</a:t>
            </a:r>
          </a:p>
          <a:p>
            <a:pPr lvl="1"/>
            <a:r>
              <a:rPr lang="ja-JP" altLang="en-US" dirty="0"/>
              <a:t>原点に戻る</a:t>
            </a:r>
            <a:r>
              <a:rPr lang="en-US" altLang="ja-JP" dirty="0"/>
              <a:t>			(100 </a:t>
            </a:r>
            <a:r>
              <a:rPr lang="ja-JP" altLang="en-US" dirty="0"/>
              <a:t>ステップ</a:t>
            </a:r>
            <a:r>
              <a:rPr lang="en-US" altLang="ja-JP" dirty="0"/>
              <a:t>)</a:t>
            </a:r>
          </a:p>
          <a:p>
            <a:pPr lvl="1"/>
            <a:endParaRPr kumimoji="1" lang="en-US" altLang="ja-JP" dirty="0"/>
          </a:p>
          <a:p>
            <a:r>
              <a:rPr lang="en-US" altLang="ja-JP" dirty="0"/>
              <a:t>100 </a:t>
            </a:r>
            <a:r>
              <a:rPr lang="ja-JP" altLang="en-US" dirty="0"/>
              <a:t>回分のデータを用いて符号化</a:t>
            </a:r>
            <a:r>
              <a:rPr lang="en-US" altLang="ja-JP" dirty="0"/>
              <a:t>,</a:t>
            </a:r>
            <a:r>
              <a:rPr lang="ja-JP" altLang="en-US" dirty="0"/>
              <a:t>形態素解析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kumimoji="1" lang="en-US" altLang="ja-JP" dirty="0"/>
              <a:t>500 </a:t>
            </a:r>
            <a:r>
              <a:rPr kumimoji="1" lang="ja-JP" altLang="en-US" dirty="0"/>
              <a:t>ステップのうち </a:t>
            </a:r>
            <a:r>
              <a:rPr kumimoji="1" lang="en-US" altLang="ja-JP" dirty="0"/>
              <a:t>100, 200, 300, 400 </a:t>
            </a:r>
            <a:r>
              <a:rPr kumimoji="1" lang="ja-JP" altLang="en-US" dirty="0"/>
              <a:t>ステップ付近に</a:t>
            </a:r>
            <a:br>
              <a:rPr lang="en-US" altLang="ja-JP" dirty="0"/>
            </a:br>
            <a:r>
              <a:rPr kumimoji="1" lang="ja-JP" altLang="en-US" dirty="0"/>
              <a:t>解析結果の境界位置が生じてくれれば成功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97ABAE8-BF3A-45C7-AB67-B28A65DB5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HPYLM </a:t>
            </a:r>
            <a:r>
              <a:rPr kumimoji="1" lang="ja-JP" altLang="en-US" dirty="0"/>
              <a:t>で形態素解析</a:t>
            </a:r>
          </a:p>
        </p:txBody>
      </p:sp>
    </p:spTree>
    <p:extLst>
      <p:ext uri="{BB962C8B-B14F-4D97-AF65-F5344CB8AC3E}">
        <p14:creationId xmlns:p14="http://schemas.microsoft.com/office/powerpoint/2010/main" val="129534994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9AD772E-B3A8-421C-A2A8-3D6F13778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調整すべきパラメータは以下の通り</a:t>
            </a:r>
            <a:endParaRPr lang="en-US" altLang="ja-JP" dirty="0"/>
          </a:p>
          <a:p>
            <a:pPr lvl="1"/>
            <a:r>
              <a:rPr kumimoji="1" lang="ja-JP" altLang="en-US" dirty="0"/>
              <a:t>符号化の際に連結する時系列データの連結数</a:t>
            </a:r>
            <a:endParaRPr kumimoji="1" lang="en-US" altLang="ja-JP" dirty="0"/>
          </a:p>
          <a:p>
            <a:pPr lvl="1"/>
            <a:r>
              <a:rPr lang="en-US" altLang="ja-JP" dirty="0"/>
              <a:t>SOINN </a:t>
            </a:r>
            <a:r>
              <a:rPr lang="ja-JP" altLang="en-US" dirty="0"/>
              <a:t>のパラメータ </a:t>
            </a:r>
            <a:r>
              <a:rPr lang="en-US" altLang="ja-JP" dirty="0"/>
              <a:t>2</a:t>
            </a:r>
            <a:r>
              <a:rPr lang="ja-JP" altLang="en-US" dirty="0"/>
              <a:t>つ</a:t>
            </a:r>
            <a:endParaRPr lang="en-US" altLang="ja-JP" dirty="0"/>
          </a:p>
          <a:p>
            <a:pPr lvl="1"/>
            <a:r>
              <a:rPr kumimoji="1" lang="en-US" altLang="ja-JP" dirty="0"/>
              <a:t>HPYLM </a:t>
            </a:r>
            <a:r>
              <a:rPr kumimoji="1" lang="ja-JP" altLang="en-US" dirty="0"/>
              <a:t>の「長い単語」に対するペナルティ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HPYLM</a:t>
            </a:r>
            <a:r>
              <a:rPr kumimoji="1" lang="ja-JP" altLang="en-US" dirty="0"/>
              <a:t> の割引率</a:t>
            </a:r>
            <a:endParaRPr kumimoji="1" lang="en-US" altLang="ja-JP" dirty="0"/>
          </a:p>
          <a:p>
            <a:pPr lvl="1"/>
            <a:r>
              <a:rPr lang="en-US" altLang="ja-JP" dirty="0"/>
              <a:t>HPYLM </a:t>
            </a:r>
            <a:r>
              <a:rPr lang="ja-JP" altLang="en-US" dirty="0"/>
              <a:t>の強度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上の</a:t>
            </a:r>
            <a:r>
              <a:rPr kumimoji="1" lang="en-US" altLang="ja-JP" dirty="0"/>
              <a:t>3</a:t>
            </a:r>
            <a:r>
              <a:rPr kumimoji="1" lang="ja-JP" altLang="en-US" dirty="0" err="1"/>
              <a:t>つに</a:t>
            </a:r>
            <a:r>
              <a:rPr kumimoji="1" lang="ja-JP" altLang="en-US" dirty="0"/>
              <a:t>対してグリッドサーチを用いて</a:t>
            </a:r>
            <a:br>
              <a:rPr lang="en-US" altLang="ja-JP" dirty="0"/>
            </a:br>
            <a:r>
              <a:rPr lang="ja-JP" altLang="en-US" dirty="0"/>
              <a:t>最適値を求めた</a:t>
            </a:r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023506A-CF35-4F99-8EE4-EB119EB6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HPYLM </a:t>
            </a:r>
            <a:r>
              <a:rPr kumimoji="1" lang="ja-JP" altLang="en-US" dirty="0"/>
              <a:t>で形態素解析</a:t>
            </a:r>
          </a:p>
        </p:txBody>
      </p:sp>
    </p:spTree>
    <p:extLst>
      <p:ext uri="{BB962C8B-B14F-4D97-AF65-F5344CB8AC3E}">
        <p14:creationId xmlns:p14="http://schemas.microsoft.com/office/powerpoint/2010/main" val="99997883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BE7E452-2679-4B20-AECD-4E96497E4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443" y="1620851"/>
            <a:ext cx="3407874" cy="2555906"/>
          </a:xfr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99EBDECF-6369-4C47-95FE-5C207623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</a:t>
            </a:r>
            <a:r>
              <a:rPr lang="en-US" altLang="ja-JP" dirty="0"/>
              <a:t>(step = 3)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80A3E0A-86F5-4AE3-A8F2-7DCC1CCB6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838" y="1617306"/>
            <a:ext cx="3412602" cy="255945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81B4F70-2CBC-41C0-9F73-34CF6B2DD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443" y="4077072"/>
            <a:ext cx="3412602" cy="255945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ADB6ED7-EBA0-4E88-9B38-EEA9919FB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838" y="4077072"/>
            <a:ext cx="3412602" cy="2559451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9EE2686-C64A-4787-BDCF-D237221B9183}"/>
              </a:ext>
            </a:extLst>
          </p:cNvPr>
          <p:cNvSpPr txBox="1"/>
          <p:nvPr/>
        </p:nvSpPr>
        <p:spPr>
          <a:xfrm>
            <a:off x="1835696" y="1187624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        α = 3				α = 9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172EE5C-F9D4-4B07-8F81-816BCB546519}"/>
                  </a:ext>
                </a:extLst>
              </p:cNvPr>
              <p:cNvSpPr txBox="1"/>
              <p:nvPr/>
            </p:nvSpPr>
            <p:spPr>
              <a:xfrm>
                <a:off x="251520" y="2420888"/>
                <a:ext cx="12241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SOINN: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dirty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kumimoji="1" lang="en-US" altLang="ja-JP" dirty="0">
                          <a:latin typeface="Cambria Math" panose="02040503050406030204" pitchFamily="18" charset="0"/>
                        </a:rPr>
                        <m:t>=2500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kumimoji="1" lang="en-US" altLang="ja-JP" dirty="0">
                          <a:latin typeface="Cambria Math" panose="02040503050406030204" pitchFamily="18" charset="0"/>
                        </a:rPr>
                        <m:t>=2500</m:t>
                      </m:r>
                    </m:oMath>
                  </m:oMathPara>
                </a14:m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172EE5C-F9D4-4B07-8F81-816BCB546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420888"/>
                <a:ext cx="1224136" cy="1200329"/>
              </a:xfrm>
              <a:prstGeom prst="rect">
                <a:avLst/>
              </a:prstGeom>
              <a:blipFill>
                <a:blip r:embed="rId6"/>
                <a:stretch>
                  <a:fillRect l="-3980" t="-2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0C48F1B-56D3-4C0C-99DF-ABFB6463A651}"/>
                  </a:ext>
                </a:extLst>
              </p:cNvPr>
              <p:cNvSpPr txBox="1"/>
              <p:nvPr/>
            </p:nvSpPr>
            <p:spPr>
              <a:xfrm>
                <a:off x="251520" y="4748951"/>
                <a:ext cx="13681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SOINN: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dirty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kumimoji="1" lang="en-US" altLang="ja-JP" dirty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kumimoji="1" lang="en-US" altLang="ja-JP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kumimoji="1" lang="en-US" altLang="ja-JP" dirty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0C48F1B-56D3-4C0C-99DF-ABFB6463A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748951"/>
                <a:ext cx="1368152" cy="1200329"/>
              </a:xfrm>
              <a:prstGeom prst="rect">
                <a:avLst/>
              </a:prstGeom>
              <a:blipFill>
                <a:blip r:embed="rId7"/>
                <a:stretch>
                  <a:fillRect l="-3556" t="-2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30419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CCBE0DF3-7D6E-47FB-B69A-24670BB5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</a:t>
            </a:r>
            <a:r>
              <a:rPr lang="en-US" altLang="ja-JP" dirty="0"/>
              <a:t>(α=2500)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BA0AAC4-3E28-483D-A5B0-C03FA87C0A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463" y="1729000"/>
            <a:ext cx="3102365" cy="232677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71DDEE2-4368-4C35-A49F-509CAE394C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11" y="4388107"/>
            <a:ext cx="3102365" cy="23267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BFC9BB3-1944-496C-AA70-4E89170140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463" y="4388107"/>
            <a:ext cx="3102365" cy="2326774"/>
          </a:xfrm>
          <a:prstGeom prst="rect">
            <a:avLst/>
          </a:prstGeom>
        </p:spPr>
      </p:pic>
      <p:pic>
        <p:nvPicPr>
          <p:cNvPr id="14" name="コンテンツ プレースホルダー 13">
            <a:extLst>
              <a:ext uri="{FF2B5EF4-FFF2-40B4-BE49-F238E27FC236}">
                <a16:creationId xmlns:a16="http://schemas.microsoft.com/office/drawing/2014/main" id="{64A863E0-64EF-4848-BBC2-A26FB2615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3128212" cy="2346159"/>
          </a:xfr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C9750DE-8A41-4FF9-B71F-732F5A44ECA8}"/>
              </a:ext>
            </a:extLst>
          </p:cNvPr>
          <p:cNvSpPr txBox="1"/>
          <p:nvPr/>
        </p:nvSpPr>
        <p:spPr>
          <a:xfrm>
            <a:off x="2006145" y="154750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step=3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45FF162-C224-46C5-BC4F-69D7FFBDE6CC}"/>
              </a:ext>
            </a:extLst>
          </p:cNvPr>
          <p:cNvSpPr txBox="1"/>
          <p:nvPr/>
        </p:nvSpPr>
        <p:spPr>
          <a:xfrm>
            <a:off x="6088449" y="41962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step=9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BFED282-D429-49D9-A5D4-0AAC2B8E889B}"/>
              </a:ext>
            </a:extLst>
          </p:cNvPr>
          <p:cNvSpPr txBox="1"/>
          <p:nvPr/>
        </p:nvSpPr>
        <p:spPr>
          <a:xfrm>
            <a:off x="2006145" y="420466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step=7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B29847B-D125-47F0-A583-8C6A013F4DE9}"/>
              </a:ext>
            </a:extLst>
          </p:cNvPr>
          <p:cNvSpPr txBox="1"/>
          <p:nvPr/>
        </p:nvSpPr>
        <p:spPr>
          <a:xfrm>
            <a:off x="6084168" y="154750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step=5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659748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9CA20FB3-7558-4BA0-81E0-76CAF78EB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599560"/>
            <a:ext cx="5852172" cy="4389129"/>
          </a:xfr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54858BDA-D2FD-47FE-8467-D82FF849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309601909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DDDBA4C-DD4E-4D33-A506-3D4E6837F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符号数が多様になりすぎると境界がうまく作れない</a:t>
            </a:r>
            <a:endParaRPr lang="en-US" altLang="ja-JP" dirty="0"/>
          </a:p>
          <a:p>
            <a:pPr lvl="1"/>
            <a:r>
              <a:rPr lang="ja-JP" altLang="en-US" dirty="0"/>
              <a:t>境界が作れない </a:t>
            </a:r>
            <a:r>
              <a:rPr lang="en-US" altLang="ja-JP" dirty="0"/>
              <a:t>= </a:t>
            </a:r>
            <a:r>
              <a:rPr lang="ja-JP" altLang="en-US" dirty="0"/>
              <a:t>全体を大きな一つの単語と判断</a:t>
            </a:r>
            <a:endParaRPr lang="en-US" altLang="ja-JP" dirty="0"/>
          </a:p>
          <a:p>
            <a:pPr lvl="1"/>
            <a:r>
              <a:rPr lang="ja-JP" altLang="en-US" dirty="0"/>
              <a:t>符号の種類が多すぎると単語の学習が十分できない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EE9E5987-8C79-4AF7-A075-90474728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</p:spTree>
    <p:extLst>
      <p:ext uri="{BB962C8B-B14F-4D97-AF65-F5344CB8AC3E}">
        <p14:creationId xmlns:p14="http://schemas.microsoft.com/office/powerpoint/2010/main" val="391339206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35" y="2952567"/>
            <a:ext cx="1537273" cy="1531191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032808" cy="115212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アウトライン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051720" y="249289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SOINN</a:t>
            </a:r>
            <a:r>
              <a:rPr kumimoji="1" lang="ja-JP" altLang="en-US" dirty="0"/>
              <a:t>で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符号化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941809" y="4581128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HPYLM</a:t>
            </a:r>
            <a:r>
              <a:rPr kumimoji="1" lang="ja-JP" altLang="en-US" dirty="0"/>
              <a:t>で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形態素解析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5456400"/>
            <a:ext cx="3487200" cy="1356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3369461"/>
            <a:ext cx="3487200" cy="101265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755576" y="2204864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2555776" y="3187223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19672" y="431011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619672" y="522920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69742"/>
            <a:ext cx="4929232" cy="1918115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6228184" y="39348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644008" y="764704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652120" y="78666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6642965" y="139247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5526360" y="1388695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652120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614405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2" idx="1"/>
          </p:cNvCxnSpPr>
          <p:nvPr/>
        </p:nvCxnSpPr>
        <p:spPr>
          <a:xfrm>
            <a:off x="4889859" y="1010555"/>
            <a:ext cx="678682" cy="4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3"/>
            <a:endCxn id="24" idx="7"/>
          </p:cNvCxnSpPr>
          <p:nvPr/>
        </p:nvCxnSpPr>
        <p:spPr>
          <a:xfrm flipH="1">
            <a:off x="4860256" y="1634546"/>
            <a:ext cx="708285" cy="39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8" idx="5"/>
            <a:endCxn id="21" idx="1"/>
          </p:cNvCxnSpPr>
          <p:nvPr/>
        </p:nvCxnSpPr>
        <p:spPr>
          <a:xfrm>
            <a:off x="5897971" y="1032513"/>
            <a:ext cx="787175" cy="40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1" idx="3"/>
            <a:endCxn id="23" idx="7"/>
          </p:cNvCxnSpPr>
          <p:nvPr/>
        </p:nvCxnSpPr>
        <p:spPr>
          <a:xfrm flipH="1">
            <a:off x="5897971" y="1638323"/>
            <a:ext cx="787175" cy="39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6237700" y="260277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6" y="3083525"/>
            <a:ext cx="1549858" cy="15283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0" y="3233835"/>
            <a:ext cx="1554094" cy="156331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9509"/>
            <a:ext cx="1549858" cy="15283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3089819"/>
            <a:ext cx="1554094" cy="156331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9" y="3284984"/>
            <a:ext cx="1558491" cy="1555405"/>
          </a:xfrm>
          <a:prstGeom prst="rect">
            <a:avLst/>
          </a:prstGeom>
        </p:spPr>
      </p:pic>
      <p:sp>
        <p:nvSpPr>
          <p:cNvPr id="40" name="下矢印 39"/>
          <p:cNvSpPr/>
          <p:nvPr/>
        </p:nvSpPr>
        <p:spPr>
          <a:xfrm>
            <a:off x="6228184" y="479715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807549" y="5229200"/>
            <a:ext cx="3292843" cy="111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5079384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3" name="楕円 42"/>
          <p:cNvSpPr/>
          <p:nvPr/>
        </p:nvSpPr>
        <p:spPr>
          <a:xfrm>
            <a:off x="6141248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4" name="右矢印 43"/>
          <p:cNvSpPr/>
          <p:nvPr/>
        </p:nvSpPr>
        <p:spPr>
          <a:xfrm>
            <a:off x="5868144" y="5716249"/>
            <a:ext cx="162272" cy="70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6" name="右矢印 45"/>
          <p:cNvSpPr/>
          <p:nvPr/>
        </p:nvSpPr>
        <p:spPr>
          <a:xfrm>
            <a:off x="6930008" y="5716249"/>
            <a:ext cx="162272" cy="70082"/>
          </a:xfrm>
          <a:prstGeom prst="rightArrow">
            <a:avLst/>
          </a:prstGeom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18040" y="5566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48" name="右矢印 47"/>
          <p:cNvSpPr/>
          <p:nvPr/>
        </p:nvSpPr>
        <p:spPr>
          <a:xfrm>
            <a:off x="4499992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929500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032653" y="5191307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初期状態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458279" y="5143133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目標状態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179512" y="2507461"/>
            <a:ext cx="14734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移動平均</a:t>
            </a:r>
          </a:p>
        </p:txBody>
      </p:sp>
      <p:sp>
        <p:nvSpPr>
          <p:cNvPr id="2" name="右矢印 1"/>
          <p:cNvSpPr/>
          <p:nvPr/>
        </p:nvSpPr>
        <p:spPr>
          <a:xfrm>
            <a:off x="1763688" y="2708920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9B0B4F6-A427-43CC-9EF6-257742FBAF3A}"/>
              </a:ext>
            </a:extLst>
          </p:cNvPr>
          <p:cNvSpPr/>
          <p:nvPr/>
        </p:nvSpPr>
        <p:spPr>
          <a:xfrm>
            <a:off x="96332" y="44624"/>
            <a:ext cx="3539564" cy="6768752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2609D1C4-7BB9-4A33-8B42-E9BB7A093D69}"/>
              </a:ext>
            </a:extLst>
          </p:cNvPr>
          <p:cNvSpPr/>
          <p:nvPr/>
        </p:nvSpPr>
        <p:spPr>
          <a:xfrm>
            <a:off x="3635896" y="2557050"/>
            <a:ext cx="5433288" cy="2452443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56735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41751CC-1621-4C57-B08D-C756CC1D0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残りのパラメータ</a:t>
            </a:r>
            <a:r>
              <a:rPr kumimoji="1" lang="en-US" altLang="ja-JP" dirty="0"/>
              <a:t>(</a:t>
            </a:r>
            <a:r>
              <a:rPr kumimoji="1" lang="ja-JP" altLang="en-US" dirty="0"/>
              <a:t>割引率</a:t>
            </a:r>
            <a:r>
              <a:rPr kumimoji="1" lang="en-US" altLang="ja-JP" dirty="0"/>
              <a:t>,</a:t>
            </a:r>
            <a:r>
              <a:rPr kumimoji="1" lang="ja-JP" altLang="en-US" dirty="0"/>
              <a:t>強度</a:t>
            </a:r>
            <a:r>
              <a:rPr kumimoji="1" lang="en-US" altLang="ja-JP" dirty="0"/>
              <a:t>)</a:t>
            </a:r>
            <a:r>
              <a:rPr lang="ja-JP" altLang="en-US" dirty="0"/>
              <a:t>を調べる</a:t>
            </a:r>
            <a:endParaRPr lang="en-US" altLang="ja-JP" dirty="0"/>
          </a:p>
          <a:p>
            <a:pPr lvl="1"/>
            <a:r>
              <a:rPr kumimoji="1" lang="ja-JP" altLang="en-US" dirty="0"/>
              <a:t>現在実行中</a:t>
            </a:r>
            <a:endParaRPr kumimoji="1" lang="en-US" altLang="ja-JP" dirty="0"/>
          </a:p>
          <a:p>
            <a:r>
              <a:rPr kumimoji="1" lang="ja-JP" altLang="en-US" dirty="0"/>
              <a:t>共通境界を動的計画法で推定し学習する</a:t>
            </a:r>
            <a:endParaRPr kumimoji="1" lang="en-US" altLang="ja-JP" dirty="0"/>
          </a:p>
          <a:p>
            <a:pPr lvl="1"/>
            <a:r>
              <a:rPr lang="ja-JP" altLang="en-US" dirty="0"/>
              <a:t>手法を模索中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59724C5-1EBA-4181-8F47-0AC1545D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5702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線形代数モデルでの実験</a:t>
            </a:r>
            <a:endParaRPr kumimoji="1" lang="en-US" altLang="ja-JP" dirty="0"/>
          </a:p>
          <a:p>
            <a:pPr lvl="1"/>
            <a:r>
              <a:rPr lang="ja-JP" altLang="en-US" dirty="0"/>
              <a:t>誤差の方程式について</a:t>
            </a:r>
            <a:endParaRPr lang="en-US" altLang="ja-JP" dirty="0"/>
          </a:p>
          <a:p>
            <a:pPr lvl="1"/>
            <a:r>
              <a:rPr kumimoji="1" lang="en-US" altLang="ja-JP" dirty="0"/>
              <a:t>SOINN</a:t>
            </a:r>
            <a:r>
              <a:rPr kumimoji="1" lang="ja-JP" altLang="en-US" dirty="0"/>
              <a:t>を併用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2016/ 3/ 8 </a:t>
            </a:r>
            <a:r>
              <a:rPr kumimoji="1" lang="ja-JP" altLang="en-US" dirty="0"/>
              <a:t>～ </a:t>
            </a:r>
            <a:r>
              <a:rPr kumimoji="1" lang="en-US" altLang="ja-JP" dirty="0"/>
              <a:t>2016/ 3/23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5424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再現誤差と教示誤差の関係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ja-JP" altLang="en-US" dirty="0"/>
                  <a:t>教示誤差の定義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ja-JP" altLang="en-US" dirty="0"/>
                  <a:t>再現誤差は平均を取るとゼロになるか？</a:t>
                </a:r>
                <a:endParaRPr kumimoji="1"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   ???</m:t>
                      </m:r>
                    </m:oMath>
                  </m:oMathPara>
                </a14:m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endParaRPr kumimoji="1" lang="en-US" altLang="ja-JP" dirty="0"/>
              </a:p>
              <a:p>
                <a:endParaRPr kumimoji="1" lang="en-US" altLang="ja-JP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線形代数モデルについて</a:t>
            </a:r>
          </a:p>
        </p:txBody>
      </p:sp>
    </p:spTree>
    <p:extLst>
      <p:ext uri="{BB962C8B-B14F-4D97-AF65-F5344CB8AC3E}">
        <p14:creationId xmlns:p14="http://schemas.microsoft.com/office/powerpoint/2010/main" val="2096925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手計算ではわからなかったので実験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/>
                  <a:t>	:</a:t>
                </a:r>
                <a:r>
                  <a:rPr kumimoji="1" lang="ja-JP" altLang="en-US" dirty="0"/>
                  <a:t>教示データ（</a:t>
                </a:r>
                <a:r>
                  <a:rPr kumimoji="1" lang="en-US" altLang="ja-JP" dirty="0"/>
                  <a:t>8</a:t>
                </a:r>
                <a:r>
                  <a:rPr kumimoji="1" lang="ja-JP" altLang="en-US" dirty="0"/>
                  <a:t>次元，各要素</a:t>
                </a:r>
                <a:r>
                  <a:rPr kumimoji="1" lang="en-US" altLang="ja-JP" dirty="0"/>
                  <a:t>0</a:t>
                </a:r>
                <a:r>
                  <a:rPr kumimoji="1" lang="ja-JP" altLang="en-US" dirty="0"/>
                  <a:t>～</a:t>
                </a:r>
                <a:r>
                  <a:rPr kumimoji="1" lang="en-US" altLang="ja-JP" dirty="0"/>
                  <a:t>200</a:t>
                </a:r>
                <a:r>
                  <a:rPr kumimoji="1" lang="ja-JP" altLang="en-US" dirty="0"/>
                  <a:t>のランダムな整数</a:t>
                </a:r>
                <a:r>
                  <a:rPr kumimoji="1" lang="en-US" altLang="ja-JP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/>
                  <a:t>:</a:t>
                </a:r>
                <a:r>
                  <a:rPr kumimoji="1" lang="ja-JP" altLang="en-US" dirty="0"/>
                  <a:t>教示誤差</a:t>
                </a:r>
                <a:r>
                  <a:rPr kumimoji="1" lang="en-US" altLang="ja-JP" dirty="0"/>
                  <a:t>(</a:t>
                </a:r>
                <a:r>
                  <a:rPr kumimoji="1" lang="ja-JP" altLang="en-US" dirty="0"/>
                  <a:t>ガウス分布に従う</a:t>
                </a:r>
                <a:r>
                  <a:rPr kumimoji="1" lang="en-US" altLang="ja-JP" dirty="0"/>
                  <a:t>)</a:t>
                </a:r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/>
                  <a:t>データ量と再現誤差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ja-JP" altLang="en-US" dirty="0"/>
                  <a:t>のノルムの平均をグラフ化</a:t>
                </a:r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再現誤差の収束性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9581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再現誤差の収束性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223025"/>
              </p:ext>
            </p:extLst>
          </p:nvPr>
        </p:nvGraphicFramePr>
        <p:xfrm>
          <a:off x="470958" y="2276872"/>
          <a:ext cx="8229600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457200" y="1187624"/>
            <a:ext cx="85072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/>
              <a:t>再現誤差にも平均に対する収束性</a:t>
            </a:r>
            <a:endParaRPr kumimoji="1" lang="en-US" altLang="ja-JP" sz="2800" dirty="0"/>
          </a:p>
          <a:p>
            <a:pPr lvl="1"/>
            <a:r>
              <a:rPr kumimoji="1" lang="ja-JP" altLang="en-US" sz="2800" dirty="0"/>
              <a:t>平均を取る方法は妥当であると考えられる</a:t>
            </a:r>
          </a:p>
        </p:txBody>
      </p:sp>
    </p:spTree>
    <p:extLst>
      <p:ext uri="{BB962C8B-B14F-4D97-AF65-F5344CB8AC3E}">
        <p14:creationId xmlns:p14="http://schemas.microsoft.com/office/powerpoint/2010/main" val="3754408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学習フロー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/>
                  <a:t>教示データ</a:t>
                </a:r>
                <a:r>
                  <a:rPr kumimoji="1" lang="en-US" altLang="ja-JP" sz="1600" dirty="0"/>
                  <a:t>dim</a:t>
                </a:r>
                <a:r>
                  <a:rPr kumimoji="1" lang="ja-JP" altLang="en-US" sz="1600" dirty="0"/>
                  <a:t>個を選択し，</a:t>
                </a:r>
                <a:endParaRPr kumimoji="1" lang="en-US" altLang="ja-JP" sz="1600" dirty="0"/>
              </a:p>
              <a:p>
                <a:pPr algn="ctr"/>
                <a:r>
                  <a:rPr kumimoji="1" lang="ja-JP" altLang="en-US" sz="1600" dirty="0"/>
                  <a:t>前行列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sz="1600" dirty="0"/>
                  <a:t>,</a:t>
                </a:r>
                <a:r>
                  <a:rPr kumimoji="1" lang="ja-JP" altLang="en-US" sz="1600" dirty="0"/>
                  <a:t>後行列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/>
                  <a:t>を作る</a:t>
                </a:r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判断 5"/>
              <p:cNvSpPr/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/>
                  <a:t> 正則？</a:t>
                </a:r>
              </a:p>
            </p:txBody>
          </p:sp>
        </mc:Choice>
        <mc:Fallback xmlns="">
          <p:sp>
            <p:nvSpPr>
              <p:cNvPr id="6" name="フローチャート: 判断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</m:oMath>
                  </m:oMathPara>
                </a14:m>
                <a:endParaRPr kumimoji="1" lang="en-US" altLang="ja-JP" sz="1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en-US" altLang="ja-JP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/ 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kumimoji="1" lang="en-US" altLang="ja-JP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  <a:blipFill rotWithShape="0">
                <a:blip r:embed="rId5"/>
                <a:stretch>
                  <a:fillRect b="-5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判断 7"/>
              <p:cNvSpPr/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1600" dirty="0"/>
                  <a:t> </a:t>
                </a:r>
                <a:r>
                  <a:rPr kumimoji="1" lang="en-US" altLang="ja-JP" sz="1600" dirty="0"/>
                  <a:t>?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フローチャート: 判断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データ 8"/>
              <p:cNvSpPr/>
              <p:nvPr/>
            </p:nvSpPr>
            <p:spPr>
              <a:xfrm>
                <a:off x="5151780" y="5865425"/>
                <a:ext cx="3096344" cy="576064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フローチャート: データ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80" y="5865425"/>
                <a:ext cx="3096344" cy="576064"/>
              </a:xfrm>
              <a:prstGeom prst="flowChartInputOutpu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>
            <a:off x="6713606" y="1371304"/>
            <a:ext cx="0" cy="3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2"/>
            <a:endCxn id="5" idx="0"/>
          </p:cNvCxnSpPr>
          <p:nvPr/>
        </p:nvCxnSpPr>
        <p:spPr>
          <a:xfrm>
            <a:off x="6713606" y="2292532"/>
            <a:ext cx="0" cy="2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5" idx="2"/>
            <a:endCxn id="7" idx="0"/>
          </p:cNvCxnSpPr>
          <p:nvPr/>
        </p:nvCxnSpPr>
        <p:spPr>
          <a:xfrm>
            <a:off x="6713606" y="3167745"/>
            <a:ext cx="0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2"/>
            <a:endCxn id="8" idx="0"/>
          </p:cNvCxnSpPr>
          <p:nvPr/>
        </p:nvCxnSpPr>
        <p:spPr>
          <a:xfrm>
            <a:off x="6713606" y="4467372"/>
            <a:ext cx="0" cy="4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8" idx="2"/>
            <a:endCxn id="9" idx="1"/>
          </p:cNvCxnSpPr>
          <p:nvPr/>
        </p:nvCxnSpPr>
        <p:spPr>
          <a:xfrm flipH="1">
            <a:off x="6699952" y="5454430"/>
            <a:ext cx="13654" cy="41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6" idx="1"/>
            <a:endCxn id="4" idx="1"/>
          </p:cNvCxnSpPr>
          <p:nvPr/>
        </p:nvCxnSpPr>
        <p:spPr>
          <a:xfrm rot="10800000" flipH="1">
            <a:off x="4944238" y="981304"/>
            <a:ext cx="419850" cy="1023196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8" idx="1"/>
            <a:endCxn id="4" idx="1"/>
          </p:cNvCxnSpPr>
          <p:nvPr/>
        </p:nvCxnSpPr>
        <p:spPr>
          <a:xfrm rot="10800000" flipH="1">
            <a:off x="4944238" y="981304"/>
            <a:ext cx="419850" cy="4185094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1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まれに出現する外れ値に大きな影響を受けている</a:t>
            </a:r>
            <a:endParaRPr kumimoji="1" lang="en-US" altLang="ja-JP" dirty="0"/>
          </a:p>
          <a:p>
            <a:r>
              <a:rPr lang="ja-JP" altLang="en-US" dirty="0"/>
              <a:t>大きな外れ値はまれであり，それ以外を用いた平均ならうまく学習できる</a:t>
            </a:r>
            <a:endParaRPr lang="en-US" altLang="ja-JP" dirty="0"/>
          </a:p>
          <a:p>
            <a:r>
              <a:rPr kumimoji="1" lang="en-US" altLang="ja-JP" dirty="0"/>
              <a:t>SOINN</a:t>
            </a:r>
            <a:r>
              <a:rPr kumimoji="1" lang="ja-JP" altLang="en-US" dirty="0"/>
              <a:t>を用いて外れ値を取り除けばうまく行く？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うまくいかない理由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763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研究構想について</a:t>
            </a:r>
            <a:endParaRPr kumimoji="1" lang="en-US" altLang="ja-JP" dirty="0"/>
          </a:p>
          <a:p>
            <a:r>
              <a:rPr lang="ja-JP" altLang="en-US" dirty="0"/>
              <a:t>線形代数を用いた学習モデル</a:t>
            </a:r>
            <a:endParaRPr lang="en-US" altLang="ja-JP" dirty="0"/>
          </a:p>
          <a:p>
            <a:r>
              <a:rPr kumimoji="1" lang="ja-JP" altLang="en-US" dirty="0"/>
              <a:t>形態素解析ライブラリの試用</a:t>
            </a:r>
            <a:endParaRPr kumimoji="1" lang="en-US" altLang="ja-JP" dirty="0"/>
          </a:p>
          <a:p>
            <a:r>
              <a:rPr lang="en-US" altLang="ja-JP" dirty="0"/>
              <a:t>Kinect</a:t>
            </a:r>
            <a:r>
              <a:rPr lang="ja-JP" altLang="en-US" dirty="0"/>
              <a:t>の試用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</a:p>
        </p:txBody>
      </p:sp>
    </p:spTree>
    <p:extLst>
      <p:ext uri="{BB962C8B-B14F-4D97-AF65-F5344CB8AC3E}">
        <p14:creationId xmlns:p14="http://schemas.microsoft.com/office/powerpoint/2010/main" val="3013186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修正した学習フロー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/>
                  <a:t>教示データ</a:t>
                </a:r>
                <a:r>
                  <a:rPr kumimoji="1" lang="en-US" altLang="ja-JP" sz="1600" dirty="0"/>
                  <a:t>dim</a:t>
                </a:r>
                <a:r>
                  <a:rPr kumimoji="1" lang="ja-JP" altLang="en-US" sz="1600" dirty="0"/>
                  <a:t>個を選択し，</a:t>
                </a:r>
                <a:endParaRPr kumimoji="1" lang="en-US" altLang="ja-JP" sz="1600" dirty="0"/>
              </a:p>
              <a:p>
                <a:pPr algn="ctr"/>
                <a:r>
                  <a:rPr kumimoji="1" lang="ja-JP" altLang="en-US" sz="1600" dirty="0"/>
                  <a:t>前行列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sz="1600" dirty="0"/>
                  <a:t>,</a:t>
                </a:r>
                <a:r>
                  <a:rPr kumimoji="1" lang="ja-JP" altLang="en-US" sz="1600" dirty="0"/>
                  <a:t>後行列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/>
                  <a:t>を作る</a:t>
                </a:r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判断 5"/>
              <p:cNvSpPr/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/>
                  <a:t> 正則？</a:t>
                </a:r>
              </a:p>
            </p:txBody>
          </p:sp>
        </mc:Choice>
        <mc:Fallback xmlns="">
          <p:sp>
            <p:nvSpPr>
              <p:cNvPr id="6" name="フローチャート: 判断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600" i="1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kumimoji="1" lang="en-US" altLang="ja-JP" sz="1600" i="1" dirty="0">
                    <a:latin typeface="Cambria Math" panose="02040503050406030204" pitchFamily="18" charset="0"/>
                  </a:rPr>
                  <a:t>OINN.inputSignal(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kumimoji="1" lang="en-US" altLang="ja-JP" sz="1600" i="1" dirty="0">
                    <a:latin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判断 7"/>
              <p:cNvSpPr/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1600" dirty="0"/>
                  <a:t> </a:t>
                </a:r>
                <a:r>
                  <a:rPr kumimoji="1" lang="en-US" altLang="ja-JP" sz="1600" dirty="0"/>
                  <a:t>?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フローチャート: 判断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データ 8"/>
              <p:cNvSpPr/>
              <p:nvPr/>
            </p:nvSpPr>
            <p:spPr>
              <a:xfrm>
                <a:off x="4839540" y="5815047"/>
                <a:ext cx="3748132" cy="576064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𝑆𝑂𝐼𝑁𝑁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𝑔𝑒𝑡𝑁𝑜𝑑𝑒𝑀𝑒𝑎𝑛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フローチャート: データ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540" y="5815047"/>
                <a:ext cx="3748132" cy="576064"/>
              </a:xfrm>
              <a:prstGeom prst="flowChartInputOutpu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/>
          <p:cNvCxnSpPr>
            <a:stCxn id="4" idx="2"/>
            <a:endCxn id="6" idx="0"/>
          </p:cNvCxnSpPr>
          <p:nvPr/>
        </p:nvCxnSpPr>
        <p:spPr>
          <a:xfrm>
            <a:off x="6713606" y="1371304"/>
            <a:ext cx="0" cy="3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6" idx="2"/>
            <a:endCxn id="5" idx="0"/>
          </p:cNvCxnSpPr>
          <p:nvPr/>
        </p:nvCxnSpPr>
        <p:spPr>
          <a:xfrm>
            <a:off x="6713606" y="2292532"/>
            <a:ext cx="0" cy="2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2"/>
            <a:endCxn id="7" idx="0"/>
          </p:cNvCxnSpPr>
          <p:nvPr/>
        </p:nvCxnSpPr>
        <p:spPr>
          <a:xfrm>
            <a:off x="6713606" y="3167745"/>
            <a:ext cx="0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2"/>
            <a:endCxn id="8" idx="0"/>
          </p:cNvCxnSpPr>
          <p:nvPr/>
        </p:nvCxnSpPr>
        <p:spPr>
          <a:xfrm>
            <a:off x="6713606" y="4467372"/>
            <a:ext cx="0" cy="4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2"/>
            <a:endCxn id="9" idx="1"/>
          </p:cNvCxnSpPr>
          <p:nvPr/>
        </p:nvCxnSpPr>
        <p:spPr>
          <a:xfrm>
            <a:off x="6713606" y="5454430"/>
            <a:ext cx="0" cy="36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6" idx="1"/>
            <a:endCxn id="4" idx="1"/>
          </p:cNvCxnSpPr>
          <p:nvPr/>
        </p:nvCxnSpPr>
        <p:spPr>
          <a:xfrm rot="10800000" flipH="1">
            <a:off x="4944238" y="981304"/>
            <a:ext cx="419850" cy="1023196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8" idx="1"/>
            <a:endCxn id="4" idx="1"/>
          </p:cNvCxnSpPr>
          <p:nvPr/>
        </p:nvCxnSpPr>
        <p:spPr>
          <a:xfrm rot="10800000" flipH="1">
            <a:off x="4944238" y="981304"/>
            <a:ext cx="419850" cy="4185094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623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SOINN</a:t>
            </a:r>
            <a:r>
              <a:rPr lang="ja-JP" altLang="en-US" sz="2400" dirty="0"/>
              <a:t>で外れ値を除去することでうまく学習できている</a:t>
            </a:r>
            <a:endParaRPr kumimoji="1" lang="ja-JP" altLang="en-US" sz="24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275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学習データが少ない時の近似法について考察</a:t>
            </a:r>
            <a:endParaRPr kumimoji="1" lang="en-US" altLang="ja-JP" dirty="0"/>
          </a:p>
          <a:p>
            <a:pPr lvl="1"/>
            <a:r>
              <a:rPr lang="ja-JP" altLang="en-US" dirty="0"/>
              <a:t>主成分分析</a:t>
            </a:r>
            <a:endParaRPr lang="en-US" altLang="ja-JP" dirty="0"/>
          </a:p>
          <a:p>
            <a:pPr lvl="1"/>
            <a:r>
              <a:rPr kumimoji="1" lang="ja-JP" altLang="en-US"/>
              <a:t>特徴量の組み合わせ</a:t>
            </a:r>
            <a:endParaRPr kumimoji="1" lang="en-US" altLang="ja-JP" dirty="0"/>
          </a:p>
          <a:p>
            <a:r>
              <a:rPr lang="en-US" altLang="ja-JP" dirty="0"/>
              <a:t>SOINN</a:t>
            </a:r>
            <a:r>
              <a:rPr lang="ja-JP" altLang="en-US" dirty="0"/>
              <a:t>が有効な時とそうでない時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今後の展望</a:t>
            </a:r>
          </a:p>
        </p:txBody>
      </p:sp>
    </p:spTree>
    <p:extLst>
      <p:ext uri="{BB962C8B-B14F-4D97-AF65-F5344CB8AC3E}">
        <p14:creationId xmlns:p14="http://schemas.microsoft.com/office/powerpoint/2010/main" val="848482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  <a:endParaRPr kumimoji="1" lang="en-US" altLang="ja-JP" dirty="0"/>
          </a:p>
          <a:p>
            <a:pPr lvl="1"/>
            <a:r>
              <a:rPr lang="ja-JP" altLang="en-US" dirty="0"/>
              <a:t>遺伝的アルゴリズムの試用</a:t>
            </a:r>
            <a:endParaRPr lang="en-US" altLang="ja-JP" dirty="0"/>
          </a:p>
          <a:p>
            <a:pPr lvl="1"/>
            <a:r>
              <a:rPr lang="ja-JP" altLang="en-US" dirty="0"/>
              <a:t>最急降下法を試用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～</a:t>
            </a:r>
            <a:r>
              <a:rPr lang="en-US" altLang="ja-JP" dirty="0"/>
              <a:t>2016/ 4/25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101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充分なデータが存在する場合，</a:t>
            </a:r>
            <a:r>
              <a:rPr kumimoji="1" lang="en-US" altLang="ja-JP" dirty="0"/>
              <a:t>SOINN+</a:t>
            </a:r>
            <a:r>
              <a:rPr kumimoji="1" lang="ja-JP" altLang="en-US" dirty="0"/>
              <a:t>連立方程式の手法が成功</a:t>
            </a:r>
            <a:endParaRPr kumimoji="1" lang="en-US" altLang="ja-JP" dirty="0"/>
          </a:p>
          <a:p>
            <a:r>
              <a:rPr lang="ja-JP" altLang="en-US" dirty="0"/>
              <a:t>データが少ない場合（連立方程式が解けない場合）の推定手法として，最急降下法を試用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</a:t>
            </a:r>
            <a:r>
              <a:rPr kumimoji="1" lang="ja-JP" altLang="en-US" dirty="0"/>
              <a:t>急降下法</a:t>
            </a:r>
          </a:p>
        </p:txBody>
      </p:sp>
    </p:spTree>
    <p:extLst>
      <p:ext uri="{BB962C8B-B14F-4D97-AF65-F5344CB8AC3E}">
        <p14:creationId xmlns:p14="http://schemas.microsoft.com/office/powerpoint/2010/main" val="1732313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充分なデータの場合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335183"/>
              </p:ext>
            </p:extLst>
          </p:nvPr>
        </p:nvGraphicFramePr>
        <p:xfrm>
          <a:off x="1115616" y="1916830"/>
          <a:ext cx="6840760" cy="3802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閾値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学習時間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8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100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7514.861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12181.88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17934.34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0.1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∞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979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充分なデータがある場合，最急降下法は連立方程式より正確な学習</a:t>
            </a:r>
            <a:endParaRPr kumimoji="1" lang="en-US" altLang="ja-JP" dirty="0"/>
          </a:p>
          <a:p>
            <a:pPr lvl="1"/>
            <a:r>
              <a:rPr lang="ja-JP" altLang="en-US" dirty="0"/>
              <a:t>データを網羅的に使えているからと考えられる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経過時間は圧倒</a:t>
            </a:r>
            <a:r>
              <a:rPr lang="ja-JP" altLang="en-US" dirty="0"/>
              <a:t>的に連立方程式のほうが良い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2074811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充分なデータがない場合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 dirty="0"/>
              <a:t>上手くいかない</a:t>
            </a:r>
            <a:endParaRPr kumimoji="1" lang="en-US" altLang="ja-JP" dirty="0"/>
          </a:p>
          <a:p>
            <a:pPr lvl="1"/>
            <a:r>
              <a:rPr lang="ja-JP" altLang="en-US" dirty="0"/>
              <a:t>局所解に収束？</a:t>
            </a:r>
            <a:endParaRPr lang="en-US" altLang="ja-JP" dirty="0"/>
          </a:p>
          <a:p>
            <a:pPr lvl="1"/>
            <a:r>
              <a:rPr kumimoji="1" lang="ja-JP" altLang="en-US" dirty="0"/>
              <a:t>計算に時間がかかっている？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/>
              <a:t>検証実験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閾値以下になるまで初期値を変更して繰り返し実験</a:t>
            </a:r>
            <a:endParaRPr kumimoji="1" lang="en-US" altLang="ja-JP" dirty="0"/>
          </a:p>
          <a:p>
            <a:pPr lvl="1"/>
            <a:r>
              <a:rPr lang="ja-JP" altLang="en-US" dirty="0"/>
              <a:t>データ量を変えて実験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</a:p>
        </p:txBody>
      </p:sp>
    </p:spTree>
    <p:extLst>
      <p:ext uri="{BB962C8B-B14F-4D97-AF65-F5344CB8AC3E}">
        <p14:creationId xmlns:p14="http://schemas.microsoft.com/office/powerpoint/2010/main" val="1390099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499173"/>
              </p:ext>
            </p:extLst>
          </p:nvPr>
        </p:nvGraphicFramePr>
        <p:xfrm>
          <a:off x="755576" y="332656"/>
          <a:ext cx="7211913" cy="2997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547072"/>
              </p:ext>
            </p:extLst>
          </p:nvPr>
        </p:nvGraphicFramePr>
        <p:xfrm>
          <a:off x="755576" y="3329980"/>
          <a:ext cx="7211913" cy="3442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35958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760971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90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卒業研究</a:t>
            </a:r>
            <a:endParaRPr kumimoji="1" lang="en-US" altLang="ja-JP" dirty="0"/>
          </a:p>
          <a:p>
            <a:pPr lvl="1"/>
            <a:r>
              <a:rPr lang="ja-JP" altLang="en-US" dirty="0">
                <a:solidFill>
                  <a:srgbClr val="FF0000"/>
                </a:solidFill>
              </a:rPr>
              <a:t>物体移動動作</a:t>
            </a:r>
            <a:r>
              <a:rPr lang="ja-JP" altLang="en-US" dirty="0"/>
              <a:t>の目標位置と</a:t>
            </a:r>
            <a:r>
              <a:rPr lang="ja-JP" altLang="en-US" dirty="0">
                <a:solidFill>
                  <a:srgbClr val="FF0000"/>
                </a:solidFill>
              </a:rPr>
              <a:t>他の物体との相対位置</a:t>
            </a:r>
            <a:r>
              <a:rPr lang="ja-JP" altLang="en-US" dirty="0"/>
              <a:t>を推定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kumimoji="1" lang="ja-JP" altLang="en-US" dirty="0"/>
              <a:t>夢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言って聞かせたり，見せるだけで，様々な動作を</a:t>
            </a:r>
            <a:endParaRPr kumimoji="1" lang="en-US" altLang="ja-JP" dirty="0"/>
          </a:p>
          <a:p>
            <a:pPr marL="393192" lvl="1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気を利かせつつ</a:t>
            </a:r>
            <a:r>
              <a:rPr lang="ja-JP" altLang="en-US" dirty="0"/>
              <a:t>学習してくれる汎用ロボット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研究構想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6674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初期値を変え</a:t>
            </a:r>
            <a:r>
              <a:rPr lang="ja-JP" altLang="en-US" dirty="0"/>
              <a:t>て</a:t>
            </a:r>
            <a:r>
              <a:rPr kumimoji="1" lang="ja-JP" altLang="en-US" dirty="0"/>
              <a:t>実験</a:t>
            </a:r>
            <a:endParaRPr kumimoji="1" lang="en-US" altLang="ja-JP" dirty="0"/>
          </a:p>
          <a:p>
            <a:r>
              <a:rPr lang="ja-JP" altLang="en-US" dirty="0"/>
              <a:t>画像処理としての応用</a:t>
            </a:r>
            <a:endParaRPr kumimoji="1" lang="en-US" altLang="ja-JP" dirty="0"/>
          </a:p>
          <a:p>
            <a:r>
              <a:rPr lang="ja-JP" altLang="en-US" dirty="0"/>
              <a:t>機械学習演習</a:t>
            </a:r>
            <a:endParaRPr lang="en-US" altLang="ja-JP" dirty="0"/>
          </a:p>
          <a:p>
            <a:pPr lvl="1"/>
            <a:r>
              <a:rPr lang="ja-JP" altLang="en-US" dirty="0"/>
              <a:t>ＣＮＮ</a:t>
            </a:r>
            <a:endParaRPr lang="en-US" altLang="ja-JP" dirty="0"/>
          </a:p>
          <a:p>
            <a:pPr lvl="1"/>
            <a:r>
              <a:rPr kumimoji="1" lang="ja-JP" altLang="en-US" dirty="0"/>
              <a:t>バックプロパゲーション</a:t>
            </a:r>
            <a:endParaRPr kumimoji="1"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演習</a:t>
            </a:r>
            <a:endParaRPr lang="en-US" altLang="ja-JP" dirty="0"/>
          </a:p>
          <a:p>
            <a:r>
              <a:rPr kumimoji="1" lang="en-US" altLang="ja-JP" dirty="0" err="1"/>
              <a:t>kinect</a:t>
            </a:r>
            <a:r>
              <a:rPr kumimoji="1" lang="ja-JP" altLang="en-US" dirty="0"/>
              <a:t>準備</a:t>
            </a:r>
            <a:endParaRPr kumimoji="1" lang="en-US" altLang="ja-JP" dirty="0"/>
          </a:p>
          <a:p>
            <a:pPr lvl="1"/>
            <a:r>
              <a:rPr lang="en-US" altLang="ja-JP" dirty="0"/>
              <a:t>Java</a:t>
            </a:r>
            <a:r>
              <a:rPr lang="ja-JP" altLang="en-US" dirty="0"/>
              <a:t>の</a:t>
            </a:r>
            <a:r>
              <a:rPr lang="en-US" altLang="ja-JP" dirty="0" err="1"/>
              <a:t>kinect</a:t>
            </a:r>
            <a:r>
              <a:rPr lang="ja-JP" altLang="en-US" dirty="0"/>
              <a:t>のライブラリを発見</a:t>
            </a:r>
            <a:endParaRPr lang="en-US" altLang="ja-JP" dirty="0"/>
          </a:p>
          <a:p>
            <a:pPr lvl="1"/>
            <a:r>
              <a:rPr lang="ja-JP" altLang="en-US" dirty="0"/>
              <a:t>チュートリアルを読んでいる最中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～</a:t>
            </a:r>
            <a:r>
              <a:rPr kumimoji="1" lang="en-US" altLang="ja-JP" dirty="0"/>
              <a:t>2016/ 5/19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0461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実験結果</a:t>
            </a:r>
          </a:p>
        </p:txBody>
      </p:sp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513398"/>
              </p:ext>
            </p:extLst>
          </p:nvPr>
        </p:nvGraphicFramePr>
        <p:xfrm>
          <a:off x="474588" y="908721"/>
          <a:ext cx="8229600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455713"/>
              </p:ext>
            </p:extLst>
          </p:nvPr>
        </p:nvGraphicFramePr>
        <p:xfrm>
          <a:off x="457200" y="3880718"/>
          <a:ext cx="821221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7755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収束は </a:t>
            </a:r>
            <a:r>
              <a:rPr kumimoji="1" lang="en-US" altLang="ja-JP" dirty="0"/>
              <a:t>50 </a:t>
            </a:r>
            <a:r>
              <a:rPr kumimoji="1" lang="ja-JP" altLang="en-US" dirty="0"/>
              <a:t>前後</a:t>
            </a:r>
            <a:endParaRPr kumimoji="1" lang="en-US" altLang="ja-JP" dirty="0"/>
          </a:p>
          <a:p>
            <a:r>
              <a:rPr lang="ja-JP" altLang="en-US" dirty="0"/>
              <a:t>特徴量を増やして実験を始める</a:t>
            </a:r>
            <a:endParaRPr lang="en-US" altLang="ja-JP" dirty="0"/>
          </a:p>
          <a:p>
            <a:pPr lvl="1"/>
            <a:r>
              <a:rPr lang="en-US" altLang="ja-JP" dirty="0"/>
              <a:t>3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1"/>
            <a:r>
              <a:rPr lang="ja-JP" altLang="en-US" dirty="0"/>
              <a:t>向き</a:t>
            </a:r>
            <a:endParaRPr lang="en-US" altLang="ja-JP" dirty="0"/>
          </a:p>
          <a:p>
            <a:r>
              <a:rPr lang="ja-JP" altLang="en-US" dirty="0"/>
              <a:t>ほかの手法の実験データも取る</a:t>
            </a:r>
            <a:endParaRPr lang="en-US" altLang="ja-JP" dirty="0"/>
          </a:p>
          <a:p>
            <a:pPr lvl="1"/>
            <a:r>
              <a:rPr lang="ja-JP" altLang="en-US"/>
              <a:t>連立方程式，ＧＡ，卒論手法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CNN</a:t>
            </a:r>
            <a:r>
              <a:rPr lang="ja-JP" altLang="en-US" dirty="0"/>
              <a:t>学習の演習</a:t>
            </a:r>
            <a:endParaRPr lang="en-US" altLang="ja-JP" dirty="0"/>
          </a:p>
          <a:p>
            <a:r>
              <a:rPr lang="en-US" altLang="ja-JP" dirty="0"/>
              <a:t>HIRO</a:t>
            </a:r>
            <a:r>
              <a:rPr lang="ja-JP" altLang="en-US" dirty="0"/>
              <a:t>の試用</a:t>
            </a:r>
            <a:endParaRPr lang="en-US" altLang="ja-JP" dirty="0"/>
          </a:p>
          <a:p>
            <a:pPr lvl="1"/>
            <a:r>
              <a:rPr lang="en-US" altLang="ja-JP" dirty="0"/>
              <a:t>HiroControl.cpp</a:t>
            </a:r>
            <a:r>
              <a:rPr lang="ja-JP" altLang="en-US" dirty="0"/>
              <a:t> 試用</a:t>
            </a:r>
            <a:endParaRPr lang="en-US" altLang="ja-JP" dirty="0"/>
          </a:p>
          <a:p>
            <a:r>
              <a:rPr lang="en-US" altLang="ja-JP" dirty="0" err="1"/>
              <a:t>kinect</a:t>
            </a:r>
            <a:r>
              <a:rPr lang="ja-JP" altLang="en-US" dirty="0"/>
              <a:t>のチュートリアル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今後の展望</a:t>
            </a:r>
          </a:p>
        </p:txBody>
      </p:sp>
    </p:spTree>
    <p:extLst>
      <p:ext uri="{BB962C8B-B14F-4D97-AF65-F5344CB8AC3E}">
        <p14:creationId xmlns:p14="http://schemas.microsoft.com/office/powerpoint/2010/main" val="3351392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1Q</a:t>
            </a:r>
            <a:r>
              <a:rPr lang="ja-JP" altLang="en-US" dirty="0"/>
              <a:t>課題終了</a:t>
            </a:r>
            <a:endParaRPr lang="en-US" altLang="ja-JP" dirty="0"/>
          </a:p>
          <a:p>
            <a:r>
              <a:rPr lang="ja-JP" altLang="en-US" dirty="0"/>
              <a:t>疑似</a:t>
            </a:r>
            <a:r>
              <a:rPr lang="en-US" altLang="ja-JP" dirty="0"/>
              <a:t>3</a:t>
            </a:r>
            <a:r>
              <a:rPr lang="ja-JP" altLang="en-US" dirty="0"/>
              <a:t>次元で実験</a:t>
            </a:r>
            <a:endParaRPr lang="en-US" altLang="ja-JP" dirty="0"/>
          </a:p>
          <a:p>
            <a:r>
              <a:rPr kumimoji="1" lang="ja-JP" altLang="en-US" dirty="0"/>
              <a:t>連立方程式型と比較</a:t>
            </a:r>
            <a:endParaRPr kumimoji="1" lang="en-US" altLang="ja-JP" dirty="0"/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</a:p>
        </p:txBody>
      </p:sp>
    </p:spTree>
    <p:extLst>
      <p:ext uri="{BB962C8B-B14F-4D97-AF65-F5344CB8AC3E}">
        <p14:creationId xmlns:p14="http://schemas.microsoft.com/office/powerpoint/2010/main" val="2248876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疑似</a:t>
            </a:r>
            <a:r>
              <a:rPr kumimoji="1" lang="en-US" altLang="ja-JP" dirty="0"/>
              <a:t>3</a:t>
            </a:r>
            <a:r>
              <a:rPr kumimoji="1" lang="ja-JP" altLang="en-US" dirty="0"/>
              <a:t>次元</a:t>
            </a: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038781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4882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連立方程式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967767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6417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特徴量を増やして実験を始める</a:t>
            </a:r>
            <a:endParaRPr lang="en-US" altLang="ja-JP" dirty="0"/>
          </a:p>
          <a:p>
            <a:pPr lvl="1"/>
            <a:r>
              <a:rPr lang="ja-JP" altLang="en-US" dirty="0"/>
              <a:t>向き</a:t>
            </a:r>
            <a:endParaRPr lang="en-US" altLang="ja-JP" dirty="0"/>
          </a:p>
          <a:p>
            <a:r>
              <a:rPr lang="ja-JP" altLang="en-US" dirty="0"/>
              <a:t>ほかの手法の実験データも取る</a:t>
            </a:r>
            <a:endParaRPr lang="en-US" altLang="ja-JP" dirty="0"/>
          </a:p>
          <a:p>
            <a:pPr lvl="1"/>
            <a:r>
              <a:rPr lang="ja-JP" altLang="en-US" dirty="0"/>
              <a:t>ＧＡ，卒論手法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CNN</a:t>
            </a:r>
            <a:r>
              <a:rPr lang="ja-JP" altLang="en-US" dirty="0"/>
              <a:t>学習の演習</a:t>
            </a:r>
            <a:endParaRPr lang="en-US" altLang="ja-JP" dirty="0"/>
          </a:p>
          <a:p>
            <a:r>
              <a:rPr lang="en-US" altLang="ja-JP" dirty="0"/>
              <a:t>HIRO</a:t>
            </a:r>
            <a:r>
              <a:rPr lang="ja-JP" altLang="en-US" dirty="0"/>
              <a:t>の試用</a:t>
            </a:r>
            <a:endParaRPr lang="en-US" altLang="ja-JP" dirty="0"/>
          </a:p>
          <a:p>
            <a:pPr lvl="1"/>
            <a:r>
              <a:rPr lang="en-US" altLang="ja-JP" dirty="0"/>
              <a:t>HiroControl.cpp</a:t>
            </a:r>
            <a:r>
              <a:rPr lang="ja-JP" altLang="en-US" dirty="0"/>
              <a:t> 試用</a:t>
            </a:r>
            <a:endParaRPr lang="en-US" altLang="ja-JP" dirty="0"/>
          </a:p>
          <a:p>
            <a:r>
              <a:rPr lang="en-US" altLang="ja-JP" dirty="0" err="1"/>
              <a:t>kinect</a:t>
            </a:r>
            <a:r>
              <a:rPr lang="ja-JP" altLang="en-US" dirty="0"/>
              <a:t>のチュートリアル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今後の展望</a:t>
            </a:r>
          </a:p>
        </p:txBody>
      </p:sp>
    </p:spTree>
    <p:extLst>
      <p:ext uri="{BB962C8B-B14F-4D97-AF65-F5344CB8AC3E}">
        <p14:creationId xmlns:p14="http://schemas.microsoft.com/office/powerpoint/2010/main" val="751603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  <a:endParaRPr kumimoji="1" lang="en-US" altLang="ja-JP" dirty="0"/>
          </a:p>
          <a:p>
            <a:pPr lvl="1"/>
            <a:r>
              <a:rPr lang="ja-JP" altLang="en-US" dirty="0"/>
              <a:t>ゼミ用の実験準備</a:t>
            </a:r>
            <a:endParaRPr lang="en-US" altLang="ja-JP" dirty="0"/>
          </a:p>
          <a:p>
            <a:pPr lvl="2"/>
            <a:r>
              <a:rPr lang="ja-JP" altLang="en-US" dirty="0"/>
              <a:t>汎化誤差の実験</a:t>
            </a:r>
            <a:endParaRPr lang="en-US" altLang="ja-JP" dirty="0"/>
          </a:p>
          <a:p>
            <a:pPr lvl="1"/>
            <a:r>
              <a:rPr kumimoji="1" lang="ja-JP" altLang="en-US" dirty="0"/>
              <a:t>手法の問題点の考察</a:t>
            </a:r>
            <a:r>
              <a:rPr kumimoji="1" lang="en-US" altLang="ja-JP" dirty="0"/>
              <a:t>	</a:t>
            </a:r>
          </a:p>
          <a:p>
            <a:pPr lvl="2"/>
            <a:r>
              <a:rPr lang="ja-JP" altLang="en-US" dirty="0"/>
              <a:t>連立型</a:t>
            </a:r>
            <a:r>
              <a:rPr lang="ja-JP" altLang="en-US"/>
              <a:t>の不具合と問題点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2016/ 6/23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2078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卒論手法との比較実験</a:t>
            </a:r>
            <a:endParaRPr kumimoji="1" lang="en-US" altLang="ja-JP" dirty="0"/>
          </a:p>
          <a:p>
            <a:pPr lvl="1"/>
            <a:r>
              <a:rPr lang="ja-JP" altLang="en-US" dirty="0"/>
              <a:t>時間がなくて（＋面倒くさがって）完全な比較実験ではない</a:t>
            </a:r>
            <a:endParaRPr lang="en-US" altLang="ja-JP" dirty="0"/>
          </a:p>
          <a:p>
            <a:pPr lvl="1"/>
            <a:r>
              <a:rPr kumimoji="1" lang="ja-JP" altLang="en-US" dirty="0"/>
              <a:t>卒論手法が</a:t>
            </a:r>
            <a:r>
              <a:rPr kumimoji="1" lang="en-US" altLang="ja-JP" dirty="0"/>
              <a:t>10</a:t>
            </a:r>
            <a:r>
              <a:rPr kumimoji="1" lang="ja-JP" altLang="en-US" dirty="0"/>
              <a:t>データで動作した</a:t>
            </a:r>
            <a:endParaRPr kumimoji="1" lang="en-US" altLang="ja-JP" dirty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</a:t>
            </a:r>
            <a:r>
              <a:rPr kumimoji="1" lang="ja-JP" altLang="en-US" dirty="0"/>
              <a:t>新手法ではどのくらいのデータ量が必要であるか</a:t>
            </a:r>
            <a:endParaRPr kumimoji="1" lang="en-US" altLang="ja-JP" dirty="0"/>
          </a:p>
          <a:p>
            <a:pPr lvl="1"/>
            <a:r>
              <a:rPr lang="ja-JP" altLang="en-US" dirty="0"/>
              <a:t>卒論手法はデータ量に殆ど依存しない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→新手法の精度とデータ量の関係は？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実験回数</a:t>
            </a:r>
            <a:r>
              <a:rPr kumimoji="1" lang="en-US" altLang="ja-JP" dirty="0"/>
              <a:t>13</a:t>
            </a:r>
            <a:r>
              <a:rPr kumimoji="1" lang="ja-JP" altLang="en-US" dirty="0"/>
              <a:t>回のうちの成功率でグラフ化</a:t>
            </a:r>
            <a:endParaRPr kumimoji="1" lang="en-US" altLang="ja-JP" dirty="0"/>
          </a:p>
          <a:p>
            <a:pPr marL="393192" lvl="1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→“再現成功”の基準は？</a:t>
            </a:r>
            <a:endParaRPr kumimoji="1" lang="en-US" altLang="ja-JP" dirty="0"/>
          </a:p>
          <a:p>
            <a:pPr lvl="1"/>
            <a:r>
              <a:rPr lang="ja-JP" altLang="en-US" dirty="0"/>
              <a:t>最急降下法を用いて実験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→連立型を使わない理由は後述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ゼミ用の実験</a:t>
            </a:r>
          </a:p>
        </p:txBody>
      </p:sp>
    </p:spTree>
    <p:extLst>
      <p:ext uri="{BB962C8B-B14F-4D97-AF65-F5344CB8AC3E}">
        <p14:creationId xmlns:p14="http://schemas.microsoft.com/office/powerpoint/2010/main" val="6427591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80</a:t>
            </a:r>
            <a:r>
              <a:rPr lang="ja-JP" altLang="en-US" dirty="0"/>
              <a:t>データ程度でようやく高い再現率</a:t>
            </a:r>
            <a:endParaRPr lang="en-US" altLang="ja-JP" dirty="0"/>
          </a:p>
          <a:p>
            <a:pPr lvl="1"/>
            <a:r>
              <a:rPr lang="ja-JP" altLang="en-US" dirty="0"/>
              <a:t>卒論手法と同程度の精度になるには</a:t>
            </a:r>
            <a:r>
              <a:rPr lang="en-US" altLang="ja-JP" dirty="0"/>
              <a:t>90</a:t>
            </a:r>
            <a:r>
              <a:rPr lang="ja-JP" altLang="en-US" dirty="0"/>
              <a:t>データ以上必要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ゼミ用の実験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858357"/>
              </p:ext>
            </p:extLst>
          </p:nvPr>
        </p:nvGraphicFramePr>
        <p:xfrm>
          <a:off x="1043607" y="2564904"/>
          <a:ext cx="7056785" cy="4175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08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764893" y="188640"/>
            <a:ext cx="3600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汎用ロボット</a:t>
            </a:r>
            <a:endParaRPr kumimoji="1" lang="en-US" altLang="ja-JP" dirty="0"/>
          </a:p>
        </p:txBody>
      </p:sp>
      <p:sp>
        <p:nvSpPr>
          <p:cNvPr id="6" name="角丸四角形 5"/>
          <p:cNvSpPr/>
          <p:nvPr/>
        </p:nvSpPr>
        <p:spPr>
          <a:xfrm>
            <a:off x="93692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複雑な動作が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扱える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3160938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効率よく学習ができる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6228184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不要な情報を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見分けられる</a:t>
            </a:r>
          </a:p>
        </p:txBody>
      </p:sp>
      <p:cxnSp>
        <p:nvCxnSpPr>
          <p:cNvPr id="10" name="直線矢印コネクタ 9"/>
          <p:cNvCxnSpPr>
            <a:stCxn id="6" idx="0"/>
            <a:endCxn id="4" idx="2"/>
          </p:cNvCxnSpPr>
          <p:nvPr/>
        </p:nvCxnSpPr>
        <p:spPr>
          <a:xfrm flipV="1">
            <a:off x="1497848" y="692696"/>
            <a:ext cx="3067245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7" idx="0"/>
            <a:endCxn id="4" idx="2"/>
          </p:cNvCxnSpPr>
          <p:nvPr/>
        </p:nvCxnSpPr>
        <p:spPr>
          <a:xfrm flipH="1" flipV="1">
            <a:off x="4565093" y="692696"/>
            <a:ext cx="1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0"/>
            <a:endCxn id="4" idx="2"/>
          </p:cNvCxnSpPr>
          <p:nvPr/>
        </p:nvCxnSpPr>
        <p:spPr>
          <a:xfrm flipH="1" flipV="1">
            <a:off x="4565093" y="692696"/>
            <a:ext cx="3067247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93692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 anchorCtr="0"/>
          <a:lstStyle/>
          <a:p>
            <a:pPr algn="ctr"/>
            <a:r>
              <a:rPr kumimoji="1" lang="ja-JP" altLang="en-US" dirty="0"/>
              <a:t>連続で動的な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動作の学習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1072706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/>
              <a:t>多様な特徴量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2051720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/>
              <a:t>動作プリミティブの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系列の学習</a:t>
            </a:r>
          </a:p>
        </p:txBody>
      </p:sp>
      <p:sp>
        <p:nvSpPr>
          <p:cNvPr id="18" name="角丸四角形 17"/>
          <p:cNvSpPr/>
          <p:nvPr/>
        </p:nvSpPr>
        <p:spPr>
          <a:xfrm>
            <a:off x="3160938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/>
              <a:t>能動学習</a:t>
            </a:r>
          </a:p>
        </p:txBody>
      </p:sp>
      <p:sp>
        <p:nvSpPr>
          <p:cNvPr id="19" name="角丸四角形 18"/>
          <p:cNvSpPr/>
          <p:nvPr/>
        </p:nvSpPr>
        <p:spPr>
          <a:xfrm>
            <a:off x="4139952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/>
              <a:t>注目する環境の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指定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5118966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/>
              <a:t>タスク類似性</a:t>
            </a:r>
          </a:p>
        </p:txBody>
      </p:sp>
      <p:sp>
        <p:nvSpPr>
          <p:cNvPr id="21" name="角丸四角形 20"/>
          <p:cNvSpPr/>
          <p:nvPr/>
        </p:nvSpPr>
        <p:spPr>
          <a:xfrm>
            <a:off x="6415111" y="2490106"/>
            <a:ext cx="106630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/>
              <a:t>誤教示排除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7751446" y="2490106"/>
            <a:ext cx="106630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/>
              <a:t>探索範囲制限</a:t>
            </a:r>
          </a:p>
        </p:txBody>
      </p:sp>
      <p:cxnSp>
        <p:nvCxnSpPr>
          <p:cNvPr id="24" name="直線矢印コネクタ 23"/>
          <p:cNvCxnSpPr>
            <a:stCxn id="15" idx="0"/>
            <a:endCxn id="6" idx="2"/>
          </p:cNvCxnSpPr>
          <p:nvPr/>
        </p:nvCxnSpPr>
        <p:spPr>
          <a:xfrm flipV="1">
            <a:off x="518834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6" idx="0"/>
            <a:endCxn id="6" idx="2"/>
          </p:cNvCxnSpPr>
          <p:nvPr/>
        </p:nvCxnSpPr>
        <p:spPr>
          <a:xfrm flipV="1">
            <a:off x="1497848" y="2132856"/>
            <a:ext cx="0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17" idx="0"/>
            <a:endCxn id="6" idx="2"/>
          </p:cNvCxnSpPr>
          <p:nvPr/>
        </p:nvCxnSpPr>
        <p:spPr>
          <a:xfrm flipH="1" flipV="1">
            <a:off x="1497848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8" idx="0"/>
            <a:endCxn id="7" idx="2"/>
          </p:cNvCxnSpPr>
          <p:nvPr/>
        </p:nvCxnSpPr>
        <p:spPr>
          <a:xfrm flipV="1">
            <a:off x="3586080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19" idx="0"/>
            <a:endCxn id="7" idx="2"/>
          </p:cNvCxnSpPr>
          <p:nvPr/>
        </p:nvCxnSpPr>
        <p:spPr>
          <a:xfrm flipV="1">
            <a:off x="4565094" y="2132856"/>
            <a:ext cx="0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0" idx="0"/>
            <a:endCxn id="7" idx="2"/>
          </p:cNvCxnSpPr>
          <p:nvPr/>
        </p:nvCxnSpPr>
        <p:spPr>
          <a:xfrm flipH="1" flipV="1">
            <a:off x="4565094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21" idx="0"/>
            <a:endCxn id="8" idx="2"/>
          </p:cNvCxnSpPr>
          <p:nvPr/>
        </p:nvCxnSpPr>
        <p:spPr>
          <a:xfrm flipV="1">
            <a:off x="6948264" y="2132856"/>
            <a:ext cx="684076" cy="35725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22" idx="0"/>
            <a:endCxn id="8" idx="2"/>
          </p:cNvCxnSpPr>
          <p:nvPr/>
        </p:nvCxnSpPr>
        <p:spPr>
          <a:xfrm flipH="1" flipV="1">
            <a:off x="7632340" y="2132856"/>
            <a:ext cx="652259" cy="35725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2764893" y="6237312"/>
            <a:ext cx="3600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現状</a:t>
            </a:r>
            <a:endParaRPr kumimoji="1" lang="en-US" altLang="ja-JP" dirty="0"/>
          </a:p>
        </p:txBody>
      </p:sp>
      <p:cxnSp>
        <p:nvCxnSpPr>
          <p:cNvPr id="60" name="直線矢印コネクタ 59"/>
          <p:cNvCxnSpPr>
            <a:stCxn id="78" idx="0"/>
            <a:endCxn id="15" idx="2"/>
          </p:cNvCxnSpPr>
          <p:nvPr/>
        </p:nvCxnSpPr>
        <p:spPr>
          <a:xfrm flipH="1" flipV="1">
            <a:off x="518834" y="4941168"/>
            <a:ext cx="4046259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78" idx="0"/>
            <a:endCxn id="21" idx="2"/>
          </p:cNvCxnSpPr>
          <p:nvPr/>
        </p:nvCxnSpPr>
        <p:spPr>
          <a:xfrm flipV="1">
            <a:off x="4565093" y="4938378"/>
            <a:ext cx="2383171" cy="77704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78" idx="0"/>
            <a:endCxn id="16" idx="2"/>
          </p:cNvCxnSpPr>
          <p:nvPr/>
        </p:nvCxnSpPr>
        <p:spPr>
          <a:xfrm flipH="1" flipV="1">
            <a:off x="1497848" y="4941168"/>
            <a:ext cx="3067245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78" idx="0"/>
            <a:endCxn id="17" idx="2"/>
          </p:cNvCxnSpPr>
          <p:nvPr/>
        </p:nvCxnSpPr>
        <p:spPr>
          <a:xfrm flipH="1" flipV="1">
            <a:off x="2476862" y="4941168"/>
            <a:ext cx="2088231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78" idx="0"/>
            <a:endCxn id="18" idx="2"/>
          </p:cNvCxnSpPr>
          <p:nvPr/>
        </p:nvCxnSpPr>
        <p:spPr>
          <a:xfrm flipH="1" flipV="1">
            <a:off x="3586080" y="4941168"/>
            <a:ext cx="979013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78" idx="0"/>
            <a:endCxn id="19" idx="2"/>
          </p:cNvCxnSpPr>
          <p:nvPr/>
        </p:nvCxnSpPr>
        <p:spPr>
          <a:xfrm flipV="1">
            <a:off x="4565093" y="4941168"/>
            <a:ext cx="1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78" idx="0"/>
            <a:endCxn id="20" idx="2"/>
          </p:cNvCxnSpPr>
          <p:nvPr/>
        </p:nvCxnSpPr>
        <p:spPr>
          <a:xfrm flipV="1">
            <a:off x="4565093" y="4941168"/>
            <a:ext cx="979015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8" idx="0"/>
            <a:endCxn id="22" idx="2"/>
          </p:cNvCxnSpPr>
          <p:nvPr/>
        </p:nvCxnSpPr>
        <p:spPr>
          <a:xfrm flipV="1">
            <a:off x="4565093" y="4938378"/>
            <a:ext cx="3719506" cy="77704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/>
          <p:cNvSpPr/>
          <p:nvPr/>
        </p:nvSpPr>
        <p:spPr>
          <a:xfrm>
            <a:off x="4383738" y="5715421"/>
            <a:ext cx="362710" cy="287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雲 58"/>
          <p:cNvSpPr/>
          <p:nvPr/>
        </p:nvSpPr>
        <p:spPr>
          <a:xfrm>
            <a:off x="475013" y="5196554"/>
            <a:ext cx="8180160" cy="864096"/>
          </a:xfrm>
          <a:prstGeom prst="cloud">
            <a:avLst/>
          </a:prstGeom>
          <a:solidFill>
            <a:schemeClr val="bg1"/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　　　　？？？</a:t>
            </a:r>
          </a:p>
        </p:txBody>
      </p:sp>
      <p:sp>
        <p:nvSpPr>
          <p:cNvPr id="96" name="下矢印 95"/>
          <p:cNvSpPr/>
          <p:nvPr/>
        </p:nvSpPr>
        <p:spPr>
          <a:xfrm rot="10800000">
            <a:off x="4341461" y="5818797"/>
            <a:ext cx="447264" cy="36083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8131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“卒論手法が優れていて，新手法が劣っている”？</a:t>
            </a:r>
            <a:endParaRPr kumimoji="1" lang="en-US" altLang="ja-JP" dirty="0"/>
          </a:p>
          <a:p>
            <a:pPr lvl="1"/>
            <a:r>
              <a:rPr lang="ja-JP" altLang="en-US" dirty="0"/>
              <a:t>そもそも，扱おうとしているタスクが違う</a:t>
            </a:r>
            <a:endParaRPr lang="en-US" altLang="ja-JP" dirty="0"/>
          </a:p>
          <a:p>
            <a:pPr lvl="2"/>
            <a:r>
              <a:rPr lang="en-US" altLang="ja-JP" dirty="0"/>
              <a:t>2</a:t>
            </a:r>
            <a:r>
              <a:rPr lang="ja-JP" altLang="en-US" dirty="0"/>
              <a:t>次元回転なし　→　</a:t>
            </a:r>
            <a:r>
              <a:rPr lang="en-US" altLang="ja-JP" dirty="0"/>
              <a:t>3</a:t>
            </a:r>
            <a:r>
              <a:rPr lang="ja-JP" altLang="en-US" dirty="0"/>
              <a:t>次元回転あり など多様な特徴量</a:t>
            </a:r>
            <a:endParaRPr lang="en-US" altLang="ja-JP" dirty="0"/>
          </a:p>
          <a:p>
            <a:pPr lvl="1"/>
            <a:r>
              <a:rPr lang="ja-JP" altLang="en-US" dirty="0"/>
              <a:t>現状の新手法はただの計算基盤</a:t>
            </a:r>
            <a:endParaRPr lang="en-US" altLang="ja-JP" dirty="0"/>
          </a:p>
          <a:p>
            <a:pPr lvl="2"/>
            <a:r>
              <a:rPr lang="ja-JP" altLang="en-US" dirty="0"/>
              <a:t>“気が利く”処理は一切行っていない</a:t>
            </a:r>
            <a:endParaRPr lang="en-US" altLang="ja-JP" dirty="0"/>
          </a:p>
          <a:p>
            <a:pPr lvl="2"/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実験からの考察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241" y="3429000"/>
            <a:ext cx="5285517" cy="2613319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691680" y="5517232"/>
            <a:ext cx="5688632" cy="648072"/>
          </a:xfrm>
          <a:prstGeom prst="rect">
            <a:avLst/>
          </a:prstGeom>
          <a:noFill/>
          <a:ln w="31750" cmpd="sng">
            <a:solidFill>
              <a:srgbClr val="FF0000"/>
            </a:solidFill>
          </a:ln>
          <a:effectLst>
            <a:outerShdw blurRad="50800" dist="25400" dir="5400000" algn="ctr" rotWithShape="0">
              <a:schemeClr val="tx1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727683" y="4176000"/>
            <a:ext cx="5688632" cy="648072"/>
          </a:xfrm>
          <a:prstGeom prst="rect">
            <a:avLst/>
          </a:prstGeom>
          <a:noFill/>
          <a:ln w="31750" cmpd="sng">
            <a:solidFill>
              <a:srgbClr val="00B0F0"/>
            </a:solidFill>
          </a:ln>
          <a:effectLst>
            <a:outerShdw blurRad="50800" dist="25400" dir="5400000" algn="ctr" rotWithShape="0">
              <a:schemeClr val="tx1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740352" y="566124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達成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740352" y="431537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課題</a:t>
            </a:r>
          </a:p>
        </p:txBody>
      </p:sp>
    </p:spTree>
    <p:extLst>
      <p:ext uri="{BB962C8B-B14F-4D97-AF65-F5344CB8AC3E}">
        <p14:creationId xmlns:p14="http://schemas.microsoft.com/office/powerpoint/2010/main" val="19802058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前回まで：</a:t>
            </a:r>
            <a:endParaRPr lang="en-US" altLang="ja-JP" dirty="0"/>
          </a:p>
          <a:p>
            <a:pPr lvl="1"/>
            <a:r>
              <a:rPr lang="ja-JP" altLang="en-US" dirty="0"/>
              <a:t>連立型のほうが早いしデータ量少なくて済むし精度は同程度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→以降は連立型を使用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ゼミ準備中に連立型の不具合と問題点が発覚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ja-JP" altLang="en-US" dirty="0"/>
              <a:t>→急遽 最急降下法で実験</a:t>
            </a:r>
            <a:endParaRPr kumimoji="1" lang="en-US" altLang="ja-JP" dirty="0"/>
          </a:p>
          <a:p>
            <a:pPr lvl="1"/>
            <a:r>
              <a:rPr lang="ja-JP" altLang="en-US" dirty="0"/>
              <a:t>不具合</a:t>
            </a:r>
            <a:r>
              <a:rPr lang="en-US" altLang="ja-JP" dirty="0"/>
              <a:t>	</a:t>
            </a:r>
            <a:r>
              <a:rPr lang="ja-JP" altLang="en-US" dirty="0"/>
              <a:t>：初期データ量は </a:t>
            </a:r>
            <a:r>
              <a:rPr lang="en-US" altLang="ja-JP" dirty="0"/>
              <a:t>10</a:t>
            </a:r>
            <a:r>
              <a:rPr lang="ja-JP" altLang="en-US" dirty="0"/>
              <a:t>以上 必要</a:t>
            </a:r>
            <a:endParaRPr kumimoji="1" lang="en-US" altLang="ja-JP" dirty="0"/>
          </a:p>
          <a:p>
            <a:pPr marL="393192" lvl="1" indent="0">
              <a:buNone/>
            </a:pPr>
            <a:r>
              <a:rPr kumimoji="1" lang="en-US" altLang="ja-JP" dirty="0"/>
              <a:t>			</a:t>
            </a:r>
            <a:r>
              <a:rPr kumimoji="1" lang="ja-JP" altLang="en-US" dirty="0"/>
              <a:t>→</a:t>
            </a:r>
            <a:r>
              <a:rPr kumimoji="1" lang="en-US" altLang="ja-JP" dirty="0"/>
              <a:t>20</a:t>
            </a:r>
            <a:r>
              <a:rPr kumimoji="1" lang="ja-JP" altLang="en-US" dirty="0"/>
              <a:t>にするとうまくいかなかった</a:t>
            </a:r>
            <a:endParaRPr kumimoji="1"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→“ぴったり</a:t>
            </a:r>
            <a:r>
              <a:rPr lang="en-US" altLang="ja-JP" dirty="0"/>
              <a:t>10</a:t>
            </a:r>
            <a:r>
              <a:rPr lang="ja-JP" altLang="en-US" dirty="0"/>
              <a:t>”でないとうまくいかない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問題点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lang="ja-JP" altLang="en-US" dirty="0"/>
              <a:t>一次独立な</a:t>
            </a:r>
            <a:r>
              <a:rPr lang="en-US" altLang="ja-JP" dirty="0"/>
              <a:t>10</a:t>
            </a:r>
            <a:r>
              <a:rPr lang="ja-JP" altLang="en-US" dirty="0"/>
              <a:t>データが必要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en-US" altLang="ja-JP" dirty="0"/>
              <a:t>			</a:t>
            </a:r>
            <a:r>
              <a:rPr kumimoji="1" lang="ja-JP" altLang="en-US" dirty="0"/>
              <a:t>→常に依存関係にある特徴量は？</a:t>
            </a:r>
            <a:endParaRPr kumimoji="1"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→卒論手法では問題なかった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手法の問題点の考察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809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手法の問題点の考察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60848"/>
            <a:ext cx="2028558" cy="1728192"/>
          </a:xfr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276872"/>
            <a:ext cx="1944216" cy="134352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" y="4221088"/>
            <a:ext cx="2308634" cy="191447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524573"/>
            <a:ext cx="2200155" cy="1610992"/>
          </a:xfrm>
          <a:prstGeom prst="rect">
            <a:avLst/>
          </a:prstGeom>
        </p:spPr>
      </p:pic>
      <p:sp>
        <p:nvSpPr>
          <p:cNvPr id="10" name="右矢印 9"/>
          <p:cNvSpPr/>
          <p:nvPr/>
        </p:nvSpPr>
        <p:spPr>
          <a:xfrm>
            <a:off x="2348108" y="2780928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2384112" y="4962302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>
            <a:off x="4979902" y="3789040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104" y="2492896"/>
            <a:ext cx="34563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・緑の位置は関係ない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・青の左？　黄色の左？</a:t>
            </a:r>
            <a:endParaRPr kumimoji="1" lang="en-US" altLang="ja-JP" dirty="0"/>
          </a:p>
          <a:p>
            <a:r>
              <a:rPr kumimoji="1" lang="ja-JP" altLang="en-US" dirty="0"/>
              <a:t>→青と黄色が常にこの並びだと</a:t>
            </a:r>
            <a:endParaRPr kumimoji="1" lang="en-US" altLang="ja-JP" dirty="0"/>
          </a:p>
          <a:p>
            <a:r>
              <a:rPr kumimoji="1" lang="ja-JP" altLang="en-US" dirty="0"/>
              <a:t>　　単純な連立型では解けない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卒論手法は最尤推定なので</a:t>
            </a:r>
            <a:endParaRPr kumimoji="1" lang="en-US" altLang="ja-JP" dirty="0"/>
          </a:p>
          <a:p>
            <a:r>
              <a:rPr kumimoji="1" lang="ja-JP" altLang="en-US" dirty="0"/>
              <a:t>“青の左”か“黄色の左”の</a:t>
            </a:r>
            <a:endParaRPr kumimoji="1" lang="en-US" altLang="ja-JP" dirty="0"/>
          </a:p>
          <a:p>
            <a:r>
              <a:rPr kumimoji="1" lang="ja-JP" altLang="en-US" dirty="0"/>
              <a:t>どちらかになる</a:t>
            </a:r>
            <a:endParaRPr kumimoji="1" lang="en-US" altLang="ja-JP" dirty="0"/>
          </a:p>
          <a:p>
            <a:r>
              <a:rPr kumimoji="1" lang="ja-JP" altLang="en-US" dirty="0"/>
              <a:t>→どっちでも正解なので問題ない</a:t>
            </a:r>
            <a:endParaRPr kumimoji="1" lang="en-US" altLang="ja-JP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79512" y="136719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問題点</a:t>
            </a:r>
          </a:p>
        </p:txBody>
      </p:sp>
    </p:spTree>
    <p:extLst>
      <p:ext uri="{BB962C8B-B14F-4D97-AF65-F5344CB8AC3E}">
        <p14:creationId xmlns:p14="http://schemas.microsoft.com/office/powerpoint/2010/main" val="11983089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“どっちでも問題ない”という前提</a:t>
            </a:r>
            <a:endParaRPr kumimoji="1" lang="en-US" altLang="ja-JP" dirty="0"/>
          </a:p>
          <a:p>
            <a:pPr lvl="1"/>
            <a:r>
              <a:rPr lang="ja-JP" altLang="en-US" dirty="0"/>
              <a:t>常に他方に依存する（情報量を持たない）特徴量を無視した連立型にする必要がある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→主成分分析でうまくいくかも？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→主成分分析は処理時間の短縮にはなっても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　必要データ量の削減にはならない？</a:t>
            </a:r>
            <a:endParaRPr lang="en-US" altLang="ja-JP" dirty="0"/>
          </a:p>
          <a:p>
            <a:pPr lvl="1"/>
            <a:r>
              <a:rPr lang="ja-JP" altLang="en-US" dirty="0"/>
              <a:t>これは教示者の“意図”を把握できている？</a:t>
            </a:r>
            <a:endParaRPr lang="en-US" altLang="ja-JP" dirty="0"/>
          </a:p>
          <a:p>
            <a:pPr lvl="2"/>
            <a:r>
              <a:rPr lang="ja-JP" altLang="en-US" dirty="0"/>
              <a:t>“等間隔で赤，青，黄色”は青と黄色が動かないなら</a:t>
            </a:r>
            <a:endParaRPr lang="en-US" altLang="ja-JP" dirty="0"/>
          </a:p>
          <a:p>
            <a:pPr marL="630936" lvl="2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“赤を青の左”や“黄色の左”でも同じこと</a:t>
            </a:r>
            <a:endParaRPr lang="en-US" altLang="ja-JP" dirty="0"/>
          </a:p>
          <a:p>
            <a:pPr lvl="2"/>
            <a:r>
              <a:rPr lang="ja-JP" altLang="en-US" dirty="0"/>
              <a:t>人でも区別不可能</a:t>
            </a:r>
            <a:endParaRPr lang="en-US" altLang="ja-JP" dirty="0"/>
          </a:p>
          <a:p>
            <a:pPr marL="630936" lvl="2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→自然な前提とする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手法の問題点の考察</a:t>
            </a:r>
          </a:p>
        </p:txBody>
      </p:sp>
    </p:spTree>
    <p:extLst>
      <p:ext uri="{BB962C8B-B14F-4D97-AF65-F5344CB8AC3E}">
        <p14:creationId xmlns:p14="http://schemas.microsoft.com/office/powerpoint/2010/main" val="29438832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主成分分析による特徴量の削減を試す</a:t>
            </a:r>
            <a:endParaRPr kumimoji="1" lang="en-US" altLang="ja-JP" dirty="0"/>
          </a:p>
          <a:p>
            <a:r>
              <a:rPr lang="ja-JP" altLang="en-US" dirty="0"/>
              <a:t>特徴量を増減させて実験してみる</a:t>
            </a:r>
            <a:endParaRPr lang="en-US" altLang="ja-JP" dirty="0"/>
          </a:p>
          <a:p>
            <a:pPr lvl="1"/>
            <a:r>
              <a:rPr kumimoji="1" lang="ja-JP" altLang="en-US" dirty="0"/>
              <a:t>“そもそも特徴量が少ないならデータ量は少なくて済むのか？”を考察</a:t>
            </a:r>
            <a:endParaRPr kumimoji="1" lang="en-US" altLang="ja-JP" dirty="0"/>
          </a:p>
          <a:p>
            <a:r>
              <a:rPr lang="ja-JP" altLang="en-US" dirty="0"/>
              <a:t>連立型の不具合（初期データ量依存）を考察，修正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今後の課題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34595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  <a:endParaRPr kumimoji="1" lang="en-US" altLang="ja-JP" dirty="0"/>
          </a:p>
          <a:p>
            <a:pPr lvl="1"/>
            <a:r>
              <a:rPr lang="ja-JP" altLang="en-US" dirty="0"/>
              <a:t>連立型の不具合，問題点の考察</a:t>
            </a:r>
            <a:endParaRPr lang="en-US" altLang="ja-JP" dirty="0"/>
          </a:p>
          <a:p>
            <a:pPr lvl="2"/>
            <a:r>
              <a:rPr kumimoji="1" lang="ja-JP" altLang="en-US" dirty="0"/>
              <a:t>手法の変更</a:t>
            </a:r>
            <a:endParaRPr kumimoji="1" lang="en-US" altLang="ja-JP" dirty="0"/>
          </a:p>
          <a:p>
            <a:pPr lvl="1"/>
            <a:r>
              <a:rPr lang="ja-JP" altLang="en-US" dirty="0"/>
              <a:t>特徴量削減に関する考察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～</a:t>
            </a:r>
            <a:r>
              <a:rPr kumimoji="1" lang="en-US" altLang="ja-JP" dirty="0"/>
              <a:t>2016/ 6/30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85012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前回まで</a:t>
            </a:r>
            <a:endParaRPr kumimoji="1" lang="en-US" altLang="ja-JP" dirty="0"/>
          </a:p>
          <a:p>
            <a:pPr lvl="1"/>
            <a:r>
              <a:rPr lang="ja-JP" altLang="en-US" dirty="0"/>
              <a:t>不具合</a:t>
            </a:r>
            <a:r>
              <a:rPr lang="en-US" altLang="ja-JP" dirty="0"/>
              <a:t>	</a:t>
            </a:r>
            <a:r>
              <a:rPr lang="ja-JP" altLang="en-US" dirty="0"/>
              <a:t>：初期データ量は </a:t>
            </a:r>
            <a:r>
              <a:rPr lang="en-US" altLang="ja-JP" dirty="0"/>
              <a:t>10</a:t>
            </a:r>
            <a:r>
              <a:rPr lang="ja-JP" altLang="en-US" dirty="0"/>
              <a:t>以上 必要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</a:t>
            </a:r>
            <a:r>
              <a:rPr lang="en-US" altLang="ja-JP" dirty="0"/>
              <a:t>20</a:t>
            </a:r>
            <a:r>
              <a:rPr lang="ja-JP" altLang="en-US" dirty="0"/>
              <a:t>にするとうまくいかなかった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→“ぴったり</a:t>
            </a:r>
            <a:r>
              <a:rPr lang="en-US" altLang="ja-JP" dirty="0"/>
              <a:t>10</a:t>
            </a:r>
            <a:r>
              <a:rPr lang="ja-JP" altLang="en-US" dirty="0"/>
              <a:t>”でないとうまくいかない</a:t>
            </a:r>
            <a:endParaRPr lang="en-US" altLang="ja-JP" dirty="0"/>
          </a:p>
          <a:p>
            <a:pPr lvl="1"/>
            <a:r>
              <a:rPr lang="ja-JP" altLang="en-US" dirty="0"/>
              <a:t>問題点</a:t>
            </a:r>
            <a:r>
              <a:rPr lang="en-US" altLang="ja-JP" dirty="0"/>
              <a:t>	</a:t>
            </a:r>
            <a:r>
              <a:rPr lang="ja-JP" altLang="en-US" dirty="0"/>
              <a:t>：一次独立な</a:t>
            </a:r>
            <a:r>
              <a:rPr lang="en-US" altLang="ja-JP" dirty="0"/>
              <a:t>10</a:t>
            </a:r>
            <a:r>
              <a:rPr lang="ja-JP" altLang="en-US" dirty="0"/>
              <a:t>データが必要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→常に依存関係にある特徴量は？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→卒論手法では問題なかった</a:t>
            </a:r>
            <a:endParaRPr lang="en-US" altLang="ja-JP" dirty="0"/>
          </a:p>
          <a:p>
            <a:r>
              <a:rPr kumimoji="1" lang="ja-JP" altLang="en-US" dirty="0"/>
              <a:t>主な原因</a:t>
            </a:r>
            <a:endParaRPr kumimoji="1" lang="en-US" altLang="ja-JP" dirty="0"/>
          </a:p>
          <a:p>
            <a:pPr lvl="1"/>
            <a:r>
              <a:rPr lang="en-US" altLang="ja-JP" dirty="0"/>
              <a:t>SOINN</a:t>
            </a:r>
            <a:r>
              <a:rPr lang="ja-JP" altLang="en-US" dirty="0" err="1"/>
              <a:t>を適</a:t>
            </a:r>
            <a:r>
              <a:rPr lang="ja-JP" altLang="en-US" dirty="0"/>
              <a:t>切に使用できていなかった</a:t>
            </a:r>
            <a:endParaRPr lang="en-US" altLang="ja-JP" dirty="0"/>
          </a:p>
          <a:p>
            <a:pPr lvl="1"/>
            <a:r>
              <a:rPr kumimoji="1" lang="ja-JP" altLang="en-US" dirty="0"/>
              <a:t>思うようにグラフ形成できていなかった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連立型学習の不具合について</a:t>
            </a:r>
          </a:p>
        </p:txBody>
      </p:sp>
    </p:spTree>
    <p:extLst>
      <p:ext uri="{BB962C8B-B14F-4D97-AF65-F5344CB8AC3E}">
        <p14:creationId xmlns:p14="http://schemas.microsoft.com/office/powerpoint/2010/main" val="33316978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N </a:t>
            </a:r>
            <a:r>
              <a:rPr kumimoji="1" lang="ja-JP" altLang="en-US" dirty="0"/>
              <a:t>個の特徴量に対して，初期状態と目標状態の対が</a:t>
            </a:r>
            <a:r>
              <a:rPr kumimoji="1" lang="en-US" altLang="ja-JP" dirty="0"/>
              <a:t>N </a:t>
            </a:r>
            <a:r>
              <a:rPr kumimoji="1" lang="ja-JP" altLang="en-US" dirty="0"/>
              <a:t>個あれば連立方程式が解ける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 dirty="0"/>
              <a:t>状態対（ログデータ）には誤差が付与している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→連立式の解も微妙に異なる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平均をとることで何とかできる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→まれに生じる大きな誤差（外れ値）が悪影響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en-US" altLang="ja-JP" dirty="0"/>
              <a:t>SOINN</a:t>
            </a:r>
            <a:r>
              <a:rPr kumimoji="1" lang="ja-JP" altLang="en-US" dirty="0"/>
              <a:t>の孤立ノード除去が役に立つかも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連立型学習の不具合について</a:t>
            </a:r>
          </a:p>
        </p:txBody>
      </p:sp>
    </p:spTree>
    <p:extLst>
      <p:ext uri="{BB962C8B-B14F-4D97-AF65-F5344CB8AC3E}">
        <p14:creationId xmlns:p14="http://schemas.microsoft.com/office/powerpoint/2010/main" val="33698863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学習中の</a:t>
            </a:r>
            <a:r>
              <a:rPr lang="en-US" altLang="ja-JP" dirty="0"/>
              <a:t>SOINN</a:t>
            </a:r>
            <a:r>
              <a:rPr lang="ja-JP" altLang="en-US" dirty="0"/>
              <a:t>の中身を表示した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→想定した動作をしていない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	</a:t>
            </a:r>
            <a:r>
              <a:rPr lang="ja-JP" altLang="en-US" dirty="0"/>
              <a:t>・孤立ノードが残っている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	</a:t>
            </a:r>
            <a:r>
              <a:rPr kumimoji="1" lang="ja-JP" altLang="en-US" dirty="0"/>
              <a:t>・クラスが一つになっていない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	</a:t>
            </a:r>
            <a:r>
              <a:rPr lang="ja-JP" altLang="en-US" dirty="0"/>
              <a:t>・外れ値の影響を除去しきれていない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51359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孤立ノードが残っている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</a:t>
            </a:r>
            <a:r>
              <a:rPr lang="en-US" altLang="ja-JP" dirty="0"/>
              <a:t>remove </a:t>
            </a:r>
            <a:r>
              <a:rPr lang="ja-JP" altLang="en-US" dirty="0"/>
              <a:t>し忘れ．</a:t>
            </a:r>
            <a:endParaRPr lang="en-US" altLang="ja-JP" dirty="0"/>
          </a:p>
          <a:p>
            <a:r>
              <a:rPr kumimoji="1" lang="ja-JP" altLang="en-US" dirty="0"/>
              <a:t>クラスが一つになっていない</a:t>
            </a:r>
            <a:endParaRPr kumimoji="1"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→にもかかわらず，</a:t>
            </a:r>
            <a:r>
              <a:rPr kumimoji="1" lang="en-US" altLang="ja-JP" dirty="0"/>
              <a:t>0</a:t>
            </a:r>
            <a:r>
              <a:rPr kumimoji="1" lang="ja-JP" altLang="en-US" dirty="0"/>
              <a:t>番クラスのノード平均を出力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→クラスタリングが目的ではないため，</a:t>
            </a:r>
            <a:r>
              <a:rPr lang="en-US" altLang="ja-JP" dirty="0"/>
              <a:t>remove</a:t>
            </a:r>
            <a:r>
              <a:rPr lang="ja-JP" altLang="en-US" dirty="0"/>
              <a:t>後</a:t>
            </a:r>
            <a:r>
              <a:rPr lang="en-US" altLang="ja-JP" dirty="0"/>
              <a:t>	</a:t>
            </a:r>
            <a:r>
              <a:rPr lang="ja-JP" altLang="en-US" dirty="0"/>
              <a:t>残った全ノードの平均でいいのでは？</a:t>
            </a:r>
            <a:endParaRPr kumimoji="1" lang="en-US" altLang="ja-JP" dirty="0"/>
          </a:p>
          <a:p>
            <a:r>
              <a:rPr kumimoji="1" lang="ja-JP" altLang="en-US" dirty="0"/>
              <a:t>外れ値の影響を除去しきれていない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→外れ値がクラスを形成してしまっている？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</a:t>
            </a:r>
            <a:r>
              <a:rPr lang="en-US" altLang="ja-JP" dirty="0"/>
              <a:t>remove </a:t>
            </a:r>
            <a:r>
              <a:rPr lang="ja-JP" altLang="en-US" dirty="0" err="1"/>
              <a:t>を無</a:t>
            </a:r>
            <a:r>
              <a:rPr lang="ja-JP" altLang="en-US" dirty="0"/>
              <a:t>限回してみたりしたが，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うまくいかない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連立型学習の不具合について</a:t>
            </a:r>
          </a:p>
        </p:txBody>
      </p:sp>
    </p:spTree>
    <p:extLst>
      <p:ext uri="{BB962C8B-B14F-4D97-AF65-F5344CB8AC3E}">
        <p14:creationId xmlns:p14="http://schemas.microsoft.com/office/powerpoint/2010/main" val="29767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従来のモデル</a:t>
            </a:r>
            <a:endParaRPr lang="en-US" altLang="ja-JP" dirty="0"/>
          </a:p>
          <a:p>
            <a:pPr lvl="1"/>
            <a:r>
              <a:rPr lang="ja-JP" altLang="en-US" dirty="0"/>
              <a:t>目標位置</a:t>
            </a:r>
            <a:r>
              <a:rPr lang="en-US" altLang="ja-JP" dirty="0"/>
              <a:t>	</a:t>
            </a:r>
            <a:r>
              <a:rPr lang="ja-JP" altLang="en-US" dirty="0"/>
              <a:t> </a:t>
            </a:r>
            <a:r>
              <a:rPr lang="en-US" altLang="ja-JP" dirty="0"/>
              <a:t>= </a:t>
            </a:r>
            <a:r>
              <a:rPr lang="ja-JP" altLang="en-US" dirty="0"/>
              <a:t>観点 </a:t>
            </a:r>
            <a:r>
              <a:rPr lang="en-US" altLang="ja-JP" dirty="0"/>
              <a:t>+ </a:t>
            </a:r>
            <a:r>
              <a:rPr lang="ja-JP" altLang="en-US" dirty="0"/>
              <a:t>初期状態</a:t>
            </a:r>
            <a:endParaRPr lang="en-US" altLang="ja-JP" dirty="0"/>
          </a:p>
          <a:p>
            <a:pPr lvl="1"/>
            <a:r>
              <a:rPr kumimoji="1" lang="ja-JP" altLang="en-US" dirty="0"/>
              <a:t>観点</a:t>
            </a:r>
            <a:r>
              <a:rPr kumimoji="1" lang="en-US" altLang="ja-JP" dirty="0"/>
              <a:t>	 = </a:t>
            </a:r>
            <a:r>
              <a:rPr kumimoji="1" lang="ja-JP" altLang="en-US" dirty="0"/>
              <a:t>参照点 </a:t>
            </a:r>
            <a:r>
              <a:rPr kumimoji="1" lang="en-US" altLang="ja-JP" dirty="0"/>
              <a:t>+ </a:t>
            </a:r>
            <a:r>
              <a:rPr kumimoji="1" lang="ja-JP" altLang="en-US" dirty="0"/>
              <a:t>座標系</a:t>
            </a:r>
            <a:endParaRPr kumimoji="1" lang="en-US" altLang="ja-JP" dirty="0"/>
          </a:p>
          <a:p>
            <a:pPr lvl="1"/>
            <a:r>
              <a:rPr lang="ja-JP" altLang="en-US" dirty="0"/>
              <a:t>参照点</a:t>
            </a:r>
            <a:r>
              <a:rPr lang="en-US" altLang="ja-JP" dirty="0"/>
              <a:t>	 = </a:t>
            </a:r>
            <a:r>
              <a:rPr lang="ja-JP" altLang="en-US" dirty="0"/>
              <a:t>空間位置 </a:t>
            </a:r>
            <a:r>
              <a:rPr lang="en-US" altLang="ja-JP" dirty="0"/>
              <a:t>+ </a:t>
            </a:r>
            <a:r>
              <a:rPr lang="ja-JP" altLang="en-US" dirty="0"/>
              <a:t>物体位置 </a:t>
            </a:r>
            <a:r>
              <a:rPr lang="en-US" altLang="ja-JP" dirty="0"/>
              <a:t>+ </a:t>
            </a:r>
            <a:r>
              <a:rPr lang="ja-JP" altLang="en-US" dirty="0"/>
              <a:t>重心位置</a:t>
            </a:r>
            <a:endParaRPr lang="en-US" altLang="ja-JP" dirty="0"/>
          </a:p>
          <a:p>
            <a:pPr lvl="1"/>
            <a:r>
              <a:rPr lang="ja-JP" altLang="en-US" dirty="0"/>
              <a:t>座標系</a:t>
            </a:r>
            <a:r>
              <a:rPr lang="en-US" altLang="ja-JP" dirty="0"/>
              <a:t>	 = </a:t>
            </a:r>
            <a:r>
              <a:rPr lang="ja-JP" altLang="en-US" dirty="0"/>
              <a:t>恒等座標 </a:t>
            </a:r>
            <a:r>
              <a:rPr lang="en-US" altLang="ja-JP" dirty="0"/>
              <a:t>+ </a:t>
            </a:r>
            <a:r>
              <a:rPr lang="ja-JP" altLang="en-US" dirty="0"/>
              <a:t>初期位置方向 </a:t>
            </a:r>
            <a:r>
              <a:rPr lang="en-US" altLang="ja-JP" dirty="0"/>
              <a:t>+ </a:t>
            </a:r>
            <a:r>
              <a:rPr lang="ja-JP" altLang="en-US" dirty="0"/>
              <a:t>他物体位置方向</a:t>
            </a:r>
            <a:endParaRPr lang="en-US" altLang="ja-JP" dirty="0"/>
          </a:p>
          <a:p>
            <a:r>
              <a:rPr lang="ja-JP" altLang="en-US" dirty="0"/>
              <a:t>問題点</a:t>
            </a:r>
            <a:endParaRPr lang="en-US" altLang="ja-JP" dirty="0"/>
          </a:p>
          <a:p>
            <a:pPr lvl="1"/>
            <a:r>
              <a:rPr kumimoji="1" lang="ja-JP" altLang="en-US" dirty="0"/>
              <a:t>煩雑</a:t>
            </a:r>
            <a:endParaRPr kumimoji="1" lang="en-US" altLang="ja-JP" dirty="0"/>
          </a:p>
          <a:p>
            <a:pPr lvl="1"/>
            <a:r>
              <a:rPr lang="ja-JP" altLang="en-US" dirty="0"/>
              <a:t>網羅的か疑問</a:t>
            </a:r>
            <a:endParaRPr kumimoji="1"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線形代数を用いた学習モデル</a:t>
            </a:r>
          </a:p>
        </p:txBody>
      </p:sp>
    </p:spTree>
    <p:extLst>
      <p:ext uri="{BB962C8B-B14F-4D97-AF65-F5344CB8AC3E}">
        <p14:creationId xmlns:p14="http://schemas.microsoft.com/office/powerpoint/2010/main" val="38075059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うまくいかない理由は何？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pPr lvl="1"/>
            <a:r>
              <a:rPr kumimoji="1" lang="ja-JP" altLang="en-US" dirty="0"/>
              <a:t>全ノード平均ではうまくいかない？</a:t>
            </a:r>
            <a:endParaRPr kumimoji="1" lang="en-US" altLang="ja-JP" dirty="0"/>
          </a:p>
          <a:p>
            <a:pPr lvl="2"/>
            <a:r>
              <a:rPr lang="ja-JP" altLang="en-US" dirty="0"/>
              <a:t>外れ値の除去には成功している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ユークリッド距離ではダメ？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外れ値の除去に失敗している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22611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うまくいかない理由は外れ値の除去ではなく平均？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手作業で外れ値を弾き，適切なデータのみで</a:t>
            </a: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/>
              <a:t>学習したうえでの全ノード平均ならうまくいく？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 dirty="0"/>
              <a:t>うまくいった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→全ノード平均という手法は問題ない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</a:t>
            </a:r>
            <a:r>
              <a:rPr lang="en-US" altLang="ja-JP" dirty="0"/>
              <a:t>SOINN</a:t>
            </a:r>
            <a:r>
              <a:rPr lang="ja-JP" altLang="en-US" dirty="0"/>
              <a:t>が外れ値の除去をし切れていない？</a:t>
            </a:r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連立型学習の不具合について</a:t>
            </a:r>
          </a:p>
        </p:txBody>
      </p:sp>
    </p:spTree>
    <p:extLst>
      <p:ext uri="{BB962C8B-B14F-4D97-AF65-F5344CB8AC3E}">
        <p14:creationId xmlns:p14="http://schemas.microsoft.com/office/powerpoint/2010/main" val="6116100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ほかの距離関数を試してみる？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チェビシェフ距離</a:t>
            </a:r>
            <a:endParaRPr kumimoji="1" lang="en-US" altLang="ja-JP" dirty="0"/>
          </a:p>
          <a:p>
            <a:pPr lvl="1"/>
            <a:r>
              <a:rPr lang="ja-JP" altLang="en-US" dirty="0"/>
              <a:t>コサイン類似度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r>
              <a:rPr lang="ja-JP" altLang="en-US" dirty="0"/>
              <a:t>違いは見られたが，優劣ははっきりしなかった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en-US" altLang="ja-JP" dirty="0"/>
              <a:t>SOINN</a:t>
            </a:r>
            <a:r>
              <a:rPr kumimoji="1" lang="ja-JP" altLang="en-US" dirty="0"/>
              <a:t>以外の方法を試そう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連立型学習の不具合について</a:t>
            </a:r>
          </a:p>
        </p:txBody>
      </p:sp>
    </p:spTree>
    <p:extLst>
      <p:ext uri="{BB962C8B-B14F-4D97-AF65-F5344CB8AC3E}">
        <p14:creationId xmlns:p14="http://schemas.microsoft.com/office/powerpoint/2010/main" val="18301246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丸め平均法の提案</a:t>
                </a:r>
                <a:endParaRPr lang="en-US" altLang="ja-JP" dirty="0"/>
              </a:p>
              <a:p>
                <a:pPr lvl="1"/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データ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閾値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𝑇h𝑟𝑒𝑠h𝑜𝑙𝑑</m:t>
                    </m:r>
                  </m:oMath>
                </a14:m>
                <a:r>
                  <a:rPr kumimoji="1" lang="ja-JP" altLang="en-US" dirty="0"/>
                  <a:t> 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kumimoji="1" lang="en-US" altLang="ja-JP" dirty="0"/>
                  <a:t>1. </a:t>
                </a:r>
                <a:r>
                  <a:rPr kumimoji="1" lang="ja-JP" altLang="en-US" dirty="0"/>
                  <a:t>平均ベクトル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𝑁𝑢𝑚</m:t>
                        </m:r>
                        <m:d>
                          <m:d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9"/>
                              </m:r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ja-JP" altLang="en-US" i="1" dirty="0">
                            <a:latin typeface="Cambria Math" panose="02040503050406030204" pitchFamily="18" charset="0"/>
                          </a:rPr>
                          <m:t>∊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/>
                  <a:t>を求める</a:t>
                </a:r>
                <a:endParaRPr kumimoji="1" lang="en-US" altLang="ja-JP" dirty="0"/>
              </a:p>
              <a:p>
                <a:pPr lvl="1"/>
                <a:r>
                  <a:rPr lang="en-US" altLang="ja-JP" dirty="0"/>
                  <a:t>2.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kumimoji="1" lang="ja-JP" altLang="en-US" dirty="0"/>
                  <a:t> </a:t>
                </a:r>
                <a:r>
                  <a:rPr lang="ja-JP" altLang="en-US" dirty="0"/>
                  <a:t>から最も遠いデータ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∊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dirty="0"/>
                  <a:t> を求める</a:t>
                </a:r>
                <a:endParaRPr kumimoji="1" lang="en-US" altLang="ja-JP" dirty="0"/>
              </a:p>
              <a:p>
                <a:pPr lvl="1"/>
                <a:r>
                  <a:rPr lang="en-US" altLang="ja-JP" dirty="0"/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</m:oMath>
                </a14:m>
                <a:r>
                  <a:rPr kumimoji="1" lang="ja-JP" altLang="en-US" dirty="0"/>
                  <a:t> を除いた平均ベクトル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𝑁𝑢𝑚</m:t>
                        </m:r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9"/>
                              </m:r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ja-JP" altLang="en-US" i="1" dirty="0">
                            <a:latin typeface="Cambria Math" panose="02040503050406030204" pitchFamily="18" charset="0"/>
                          </a:rPr>
                          <m:t>∊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𝑓𝑎𝑟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/>
              </a:p>
              <a:p>
                <a:pPr lvl="1"/>
                <a:r>
                  <a:rPr kumimoji="1" lang="en-US" altLang="ja-JP" dirty="0"/>
                  <a:t>4.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𝑇h𝑟𝑒𝑠h𝑜𝑙𝑑</m:t>
                    </m:r>
                  </m:oMath>
                </a14:m>
                <a:r>
                  <a:rPr kumimoji="1" lang="ja-JP" altLang="en-US" dirty="0"/>
                  <a:t> なら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/>
                  <a:t>を出力して終了</a:t>
                </a:r>
                <a:endParaRPr kumimoji="1" lang="en-US" altLang="ja-JP" dirty="0"/>
              </a:p>
              <a:p>
                <a:pPr lvl="1"/>
                <a:r>
                  <a:rPr kumimoji="1" lang="en-US" altLang="ja-JP" dirty="0"/>
                  <a:t>5.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←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として</a:t>
                </a:r>
                <a:r>
                  <a:rPr kumimoji="1" lang="en-US" altLang="ja-JP" dirty="0"/>
                  <a:t>1. </a:t>
                </a:r>
                <a:r>
                  <a:rPr kumimoji="1" lang="ja-JP" altLang="en-US" dirty="0"/>
                  <a:t>へ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手法の変更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49087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手法の変更</a:t>
            </a:r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159704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34076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手法の変更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879216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9632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手法の変更</a:t>
            </a: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482674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17895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前回</a:t>
            </a:r>
            <a:endParaRPr kumimoji="1" lang="en-US" altLang="ja-JP" dirty="0"/>
          </a:p>
          <a:p>
            <a:pPr lvl="1"/>
            <a:r>
              <a:rPr lang="ja-JP" altLang="en-US" dirty="0"/>
              <a:t>主成分分析を行うといいかも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今回の主目的は識別ではなく再現なので，</a:t>
            </a: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/>
              <a:t>逆写像ができるような学習でないといけない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/>
              <a:t>（主成分分析ではダメそう）</a:t>
            </a:r>
            <a:endParaRPr kumimoji="1"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“写像”ではなく“選択”である必要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特徴量削減に関する考察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05457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特徴量を</a:t>
            </a:r>
            <a:r>
              <a:rPr lang="en-US" altLang="ja-JP" dirty="0"/>
              <a:t>3</a:t>
            </a:r>
            <a:r>
              <a:rPr lang="ja-JP" altLang="en-US" dirty="0"/>
              <a:t>種に大別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主特徴量</a:t>
            </a:r>
            <a:r>
              <a:rPr lang="en-US" altLang="ja-JP" dirty="0"/>
              <a:t>		</a:t>
            </a:r>
            <a:r>
              <a:rPr lang="ja-JP" altLang="en-US" dirty="0"/>
              <a:t>：変化する特徴量</a:t>
            </a:r>
            <a:endParaRPr lang="en-US" altLang="ja-JP" dirty="0"/>
          </a:p>
          <a:p>
            <a:pPr lvl="1"/>
            <a:r>
              <a:rPr lang="ja-JP" altLang="en-US" dirty="0"/>
              <a:t>副</a:t>
            </a:r>
            <a:r>
              <a:rPr kumimoji="1" lang="ja-JP" altLang="en-US" dirty="0"/>
              <a:t>特徴量</a:t>
            </a:r>
            <a:r>
              <a:rPr kumimoji="1" lang="en-US" altLang="ja-JP" dirty="0"/>
              <a:t>		</a:t>
            </a:r>
            <a:r>
              <a:rPr kumimoji="1" lang="ja-JP" altLang="en-US" dirty="0"/>
              <a:t>：主特徴量の変化に寄与する特徴量</a:t>
            </a:r>
            <a:endParaRPr kumimoji="1" lang="en-US" altLang="ja-JP" dirty="0"/>
          </a:p>
          <a:p>
            <a:pPr lvl="1"/>
            <a:r>
              <a:rPr lang="ja-JP" altLang="en-US" dirty="0"/>
              <a:t>無意味特徴量</a:t>
            </a:r>
            <a:r>
              <a:rPr lang="en-US" altLang="ja-JP" dirty="0"/>
              <a:t>	</a:t>
            </a:r>
            <a:r>
              <a:rPr lang="ja-JP" altLang="en-US" dirty="0"/>
              <a:t>：主特徴量の変化にかかわらない特徴量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主特徴量の識別は容易</a:t>
            </a:r>
            <a:endParaRPr lang="en-US" altLang="ja-JP" dirty="0"/>
          </a:p>
          <a:p>
            <a:r>
              <a:rPr lang="ja-JP" altLang="en-US" dirty="0"/>
              <a:t>学習には主特徴量と副特徴量のみで十分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 dirty="0"/>
              <a:t>無意味特徴量が識別できれば学習効率向上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特徴量削減に関する考察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75756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副特徴量と無意味特徴量の判別法の考察</a:t>
            </a:r>
            <a:endParaRPr kumimoji="1" lang="en-US" altLang="ja-JP" dirty="0"/>
          </a:p>
          <a:p>
            <a:r>
              <a:rPr lang="ja-JP" altLang="en-US"/>
              <a:t>丸め平均の閾値の設定方法の考察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755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各動作において、教示動作は以下のように与えた</a:t>
                </a:r>
                <a:endParaRPr kumimoji="1" lang="en-US" altLang="ja-JP" dirty="0"/>
              </a:p>
              <a:p>
                <a:pPr lvl="1"/>
                <a:r>
                  <a:rPr kumimoji="1" lang="en-US" altLang="ja-JP" dirty="0"/>
                  <a:t>1.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/>
              </a:p>
              <a:p>
                <a:pPr lvl="1"/>
                <a:r>
                  <a:rPr lang="en-US" altLang="ja-JP" dirty="0"/>
                  <a:t>2.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+15,</m:t>
                        </m:r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/>
                  <a:t>3.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𝑜𝑟𝑎𝑛𝑔𝑒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𝑜𝑟𝑎𝑛𝑔𝑒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/>
                  <a:t>4.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/>
                  <a:t>5.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𝑦𝑒𝑙𝑙𝑜𝑤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𝑦𝑒𝑙𝑙𝑜𝑤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/>
              </a:p>
              <a:p>
                <a:pPr lvl="1"/>
                <a:r>
                  <a:rPr lang="en-US" altLang="ja-JP" dirty="0"/>
                  <a:t>6.</a:t>
                </a:r>
                <a:r>
                  <a:rPr lang="en-US" altLang="ja-JP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𝑏𝑙𝑢𝑒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𝑏𝑙𝑢𝑒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 smtClean="0">
                                    <a:latin typeface="Cambria Math" panose="02040503050406030204" pitchFamily="18" charset="0"/>
                                  </a:rPr>
                                  <m:t>𝑏𝑙𝑢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ja-JP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1400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r>
                  <a:rPr lang="ja-JP" altLang="en-US" dirty="0"/>
                  <a:t>これらはすべて，環境中の全特徴量の</a:t>
                </a:r>
                <a:endParaRPr lang="en-US" altLang="ja-JP" dirty="0"/>
              </a:p>
              <a:p>
                <a:pPr marL="109728" indent="0">
                  <a:buNone/>
                </a:pPr>
                <a:r>
                  <a:rPr kumimoji="1" lang="ja-JP" altLang="en-US" dirty="0">
                    <a:solidFill>
                      <a:srgbClr val="FF0000"/>
                    </a:solidFill>
                  </a:rPr>
                  <a:t>線形和</a:t>
                </a:r>
                <a:r>
                  <a:rPr kumimoji="1" lang="ja-JP" altLang="en-US" dirty="0"/>
                  <a:t>で表されて</a:t>
                </a:r>
                <a:r>
                  <a:rPr lang="ja-JP" altLang="en-US" dirty="0"/>
                  <a:t>いる．</a:t>
                </a:r>
                <a:endParaRPr lang="en-US" altLang="ja-JP" dirty="0"/>
              </a:p>
              <a:p>
                <a:pPr marL="109728" indent="0">
                  <a:buNone/>
                </a:pPr>
                <a:r>
                  <a:rPr kumimoji="1" lang="ja-JP" altLang="en-US" dirty="0"/>
                  <a:t>　　→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連立方程式</a:t>
                </a:r>
                <a:r>
                  <a:rPr kumimoji="1" lang="ja-JP" altLang="en-US" dirty="0"/>
                  <a:t>で推定可能</a:t>
                </a:r>
                <a:endParaRPr kumimoji="1" lang="en-US" altLang="ja-JP" dirty="0"/>
              </a:p>
              <a:p>
                <a:endParaRPr kumimoji="1" lang="en-US" altLang="ja-JP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4" t="-1091" b="-4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線形代数を用いた学習モデル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7649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  <a:endParaRPr kumimoji="1" lang="en-US" altLang="ja-JP" dirty="0"/>
          </a:p>
          <a:p>
            <a:pPr lvl="1"/>
            <a:r>
              <a:rPr lang="ja-JP" altLang="en-US" dirty="0"/>
              <a:t>グラフが収束していない問題</a:t>
            </a:r>
            <a:endParaRPr lang="en-US" altLang="ja-JP" dirty="0"/>
          </a:p>
          <a:p>
            <a:pPr lvl="1"/>
            <a:r>
              <a:rPr kumimoji="1" lang="ja-JP" altLang="en-US" dirty="0"/>
              <a:t>データ量が多いほうが誤差が大きくなっている問題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2016/ 7/ 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6141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閾値 </a:t>
            </a:r>
            <a:r>
              <a:rPr kumimoji="1" lang="en-US" altLang="ja-JP" dirty="0"/>
              <a:t>0.2 </a:t>
            </a:r>
            <a:r>
              <a:rPr kumimoji="1" lang="ja-JP" altLang="en-US" dirty="0"/>
              <a:t>のグラフは収束している？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収束していない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グラフが収束していない問題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389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301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外れ値は完全に除去できている？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2800" dirty="0"/>
              <a:t>データ量が多いほうが誤差が大きくなっている問題</a:t>
            </a:r>
            <a:endParaRPr kumimoji="1" lang="ja-JP" altLang="en-US" sz="2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3" y="1772816"/>
            <a:ext cx="9015181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170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外れ値除去をかいくぐる外れ値が存在するのが原因</a:t>
            </a:r>
            <a:endParaRPr kumimoji="1" lang="en-US" altLang="ja-JP" dirty="0"/>
          </a:p>
          <a:p>
            <a:pPr lvl="1"/>
            <a:r>
              <a:rPr lang="ja-JP" altLang="en-US" dirty="0"/>
              <a:t>そのような外れ値はデータ量が多いほど多く生じる</a:t>
            </a:r>
            <a:endParaRPr lang="en-US" altLang="ja-JP" dirty="0"/>
          </a:p>
          <a:p>
            <a:pPr lvl="2"/>
            <a:r>
              <a:rPr kumimoji="1" lang="ja-JP" altLang="en-US" dirty="0"/>
              <a:t>データが収束しない</a:t>
            </a:r>
            <a:endParaRPr kumimoji="1" lang="en-US" altLang="ja-JP" dirty="0"/>
          </a:p>
          <a:p>
            <a:pPr lvl="2"/>
            <a:r>
              <a:rPr lang="ja-JP" altLang="en-US" dirty="0"/>
              <a:t>データ量が多いほど外れ値データが多くなる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/>
              <a:t>閾値を定数にしている</a:t>
            </a:r>
            <a:endParaRPr lang="en-US" altLang="ja-JP" dirty="0"/>
          </a:p>
          <a:p>
            <a:pPr lvl="1"/>
            <a:r>
              <a:rPr lang="ja-JP" altLang="en-US" dirty="0"/>
              <a:t>（一度かいくぐった外れ値を除去する方法がない）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問題の解決策</a:t>
            </a:r>
          </a:p>
        </p:txBody>
      </p:sp>
    </p:spTree>
    <p:extLst>
      <p:ext uri="{BB962C8B-B14F-4D97-AF65-F5344CB8AC3E}">
        <p14:creationId xmlns:p14="http://schemas.microsoft.com/office/powerpoint/2010/main" val="20164025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外れ値除去手法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kumimoji="1" lang="ja-JP" altLang="en-US" dirty="0"/>
              <a:t>取り除いた際の平均値の移動量が閾値以上（ウォード法風）</a:t>
            </a:r>
            <a:endParaRPr kumimoji="1" lang="en-US" altLang="ja-JP" dirty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pPr lvl="1"/>
            <a:r>
              <a:rPr kumimoji="1" lang="ja-JP" altLang="en-US" dirty="0"/>
              <a:t>全データ量の何割かを残し，残りを外側から捨てる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2016/ 7/ 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74476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144457"/>
              </p:ext>
            </p:extLst>
          </p:nvPr>
        </p:nvGraphicFramePr>
        <p:xfrm>
          <a:off x="0" y="0"/>
          <a:ext cx="449999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236074"/>
              </p:ext>
            </p:extLst>
          </p:nvPr>
        </p:nvGraphicFramePr>
        <p:xfrm>
          <a:off x="4283968" y="0"/>
          <a:ext cx="486003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87507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755796"/>
              </p:ext>
            </p:extLst>
          </p:nvPr>
        </p:nvGraphicFramePr>
        <p:xfrm>
          <a:off x="0" y="0"/>
          <a:ext cx="457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558068"/>
              </p:ext>
            </p:extLst>
          </p:nvPr>
        </p:nvGraphicFramePr>
        <p:xfrm>
          <a:off x="4355976" y="0"/>
          <a:ext cx="4788024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05527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  <a:endParaRPr kumimoji="1" lang="en-US" altLang="ja-JP" dirty="0"/>
          </a:p>
          <a:p>
            <a:pPr lvl="1"/>
            <a:r>
              <a:rPr lang="ja-JP" altLang="en-US" dirty="0"/>
              <a:t>事前知識を利用した推定の考察</a:t>
            </a:r>
            <a:endParaRPr lang="en-US" altLang="ja-JP" dirty="0"/>
          </a:p>
          <a:p>
            <a:pPr lvl="2"/>
            <a:r>
              <a:rPr kumimoji="1" lang="ja-JP" altLang="en-US" dirty="0"/>
              <a:t>プログラム構造</a:t>
            </a:r>
            <a:endParaRPr kumimoji="1" lang="en-US" altLang="ja-JP" dirty="0"/>
          </a:p>
          <a:p>
            <a:pPr lvl="2"/>
            <a:r>
              <a:rPr lang="ja-JP" altLang="en-US" dirty="0"/>
              <a:t>知識の種類</a:t>
            </a:r>
            <a:endParaRPr lang="en-US" altLang="ja-JP" dirty="0"/>
          </a:p>
          <a:p>
            <a:pPr lvl="2"/>
            <a:r>
              <a:rPr kumimoji="1" lang="ja-JP" altLang="en-US" dirty="0"/>
              <a:t>学習フロー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2016/ 7/19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56636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クラス図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6012160" y="1682388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012160" y="2042429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84168" y="168238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推定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9283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9283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484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物体情報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832996" y="1653540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832996" y="2013581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05004" y="165354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物体選択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27585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27585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34786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物体関係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6012160" y="2906523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92836" y="5589239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832996" y="2877677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275856" y="5589240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メモ 20"/>
          <p:cNvSpPr/>
          <p:nvPr/>
        </p:nvSpPr>
        <p:spPr>
          <a:xfrm>
            <a:off x="251520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ログデータ</a:t>
            </a:r>
          </a:p>
        </p:txBody>
      </p:sp>
      <p:sp>
        <p:nvSpPr>
          <p:cNvPr id="22" name="メモ 21"/>
          <p:cNvSpPr/>
          <p:nvPr/>
        </p:nvSpPr>
        <p:spPr>
          <a:xfrm>
            <a:off x="4139952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選択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ログデータ</a:t>
            </a:r>
          </a:p>
        </p:txBody>
      </p:sp>
      <p:sp>
        <p:nvSpPr>
          <p:cNvPr id="31" name="右矢印 30"/>
          <p:cNvSpPr/>
          <p:nvPr/>
        </p:nvSpPr>
        <p:spPr>
          <a:xfrm>
            <a:off x="1331640" y="2798512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/>
          <p:cNvSpPr/>
          <p:nvPr/>
        </p:nvSpPr>
        <p:spPr>
          <a:xfrm>
            <a:off x="3562538" y="2799985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>
            <a:off x="5364088" y="2798511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/>
          <p:nvPr/>
        </p:nvCxnSpPr>
        <p:spPr>
          <a:xfrm flipH="1">
            <a:off x="1403648" y="3914636"/>
            <a:ext cx="429348" cy="3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V="1">
            <a:off x="1259632" y="3789040"/>
            <a:ext cx="472102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3347864" y="3842627"/>
            <a:ext cx="502706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 flipV="1">
            <a:off x="3419872" y="3717032"/>
            <a:ext cx="57606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3419872" y="1772816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右矢印 47"/>
          <p:cNvSpPr/>
          <p:nvPr/>
        </p:nvSpPr>
        <p:spPr>
          <a:xfrm>
            <a:off x="7763580" y="2801558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244408" y="2492896"/>
            <a:ext cx="576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/>
              <a:t>X</a:t>
            </a:r>
            <a:endParaRPr kumimoji="1" lang="ja-JP" altLang="en-US" sz="4400" b="1" dirty="0"/>
          </a:p>
        </p:txBody>
      </p:sp>
      <p:sp>
        <p:nvSpPr>
          <p:cNvPr id="50" name="正方形/長方形 49"/>
          <p:cNvSpPr/>
          <p:nvPr/>
        </p:nvSpPr>
        <p:spPr>
          <a:xfrm>
            <a:off x="3922578" y="1593673"/>
            <a:ext cx="5112568" cy="2409675"/>
          </a:xfrm>
          <a:prstGeom prst="rect">
            <a:avLst/>
          </a:prstGeom>
          <a:noFill/>
          <a:ln w="25400" cmpd="sng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179512" y="1340768"/>
            <a:ext cx="5040560" cy="54006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97032" y="1946377"/>
            <a:ext cx="738664" cy="834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/>
              <a:t>物体名</a:t>
            </a:r>
            <a:endParaRPr kumimoji="1" lang="en-US" altLang="ja-JP" sz="1200" dirty="0"/>
          </a:p>
          <a:p>
            <a:r>
              <a:rPr kumimoji="1" lang="ja-JP" altLang="en-US" sz="1200" dirty="0"/>
              <a:t>指示内容</a:t>
            </a:r>
            <a:endParaRPr kumimoji="1" lang="en-US" altLang="ja-JP" sz="1200" dirty="0"/>
          </a:p>
          <a:p>
            <a:r>
              <a:rPr kumimoji="1" lang="ja-JP" altLang="en-US" sz="1200" dirty="0"/>
              <a:t>データ</a:t>
            </a:r>
            <a:endParaRPr kumimoji="1" lang="en-US" altLang="ja-JP" sz="12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619672" y="4016097"/>
            <a:ext cx="938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物体名</a:t>
            </a: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98967" y="3776464"/>
            <a:ext cx="101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物体情報</a:t>
            </a:r>
            <a:endParaRPr kumimoji="1" lang="en-US" altLang="ja-JP" sz="1200" dirty="0"/>
          </a:p>
          <a:p>
            <a:r>
              <a:rPr kumimoji="1" lang="ja-JP" altLang="en-US" sz="1200" dirty="0"/>
              <a:t>インスタンス</a:t>
            </a: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788789" y="3923763"/>
            <a:ext cx="1118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物体情報，</a:t>
            </a:r>
            <a:endParaRPr kumimoji="1" lang="en-US" altLang="ja-JP" sz="1200" dirty="0"/>
          </a:p>
          <a:p>
            <a:r>
              <a:rPr kumimoji="1" lang="ja-JP" altLang="en-US" sz="1200" dirty="0"/>
              <a:t>指示内容</a:t>
            </a: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706553" y="3592365"/>
            <a:ext cx="1279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点数付けされた</a:t>
            </a:r>
            <a:endParaRPr kumimoji="1" lang="en-US" altLang="ja-JP" sz="1200" dirty="0"/>
          </a:p>
          <a:p>
            <a:r>
              <a:rPr kumimoji="1" lang="ja-JP" altLang="en-US" sz="1200" dirty="0"/>
              <a:t>物体インスタンス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091581" y="1960940"/>
            <a:ext cx="830997" cy="8232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/>
              <a:t>物体選択，</a:t>
            </a:r>
            <a:endParaRPr kumimoji="1" lang="en-US" altLang="ja-JP" sz="1200" dirty="0"/>
          </a:p>
          <a:p>
            <a:r>
              <a:rPr kumimoji="1" lang="ja-JP" altLang="en-US" sz="1200" dirty="0"/>
              <a:t>ログ再構成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322081" y="1985286"/>
            <a:ext cx="369332" cy="7625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/>
              <a:t>データ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72966" y="1736582"/>
            <a:ext cx="972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汎化誤差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682280" y="1946377"/>
            <a:ext cx="369332" cy="8014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/>
              <a:t>学習結果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870145" y="2073860"/>
            <a:ext cx="1221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物体配列</a:t>
            </a:r>
            <a:endParaRPr kumimoji="1" lang="en-US" altLang="ja-JP" sz="1400" dirty="0"/>
          </a:p>
          <a:p>
            <a:r>
              <a:rPr kumimoji="1" lang="ja-JP" altLang="en-US" sz="1400" dirty="0"/>
              <a:t>物体と特徴量の対応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783378" y="2993817"/>
            <a:ext cx="15984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ログを再構成する</a:t>
            </a:r>
            <a:endParaRPr kumimoji="1" lang="en-US" altLang="ja-JP" sz="1400" dirty="0"/>
          </a:p>
          <a:p>
            <a:r>
              <a:rPr kumimoji="1" lang="ja-JP" altLang="en-US" sz="1400" dirty="0"/>
              <a:t>重みを変えて推定を繰り返す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31735" y="4751856"/>
            <a:ext cx="13305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物体名（名詞）</a:t>
            </a:r>
            <a:endParaRPr kumimoji="1" lang="en-US" altLang="ja-JP" sz="1400" dirty="0"/>
          </a:p>
          <a:p>
            <a:r>
              <a:rPr kumimoji="1" lang="ja-JP" altLang="en-US" sz="1400" dirty="0"/>
              <a:t>物体情報</a:t>
            </a:r>
            <a:endParaRPr kumimoji="1" lang="en-US" altLang="ja-JP" sz="1400" dirty="0"/>
          </a:p>
          <a:p>
            <a:r>
              <a:rPr kumimoji="1" lang="ja-JP" altLang="en-US" sz="1400" dirty="0"/>
              <a:t>（形容詞など）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31735" y="5641648"/>
            <a:ext cx="127453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物体名から</a:t>
            </a:r>
            <a:endParaRPr kumimoji="1" lang="en-US" altLang="ja-JP" sz="1400" dirty="0"/>
          </a:p>
          <a:p>
            <a:r>
              <a:rPr kumimoji="1" lang="ja-JP" altLang="en-US" sz="1400" dirty="0"/>
              <a:t>インスタンスを生成</a:t>
            </a:r>
            <a:endParaRPr kumimoji="1" lang="en-US" altLang="ja-JP" sz="1400" dirty="0"/>
          </a:p>
          <a:p>
            <a:r>
              <a:rPr kumimoji="1" lang="ja-JP" altLang="en-US" sz="900" dirty="0"/>
              <a:t>（ファクトリーメソッド）</a:t>
            </a:r>
          </a:p>
        </p:txBody>
      </p:sp>
      <p:sp>
        <p:nvSpPr>
          <p:cNvPr id="71" name="フローチャート: 磁気ディスク 70"/>
          <p:cNvSpPr/>
          <p:nvPr/>
        </p:nvSpPr>
        <p:spPr>
          <a:xfrm>
            <a:off x="2123728" y="5373216"/>
            <a:ext cx="864096" cy="576064"/>
          </a:xfrm>
          <a:prstGeom prst="flowChartMagneticDisk">
            <a:avLst/>
          </a:prstGeom>
          <a:ln w="285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sp>
        <p:nvSpPr>
          <p:cNvPr id="72" name="下カーブ矢印 71"/>
          <p:cNvSpPr/>
          <p:nvPr/>
        </p:nvSpPr>
        <p:spPr>
          <a:xfrm>
            <a:off x="1905004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下カーブ矢印 73"/>
          <p:cNvSpPr/>
          <p:nvPr/>
        </p:nvSpPr>
        <p:spPr>
          <a:xfrm>
            <a:off x="2841108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下カーブ矢印 74"/>
          <p:cNvSpPr/>
          <p:nvPr/>
        </p:nvSpPr>
        <p:spPr>
          <a:xfrm rot="10974994">
            <a:off x="1843945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下カーブ矢印 75"/>
          <p:cNvSpPr/>
          <p:nvPr/>
        </p:nvSpPr>
        <p:spPr>
          <a:xfrm rot="10974994">
            <a:off x="2760851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381843" y="4818983"/>
            <a:ext cx="119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事前情報</a:t>
            </a:r>
            <a:endParaRPr kumimoji="1" lang="en-US" altLang="ja-JP" sz="1400" dirty="0"/>
          </a:p>
          <a:p>
            <a:r>
              <a:rPr kumimoji="1" lang="ja-JP" altLang="en-US" sz="1400" dirty="0"/>
              <a:t>事後情報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275856" y="5642664"/>
            <a:ext cx="1440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指示を解析する</a:t>
            </a:r>
            <a:endParaRPr kumimoji="1" lang="en-US" altLang="ja-JP" sz="1400" dirty="0"/>
          </a:p>
          <a:p>
            <a:r>
              <a:rPr kumimoji="1" lang="ja-JP" altLang="en-US" sz="1400" dirty="0"/>
              <a:t>各知識で物体に点数付けする</a:t>
            </a: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6051453" y="212923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学習行列 </a:t>
            </a:r>
            <a:r>
              <a:rPr kumimoji="1" lang="en-US" altLang="ja-JP" sz="1400" dirty="0"/>
              <a:t>X</a:t>
            </a:r>
            <a:endParaRPr kumimoji="1" lang="ja-JP" altLang="en-US" sz="14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084168" y="2924944"/>
            <a:ext cx="1224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連立方程式と平均を用いて</a:t>
            </a:r>
            <a:endParaRPr kumimoji="1" lang="en-US" altLang="ja-JP" sz="1400" dirty="0"/>
          </a:p>
          <a:p>
            <a:r>
              <a:rPr kumimoji="1" lang="ja-JP" altLang="en-US" sz="1400" dirty="0"/>
              <a:t>データから </a:t>
            </a:r>
            <a:r>
              <a:rPr kumimoji="1" lang="en-US" altLang="ja-JP" sz="1400" dirty="0"/>
              <a:t>X </a:t>
            </a:r>
            <a:r>
              <a:rPr kumimoji="1" lang="ja-JP" altLang="en-US" sz="1400" dirty="0"/>
              <a:t>を求める</a:t>
            </a:r>
          </a:p>
        </p:txBody>
      </p:sp>
      <p:sp>
        <p:nvSpPr>
          <p:cNvPr id="81" name="右矢印 80"/>
          <p:cNvSpPr/>
          <p:nvPr/>
        </p:nvSpPr>
        <p:spPr>
          <a:xfrm flipH="1">
            <a:off x="5319835" y="6162251"/>
            <a:ext cx="36004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下矢印 81"/>
          <p:cNvSpPr/>
          <p:nvPr/>
        </p:nvSpPr>
        <p:spPr>
          <a:xfrm flipV="1">
            <a:off x="6479874" y="4144680"/>
            <a:ext cx="360715" cy="437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940152" y="468277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今まで作ってきた部分</a:t>
            </a: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5790289" y="6183221"/>
            <a:ext cx="267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これから作る部分</a:t>
            </a:r>
          </a:p>
        </p:txBody>
      </p:sp>
    </p:spTree>
    <p:extLst>
      <p:ext uri="{BB962C8B-B14F-4D97-AF65-F5344CB8AC3E}">
        <p14:creationId xmlns:p14="http://schemas.microsoft.com/office/powerpoint/2010/main" val="36312166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そもそも推定時に考慮に値する物体かどうかを</a:t>
            </a: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/>
              <a:t>「物体関係」クラスで点数付けする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点数付けの項目</a:t>
            </a:r>
            <a:endParaRPr lang="en-US" altLang="ja-JP" dirty="0"/>
          </a:p>
          <a:p>
            <a:pPr lvl="1"/>
            <a:r>
              <a:rPr kumimoji="1" lang="ja-JP" altLang="en-US" dirty="0"/>
              <a:t>事前知識</a:t>
            </a:r>
            <a:endParaRPr kumimoji="1" lang="en-US" altLang="ja-JP" dirty="0"/>
          </a:p>
          <a:p>
            <a:pPr lvl="2"/>
            <a:r>
              <a:rPr lang="ja-JP" altLang="en-US" dirty="0"/>
              <a:t>「ペンは筆箱と近い」</a:t>
            </a:r>
            <a:r>
              <a:rPr lang="en-US" altLang="ja-JP" dirty="0"/>
              <a:t>,</a:t>
            </a:r>
            <a:r>
              <a:rPr lang="ja-JP" altLang="en-US" dirty="0"/>
              <a:t>「ペンは消しゴムと近い」</a:t>
            </a:r>
            <a:endParaRPr kumimoji="1" lang="en-US" altLang="ja-JP" dirty="0"/>
          </a:p>
          <a:p>
            <a:pPr lvl="1"/>
            <a:r>
              <a:rPr lang="ja-JP" altLang="en-US" dirty="0"/>
              <a:t>指示内容</a:t>
            </a:r>
            <a:endParaRPr lang="en-US" altLang="ja-JP" dirty="0"/>
          </a:p>
          <a:p>
            <a:pPr lvl="2"/>
            <a:r>
              <a:rPr lang="ja-JP" altLang="en-US" dirty="0"/>
              <a:t>「ペンを</a:t>
            </a:r>
            <a:r>
              <a:rPr lang="ja-JP" altLang="en-US" dirty="0">
                <a:solidFill>
                  <a:srgbClr val="FF0000"/>
                </a:solidFill>
              </a:rPr>
              <a:t>筆箱</a:t>
            </a:r>
            <a:r>
              <a:rPr lang="ja-JP" altLang="en-US" dirty="0"/>
              <a:t>にしまって」 → 筆箱は重要</a:t>
            </a:r>
            <a:endParaRPr lang="en-US" altLang="ja-JP" dirty="0"/>
          </a:p>
          <a:p>
            <a:pPr lvl="1"/>
            <a:r>
              <a:rPr kumimoji="1" lang="ja-JP" altLang="en-US" dirty="0"/>
              <a:t>事後知識</a:t>
            </a:r>
            <a:endParaRPr kumimoji="1" lang="en-US" altLang="ja-JP" dirty="0"/>
          </a:p>
          <a:p>
            <a:pPr lvl="2"/>
            <a:r>
              <a:rPr lang="ja-JP" altLang="en-US" dirty="0"/>
              <a:t>過去に「ペンを引き出しにしまう」動作を学習 → 引き出しは重要</a:t>
            </a:r>
            <a:endParaRPr lang="en-US" altLang="ja-JP" dirty="0"/>
          </a:p>
          <a:p>
            <a:pPr lvl="2"/>
            <a:endParaRPr kumimoji="1" lang="en-US" altLang="ja-JP" dirty="0"/>
          </a:p>
          <a:p>
            <a:r>
              <a:rPr lang="ja-JP" altLang="en-US" dirty="0"/>
              <a:t>線形和の重みを変えることで複数の候補を作成可能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物体の点数付け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511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例：時計回りに赤，緑，青と並べる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𝑟𝑒𝑑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𝑟𝑒𝑑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kumimoji="1" lang="en-US" altLang="ja-JP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2400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  <m:r>
                                  <a:rPr lang="en-US" altLang="ja-JP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ja-JP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700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kumimoji="1" lang="en-US" altLang="ja-JP" sz="17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sz="17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𝑔𝑟𝑒𝑒𝑛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𝑔𝑟𝑒𝑒𝑛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𝑏𝑙𝑢𝑒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𝑏𝑙𝑢𝑒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700" dirty="0"/>
              </a:p>
              <a:p>
                <a:endParaRPr kumimoji="1" lang="en-US" altLang="ja-JP" sz="2400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線形代数を用いた学習モデル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92388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事前知識による点数付け</a:t>
            </a:r>
            <a:endParaRPr lang="en-US" altLang="ja-JP" dirty="0"/>
          </a:p>
          <a:p>
            <a:pPr lvl="1"/>
            <a:r>
              <a:rPr lang="ja-JP" altLang="en-US" dirty="0"/>
              <a:t>物体名の「近さ」を利用する</a:t>
            </a:r>
            <a:endParaRPr lang="en-US" altLang="ja-JP" dirty="0"/>
          </a:p>
          <a:p>
            <a:pPr lvl="2"/>
            <a:r>
              <a:rPr kumimoji="1" lang="ja-JP" altLang="en-US" dirty="0"/>
              <a:t>距離の逆数など</a:t>
            </a:r>
            <a:endParaRPr kumimoji="1" lang="en-US" altLang="ja-JP" dirty="0"/>
          </a:p>
          <a:p>
            <a:pPr lvl="2"/>
            <a:r>
              <a:rPr lang="ja-JP" altLang="en-US" dirty="0"/>
              <a:t>棚橋さんに相談</a:t>
            </a:r>
            <a:endParaRPr lang="en-US" altLang="ja-JP" dirty="0"/>
          </a:p>
          <a:p>
            <a:pPr lvl="1"/>
            <a:r>
              <a:rPr kumimoji="1" lang="ja-JP" altLang="en-US" dirty="0"/>
              <a:t>物体情報（形容詞）の利用もできそう</a:t>
            </a:r>
            <a:endParaRPr kumimoji="1" lang="en-US" altLang="ja-JP" dirty="0"/>
          </a:p>
          <a:p>
            <a:pPr lvl="2"/>
            <a:r>
              <a:rPr lang="ja-JP" altLang="en-US" dirty="0"/>
              <a:t>「乗せる」ものがトラジェクタなら「乗せられる」物体の点数が高い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/>
              <a:t>距離が定義できるなら，階層クラスタリングで実現できそう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物体の点数付け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79792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指示内容による点数付け</a:t>
            </a:r>
            <a:endParaRPr kumimoji="1" lang="en-US" altLang="ja-JP" dirty="0"/>
          </a:p>
          <a:p>
            <a:pPr lvl="1"/>
            <a:r>
              <a:rPr lang="ja-JP" altLang="en-US" dirty="0"/>
              <a:t>指示文を形態素解析して名詞を抽出</a:t>
            </a:r>
            <a:endParaRPr kumimoji="1" lang="en-US" altLang="ja-JP" dirty="0"/>
          </a:p>
          <a:p>
            <a:pPr lvl="1"/>
            <a:r>
              <a:rPr lang="ja-JP" altLang="en-US" dirty="0"/>
              <a:t>動詞を抽出し，過去に学習した類似指示を利用できそう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物体の点数付け</a:t>
            </a:r>
          </a:p>
        </p:txBody>
      </p:sp>
    </p:spTree>
    <p:extLst>
      <p:ext uri="{BB962C8B-B14F-4D97-AF65-F5344CB8AC3E}">
        <p14:creationId xmlns:p14="http://schemas.microsoft.com/office/powerpoint/2010/main" val="38960573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事後知識による点数付け</a:t>
            </a:r>
            <a:endParaRPr kumimoji="1" lang="en-US" altLang="ja-JP" dirty="0"/>
          </a:p>
          <a:p>
            <a:pPr lvl="1"/>
            <a:r>
              <a:rPr lang="ja-JP" altLang="en-US" dirty="0"/>
              <a:t>過去の学習内容から作成する関係性</a:t>
            </a:r>
            <a:endParaRPr lang="en-US" altLang="ja-JP" dirty="0"/>
          </a:p>
          <a:p>
            <a:pPr lvl="1"/>
            <a:r>
              <a:rPr lang="ja-JP" altLang="en-US" dirty="0"/>
              <a:t>今回のモデルにおける機械学習の核</a:t>
            </a:r>
            <a:endParaRPr lang="en-US" altLang="ja-JP" dirty="0"/>
          </a:p>
          <a:p>
            <a:pPr lvl="1"/>
            <a:r>
              <a:rPr kumimoji="1" lang="ja-JP" altLang="en-US" dirty="0"/>
              <a:t>「距離」が定義できない（仕方が分からない）ため，</a:t>
            </a:r>
            <a:endParaRPr kumimoji="1" lang="en-US" altLang="ja-JP" dirty="0"/>
          </a:p>
          <a:p>
            <a:pPr marL="393192" lvl="1" indent="0">
              <a:buNone/>
            </a:pPr>
            <a:r>
              <a:rPr lang="ja-JP" altLang="en-US" dirty="0"/>
              <a:t>クラスタリング手法が不明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物体の点数付け</a:t>
            </a:r>
          </a:p>
        </p:txBody>
      </p:sp>
    </p:spTree>
    <p:extLst>
      <p:ext uri="{BB962C8B-B14F-4D97-AF65-F5344CB8AC3E}">
        <p14:creationId xmlns:p14="http://schemas.microsoft.com/office/powerpoint/2010/main" val="13459415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システム考察を継続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目処が立ち次第実装</a:t>
            </a:r>
            <a:endParaRPr kumimoji="1" lang="en-US" altLang="ja-JP" dirty="0"/>
          </a:p>
          <a:p>
            <a:r>
              <a:rPr lang="ja-JP" altLang="en-US" dirty="0"/>
              <a:t>言語処理の勉強</a:t>
            </a:r>
            <a:endParaRPr lang="en-US" altLang="ja-JP" dirty="0"/>
          </a:p>
          <a:p>
            <a:r>
              <a:rPr kumimoji="1" lang="ja-JP" altLang="en-US" dirty="0"/>
              <a:t>事後知識のクラスタリング手法の考察</a:t>
            </a:r>
            <a:endParaRPr kumimoji="1" lang="en-US" altLang="ja-JP" dirty="0"/>
          </a:p>
          <a:p>
            <a:r>
              <a:rPr lang="ja-JP" altLang="en-US" dirty="0"/>
              <a:t>推定部分の非線形な学習の考察</a:t>
            </a:r>
            <a:endParaRPr lang="en-US" altLang="ja-JP" dirty="0"/>
          </a:p>
          <a:p>
            <a:pPr lvl="1"/>
            <a:r>
              <a:rPr kumimoji="1" lang="ja-JP" altLang="en-US" dirty="0"/>
              <a:t>ディープラーニングの余地あり？</a:t>
            </a:r>
            <a:endParaRPr kumimoji="1" lang="en-US" altLang="ja-JP" dirty="0"/>
          </a:p>
          <a:p>
            <a:r>
              <a:rPr lang="ja-JP" altLang="en-US"/>
              <a:t>サーベイ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今後の展望</a:t>
            </a:r>
          </a:p>
        </p:txBody>
      </p:sp>
    </p:spTree>
    <p:extLst>
      <p:ext uri="{BB962C8B-B14F-4D97-AF65-F5344CB8AC3E}">
        <p14:creationId xmlns:p14="http://schemas.microsoft.com/office/powerpoint/2010/main" val="24800899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  <a:endParaRPr kumimoji="1" lang="en-US" altLang="ja-JP" dirty="0"/>
          </a:p>
          <a:p>
            <a:pPr lvl="1"/>
            <a:r>
              <a:rPr lang="ja-JP" altLang="en-US" dirty="0"/>
              <a:t>研究テーマについての考察</a:t>
            </a:r>
            <a:endParaRPr lang="en-US" altLang="ja-JP" dirty="0"/>
          </a:p>
          <a:p>
            <a:pPr lvl="1"/>
            <a:r>
              <a:rPr kumimoji="1" lang="ja-JP" altLang="en-US" dirty="0"/>
              <a:t>各種勉強</a:t>
            </a:r>
            <a:endParaRPr kumimoji="1" lang="en-US" altLang="ja-JP" dirty="0"/>
          </a:p>
          <a:p>
            <a:pPr lvl="2"/>
            <a:r>
              <a:rPr lang="ja-JP" altLang="en-US" dirty="0"/>
              <a:t>言語処理</a:t>
            </a:r>
            <a:endParaRPr lang="en-US" altLang="ja-JP" dirty="0"/>
          </a:p>
          <a:p>
            <a:pPr lvl="2"/>
            <a:r>
              <a:rPr lang="ja-JP" altLang="en-US" dirty="0"/>
              <a:t>クラスタ</a:t>
            </a:r>
            <a:r>
              <a:rPr kumimoji="1" lang="ja-JP" altLang="en-US" dirty="0"/>
              <a:t>リング手法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2016/ 9/ 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05555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今まで</a:t>
            </a:r>
            <a:endParaRPr kumimoji="1" lang="en-US" altLang="ja-JP" dirty="0"/>
          </a:p>
          <a:p>
            <a:pPr lvl="1"/>
            <a:r>
              <a:rPr lang="ja-JP" altLang="en-US" dirty="0"/>
              <a:t>動作学習の際に重要な他物体（他特徴量）を推定する</a:t>
            </a:r>
            <a:endParaRPr lang="en-US" altLang="ja-JP" dirty="0"/>
          </a:p>
          <a:p>
            <a:pPr lvl="1"/>
            <a:r>
              <a:rPr kumimoji="1" lang="ja-JP" altLang="en-US" dirty="0"/>
              <a:t>一つの動作の学習効率向上に向けた話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現在</a:t>
            </a:r>
            <a:endParaRPr kumimoji="1" lang="en-US" altLang="ja-JP" dirty="0"/>
          </a:p>
          <a:p>
            <a:pPr lvl="1"/>
            <a:r>
              <a:rPr lang="ja-JP" altLang="en-US" dirty="0"/>
              <a:t>学習した複数の動作のうち，指示されているのが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ja-JP" altLang="en-US" dirty="0"/>
              <a:t>どの動作であるかを推定する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研究テーマについて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55938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動作</a:t>
            </a:r>
            <a:r>
              <a:rPr kumimoji="1" lang="en-US" altLang="ja-JP" dirty="0"/>
              <a:t>A</a:t>
            </a:r>
            <a:r>
              <a:rPr kumimoji="1" lang="ja-JP" altLang="en-US" dirty="0"/>
              <a:t>「コップをテーブルに置いて」</a:t>
            </a:r>
            <a:endParaRPr kumimoji="1" lang="en-US" altLang="ja-JP" dirty="0"/>
          </a:p>
          <a:p>
            <a:r>
              <a:rPr lang="ja-JP" altLang="en-US" dirty="0"/>
              <a:t>動作</a:t>
            </a:r>
            <a:r>
              <a:rPr lang="en-US" altLang="ja-JP" dirty="0"/>
              <a:t>B</a:t>
            </a:r>
            <a:r>
              <a:rPr lang="ja-JP" altLang="en-US" dirty="0"/>
              <a:t>「あのお客さんに灰皿渡して」</a:t>
            </a:r>
            <a:endParaRPr lang="en-US" altLang="ja-JP" dirty="0"/>
          </a:p>
          <a:p>
            <a:r>
              <a:rPr kumimoji="1" lang="ja-JP" altLang="en-US" dirty="0"/>
              <a:t>動作</a:t>
            </a:r>
            <a:r>
              <a:rPr kumimoji="1" lang="en-US" altLang="ja-JP" dirty="0"/>
              <a:t>C</a:t>
            </a:r>
            <a:r>
              <a:rPr kumimoji="1" lang="ja-JP" altLang="en-US" dirty="0"/>
              <a:t>「あのお客さんの注文を受けてきて」</a:t>
            </a:r>
            <a:endParaRPr kumimoji="1" lang="en-US" altLang="ja-JP" dirty="0"/>
          </a:p>
          <a:p>
            <a:pPr marL="109728" indent="0">
              <a:buNone/>
            </a:pPr>
            <a:endParaRPr kumimoji="1" lang="en-US" altLang="ja-JP" dirty="0"/>
          </a:p>
          <a:p>
            <a:r>
              <a:rPr lang="ja-JP" altLang="en-US" dirty="0"/>
              <a:t>指示</a:t>
            </a:r>
            <a:r>
              <a:rPr lang="en-US" altLang="ja-JP" dirty="0"/>
              <a:t>D</a:t>
            </a:r>
            <a:r>
              <a:rPr lang="ja-JP" altLang="en-US" dirty="0"/>
              <a:t>「グラスを机に運んどいて」</a:t>
            </a:r>
            <a:endParaRPr lang="en-US" altLang="ja-JP" dirty="0"/>
          </a:p>
          <a:p>
            <a:r>
              <a:rPr kumimoji="1" lang="ja-JP" altLang="en-US" dirty="0"/>
              <a:t>指示</a:t>
            </a:r>
            <a:r>
              <a:rPr kumimoji="1" lang="en-US" altLang="ja-JP" dirty="0"/>
              <a:t>E</a:t>
            </a:r>
            <a:r>
              <a:rPr kumimoji="1" lang="ja-JP" altLang="en-US" dirty="0"/>
              <a:t>「トイレ掃除して」</a:t>
            </a:r>
            <a:endParaRPr kumimoji="1" lang="en-US" altLang="ja-JP" dirty="0"/>
          </a:p>
          <a:p>
            <a:r>
              <a:rPr lang="ja-JP" altLang="en-US" dirty="0"/>
              <a:t>指示</a:t>
            </a:r>
            <a:r>
              <a:rPr lang="en-US" altLang="ja-JP" dirty="0"/>
              <a:t>F</a:t>
            </a:r>
            <a:r>
              <a:rPr lang="ja-JP" altLang="en-US" dirty="0"/>
              <a:t>「お客さん呼んでるよ」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指示文と動作の連想記憶</a:t>
            </a:r>
          </a:p>
        </p:txBody>
      </p:sp>
      <p:pic>
        <p:nvPicPr>
          <p:cNvPr id="1026" name="Picture 2" descr="C:\Users\tetsuya\AppData\Local\Microsoft\Windows\INetCache\IE\9PQUV042\l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652" y="4725142"/>
            <a:ext cx="2148037" cy="193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etsuya\AppData\Local\Microsoft\Windows\INetCache\IE\9PQUV042\lgi01a2014020712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725142"/>
            <a:ext cx="1964363" cy="193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etsuya\AppData\Local\Microsoft\Windows\INetCache\IE\IH71YX9F\gi01a20131015060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509120"/>
            <a:ext cx="43150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2342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指示</a:t>
            </a:r>
            <a:r>
              <a:rPr kumimoji="1" lang="en-US" altLang="ja-JP" dirty="0"/>
              <a:t>D</a:t>
            </a:r>
            <a:r>
              <a:rPr kumimoji="1" lang="ja-JP" altLang="en-US" dirty="0"/>
              <a:t>は　文の</a:t>
            </a:r>
            <a:r>
              <a:rPr kumimoji="1" lang="ja-JP" altLang="en-US" b="1" dirty="0">
                <a:solidFill>
                  <a:srgbClr val="FF0000"/>
                </a:solidFill>
              </a:rPr>
              <a:t>意味類似度</a:t>
            </a:r>
            <a:r>
              <a:rPr kumimoji="1" lang="ja-JP" altLang="en-US" dirty="0"/>
              <a:t>から　動作</a:t>
            </a:r>
            <a:r>
              <a:rPr kumimoji="1" lang="en-US" altLang="ja-JP" dirty="0"/>
              <a:t>A</a:t>
            </a:r>
            <a:r>
              <a:rPr lang="ja-JP" altLang="en-US" dirty="0"/>
              <a:t>を連想</a:t>
            </a:r>
            <a:endParaRPr lang="en-US" altLang="ja-JP" dirty="0"/>
          </a:p>
          <a:p>
            <a:r>
              <a:rPr kumimoji="1" lang="ja-JP" altLang="en-US" dirty="0"/>
              <a:t>指示</a:t>
            </a:r>
            <a:r>
              <a:rPr kumimoji="1" lang="en-US" altLang="ja-JP" dirty="0"/>
              <a:t>E</a:t>
            </a:r>
            <a:r>
              <a:rPr kumimoji="1" lang="ja-JP" altLang="en-US" dirty="0"/>
              <a:t>は　未学習動作なので　新たに学習</a:t>
            </a:r>
            <a:endParaRPr kumimoji="1" lang="en-US" altLang="ja-JP" dirty="0"/>
          </a:p>
          <a:p>
            <a:r>
              <a:rPr lang="ja-JP" altLang="en-US" dirty="0"/>
              <a:t>指示</a:t>
            </a:r>
            <a:r>
              <a:rPr lang="en-US" altLang="ja-JP" dirty="0"/>
              <a:t>F</a:t>
            </a:r>
            <a:r>
              <a:rPr lang="ja-JP" altLang="en-US" dirty="0"/>
              <a:t>は　文は大きく異なるが　動作</a:t>
            </a:r>
            <a:r>
              <a:rPr lang="en-US" altLang="ja-JP" dirty="0"/>
              <a:t>C</a:t>
            </a:r>
            <a:r>
              <a:rPr lang="ja-JP" altLang="en-US" dirty="0"/>
              <a:t>を連想すべき</a:t>
            </a: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lang="ja-JP" altLang="en-US" dirty="0"/>
              <a:t>指示</a:t>
            </a:r>
            <a:r>
              <a:rPr lang="en-US" altLang="ja-JP" dirty="0"/>
              <a:t>F</a:t>
            </a:r>
            <a:r>
              <a:rPr lang="ja-JP" altLang="en-US" dirty="0"/>
              <a:t>を教示されたとき，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「あ，なんだ　動作</a:t>
            </a:r>
            <a:r>
              <a:rPr lang="en-US" altLang="ja-JP" dirty="0"/>
              <a:t>C</a:t>
            </a:r>
            <a:r>
              <a:rPr lang="ja-JP" altLang="en-US" dirty="0"/>
              <a:t>　の事</a:t>
            </a:r>
            <a:r>
              <a:rPr lang="ja-JP" altLang="en-US" dirty="0" err="1"/>
              <a:t>じゃん</a:t>
            </a:r>
            <a:r>
              <a:rPr lang="ja-JP" altLang="en-US" dirty="0"/>
              <a:t>」と気づく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 dirty="0"/>
              <a:t>指示</a:t>
            </a:r>
            <a:r>
              <a:rPr kumimoji="1" lang="en-US" altLang="ja-JP" dirty="0"/>
              <a:t>G</a:t>
            </a:r>
            <a:r>
              <a:rPr kumimoji="1" lang="ja-JP" altLang="en-US" dirty="0"/>
              <a:t>「お客さんがお呼びです」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→指示</a:t>
            </a:r>
            <a:r>
              <a:rPr kumimoji="1" lang="en-US" altLang="ja-JP" dirty="0"/>
              <a:t>F</a:t>
            </a:r>
            <a:r>
              <a:rPr kumimoji="1" lang="ja-JP" altLang="en-US" dirty="0"/>
              <a:t>　に類似　→</a:t>
            </a:r>
            <a:r>
              <a:rPr kumimoji="1" lang="ja-JP" altLang="en-US" dirty="0">
                <a:solidFill>
                  <a:srgbClr val="FF0000"/>
                </a:solidFill>
              </a:rPr>
              <a:t>動作</a:t>
            </a:r>
            <a:r>
              <a:rPr lang="en-US" altLang="ja-JP" dirty="0">
                <a:solidFill>
                  <a:srgbClr val="FF0000"/>
                </a:solidFill>
              </a:rPr>
              <a:t>C</a:t>
            </a:r>
            <a:r>
              <a:rPr kumimoji="1" lang="ja-JP" altLang="en-US" dirty="0">
                <a:solidFill>
                  <a:srgbClr val="FF0000"/>
                </a:solidFill>
              </a:rPr>
              <a:t>　を連想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指示文と動作の連想記憶</a:t>
            </a:r>
          </a:p>
        </p:txBody>
      </p:sp>
    </p:spTree>
    <p:extLst>
      <p:ext uri="{BB962C8B-B14F-4D97-AF65-F5344CB8AC3E}">
        <p14:creationId xmlns:p14="http://schemas.microsoft.com/office/powerpoint/2010/main" val="40078778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「指示文の</a:t>
            </a:r>
            <a:r>
              <a:rPr lang="ja-JP" altLang="en-US" dirty="0"/>
              <a:t>クラスタリング</a:t>
            </a:r>
            <a:r>
              <a:rPr kumimoji="1" lang="ja-JP" altLang="en-US" dirty="0"/>
              <a:t>」 と 「動作のクラスタリング」</a:t>
            </a:r>
            <a:endParaRPr kumimoji="1" lang="en-US" altLang="ja-JP" dirty="0"/>
          </a:p>
          <a:p>
            <a:r>
              <a:rPr lang="ja-JP" altLang="en-US" dirty="0"/>
              <a:t>二つのドメイン間の連想関係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指示文と動作の連想記憶</a:t>
            </a:r>
          </a:p>
        </p:txBody>
      </p:sp>
      <p:sp>
        <p:nvSpPr>
          <p:cNvPr id="21" name="円/楕円 20"/>
          <p:cNvSpPr/>
          <p:nvPr/>
        </p:nvSpPr>
        <p:spPr>
          <a:xfrm>
            <a:off x="5216272" y="516602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5504304" y="521354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573130" y="490249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5861162" y="4950004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5458883" y="550304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5746915" y="555056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6127217" y="364164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6415249" y="368916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6484075" y="3378109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6772107" y="342562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6369828" y="397866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6657860" y="402618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971600" y="2564904"/>
            <a:ext cx="1274387" cy="1605293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1779396" y="4111353"/>
            <a:ext cx="1418403" cy="1677301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2668618" y="2420888"/>
            <a:ext cx="1133294" cy="1605293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5052073" y="4533614"/>
            <a:ext cx="1186129" cy="146127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5933170" y="3072350"/>
            <a:ext cx="1186129" cy="146127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/>
          <p:cNvCxnSpPr/>
          <p:nvPr/>
        </p:nvCxnSpPr>
        <p:spPr>
          <a:xfrm>
            <a:off x="2131740" y="3763814"/>
            <a:ext cx="2920333" cy="1210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endCxn id="41" idx="2"/>
          </p:cNvCxnSpPr>
          <p:nvPr/>
        </p:nvCxnSpPr>
        <p:spPr>
          <a:xfrm>
            <a:off x="3197799" y="5094020"/>
            <a:ext cx="1854274" cy="170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40" idx="6"/>
            <a:endCxn id="42" idx="2"/>
          </p:cNvCxnSpPr>
          <p:nvPr/>
        </p:nvCxnSpPr>
        <p:spPr>
          <a:xfrm>
            <a:off x="3801912" y="3395213"/>
            <a:ext cx="2131258" cy="407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655576" y="2420888"/>
            <a:ext cx="3384376" cy="3574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4600538" y="2764244"/>
            <a:ext cx="3053358" cy="3460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16430" y="6121277"/>
            <a:ext cx="100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指示文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806075" y="6265564"/>
            <a:ext cx="131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動作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743329" y="2727745"/>
            <a:ext cx="1290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「トイレ掃除</a:t>
            </a:r>
            <a:endParaRPr kumimoji="1" lang="en-US" altLang="ja-JP" sz="1400" dirty="0"/>
          </a:p>
          <a:p>
            <a:r>
              <a:rPr kumimoji="1" lang="ja-JP" altLang="en-US" sz="1400" dirty="0"/>
              <a:t>して」</a:t>
            </a:r>
            <a:endParaRPr kumimoji="1" lang="en-US" altLang="ja-JP" sz="1400" dirty="0"/>
          </a:p>
          <a:p>
            <a:r>
              <a:rPr kumimoji="1" lang="ja-JP" altLang="en-US" sz="1400" dirty="0"/>
              <a:t>「トイレ掃除</a:t>
            </a:r>
            <a:endParaRPr kumimoji="1" lang="en-US" altLang="ja-JP" sz="1400" dirty="0"/>
          </a:p>
          <a:p>
            <a:r>
              <a:rPr kumimoji="1" lang="ja-JP" altLang="en-US" sz="1400" dirty="0"/>
              <a:t>しておいて」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8306" y="2899843"/>
            <a:ext cx="1300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「注文受けてきて」</a:t>
            </a:r>
            <a:endParaRPr kumimoji="1" lang="en-US" altLang="ja-JP" sz="1600" dirty="0"/>
          </a:p>
          <a:p>
            <a:r>
              <a:rPr kumimoji="1" lang="ja-JP" altLang="en-US" sz="1600" dirty="0"/>
              <a:t>「ご注文お受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</a:t>
            </a:r>
            <a:endParaRPr kumimoji="1" lang="en-US" altLang="ja-JP" sz="1600" dirty="0"/>
          </a:p>
          <a:p>
            <a:r>
              <a:rPr kumimoji="1" lang="ja-JP" altLang="en-US" sz="1600" dirty="0"/>
              <a:t>　けして」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885148" y="4430090"/>
            <a:ext cx="1256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「お客さん呼んでるよ」</a:t>
            </a:r>
            <a:endParaRPr kumimoji="1" lang="en-US" altLang="ja-JP" sz="1600" dirty="0"/>
          </a:p>
          <a:p>
            <a:r>
              <a:rPr kumimoji="1" lang="ja-JP" altLang="en-US" sz="1600" dirty="0"/>
              <a:t>「お客さんがお呼びです」</a:t>
            </a:r>
          </a:p>
        </p:txBody>
      </p:sp>
    </p:spTree>
    <p:extLst>
      <p:ext uri="{BB962C8B-B14F-4D97-AF65-F5344CB8AC3E}">
        <p14:creationId xmlns:p14="http://schemas.microsoft.com/office/powerpoint/2010/main" val="2539481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言語処理がメインになる</a:t>
            </a:r>
            <a:endParaRPr kumimoji="1" lang="en-US" altLang="ja-JP" dirty="0"/>
          </a:p>
          <a:p>
            <a:pPr lvl="1"/>
            <a:r>
              <a:rPr lang="ja-JP" altLang="en-US" dirty="0"/>
              <a:t>言語処理に関する勉強</a:t>
            </a:r>
            <a:endParaRPr lang="en-US" altLang="ja-JP" dirty="0"/>
          </a:p>
          <a:p>
            <a:pPr lvl="2"/>
            <a:r>
              <a:rPr kumimoji="1" lang="en-US" altLang="ja-JP" dirty="0"/>
              <a:t>TF-IDF</a:t>
            </a:r>
          </a:p>
          <a:p>
            <a:pPr lvl="2"/>
            <a:r>
              <a:rPr lang="en-US" altLang="ja-JP" dirty="0"/>
              <a:t>Word2vec</a:t>
            </a:r>
          </a:p>
          <a:p>
            <a:pPr lvl="2"/>
            <a:r>
              <a:rPr kumimoji="1" lang="en-US" altLang="ja-JP" dirty="0"/>
              <a:t>NPYLM</a:t>
            </a:r>
          </a:p>
          <a:p>
            <a:pPr lvl="1"/>
            <a:r>
              <a:rPr lang="ja-JP" altLang="en-US" dirty="0"/>
              <a:t>クラスタリング手法に関する勉強</a:t>
            </a:r>
            <a:endParaRPr lang="en-US" altLang="ja-JP" dirty="0"/>
          </a:p>
          <a:p>
            <a:pPr lvl="2"/>
            <a:r>
              <a:rPr lang="ja-JP" altLang="en-US" dirty="0"/>
              <a:t>ノン</a:t>
            </a:r>
            <a:r>
              <a:rPr kumimoji="1" lang="ja-JP" altLang="en-US" dirty="0"/>
              <a:t>パラベイズ</a:t>
            </a:r>
            <a:endParaRPr kumimoji="1" lang="en-US" altLang="ja-JP" dirty="0"/>
          </a:p>
          <a:p>
            <a:pPr lvl="2"/>
            <a:r>
              <a:rPr lang="en-US" altLang="ja-JP" dirty="0"/>
              <a:t>X-means</a:t>
            </a:r>
          </a:p>
          <a:p>
            <a:pPr lvl="2"/>
            <a:r>
              <a:rPr kumimoji="1" lang="en-US" altLang="ja-JP" dirty="0"/>
              <a:t>SOINN-AM</a:t>
            </a:r>
          </a:p>
          <a:p>
            <a:pPr lvl="1"/>
            <a:r>
              <a:rPr kumimoji="1" lang="en-US" altLang="ja-JP" dirty="0"/>
              <a:t>Python </a:t>
            </a:r>
            <a:r>
              <a:rPr lang="ja-JP" altLang="en-US" dirty="0"/>
              <a:t>の勉強</a:t>
            </a:r>
            <a:endParaRPr lang="en-US" altLang="ja-JP" dirty="0"/>
          </a:p>
          <a:p>
            <a:pPr lvl="2"/>
            <a:r>
              <a:rPr lang="en-US" altLang="ja-JP" dirty="0"/>
              <a:t>Python </a:t>
            </a:r>
            <a:r>
              <a:rPr lang="ja-JP" altLang="en-US" dirty="0"/>
              <a:t>輪読会を主催</a:t>
            </a:r>
            <a:endParaRPr lang="en-US" altLang="ja-JP" dirty="0"/>
          </a:p>
          <a:p>
            <a:pPr lvl="2"/>
            <a:r>
              <a:rPr kumimoji="1" lang="en-US" altLang="ja-JP" dirty="0"/>
              <a:t>Word2vec </a:t>
            </a:r>
            <a:r>
              <a:rPr kumimoji="1" lang="ja-JP" altLang="en-US" dirty="0"/>
              <a:t>の準備完了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</a:p>
        </p:txBody>
      </p:sp>
    </p:spTree>
    <p:extLst>
      <p:ext uri="{BB962C8B-B14F-4D97-AF65-F5344CB8AC3E}">
        <p14:creationId xmlns:p14="http://schemas.microsoft.com/office/powerpoint/2010/main" val="1218278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04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連想記憶なしで </a:t>
            </a:r>
            <a:r>
              <a:rPr kumimoji="1" lang="en-US" altLang="ja-JP" dirty="0"/>
              <a:t>word2vec </a:t>
            </a:r>
            <a:r>
              <a:rPr kumimoji="1" lang="ja-JP" altLang="en-US" dirty="0"/>
              <a:t>のみで実験</a:t>
            </a:r>
            <a:endParaRPr kumimoji="1" lang="en-US" altLang="ja-JP" dirty="0"/>
          </a:p>
          <a:p>
            <a:r>
              <a:rPr kumimoji="1" lang="ja-JP" altLang="en-US" dirty="0"/>
              <a:t>データセットの作成，収集</a:t>
            </a:r>
            <a:endParaRPr kumimoji="1" lang="en-US" altLang="ja-JP" dirty="0"/>
          </a:p>
          <a:p>
            <a:r>
              <a:rPr kumimoji="1" lang="ja-JP" altLang="en-US" dirty="0"/>
              <a:t>連想クラスタリング手法の考察，サーベイ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今後の展望</a:t>
            </a:r>
          </a:p>
        </p:txBody>
      </p:sp>
    </p:spTree>
    <p:extLst>
      <p:ext uri="{BB962C8B-B14F-4D97-AF65-F5344CB8AC3E}">
        <p14:creationId xmlns:p14="http://schemas.microsoft.com/office/powerpoint/2010/main" val="29550131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ここから補足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03471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「気が利くロボット」を作りたい</a:t>
            </a:r>
            <a:endParaRPr kumimoji="1" lang="en-US" altLang="ja-JP" dirty="0"/>
          </a:p>
          <a:p>
            <a:pPr lvl="1"/>
            <a:r>
              <a:rPr lang="ja-JP" altLang="en-US" dirty="0"/>
              <a:t>動作の教示，指示を「人間にするように」行いたい</a:t>
            </a:r>
            <a:endParaRPr lang="en-US" altLang="ja-JP" dirty="0"/>
          </a:p>
          <a:p>
            <a:pPr lvl="1"/>
            <a:r>
              <a:rPr kumimoji="1" lang="ja-JP" altLang="en-US" dirty="0"/>
              <a:t>曖昧さのある情報から学習，識別を行う</a:t>
            </a: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 dirty="0"/>
              <a:t>卒業研究：動作前後の物体位置だけから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注目すべき物体を把握する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限定的だったモデルを廃止し，より一般的な情報を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扱う方法を考察していた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研究報告</a:t>
            </a:r>
          </a:p>
        </p:txBody>
      </p:sp>
    </p:spTree>
    <p:extLst>
      <p:ext uri="{BB962C8B-B14F-4D97-AF65-F5344CB8AC3E}">
        <p14:creationId xmlns:p14="http://schemas.microsoft.com/office/powerpoint/2010/main" val="13262578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モデルが抽象化して制約が減った分，問題を解くのに</a:t>
            </a:r>
            <a:endParaRPr kumimoji="1"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多くの教示動作が必要になってしまった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モデルの制約以外の方法で，解の範囲の絞り込みを</a:t>
            </a:r>
            <a:endParaRPr kumimoji="1"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行いたい</a:t>
            </a: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lang="ja-JP" altLang="en-US" dirty="0"/>
              <a:t>連立方程式は未知数の数だけ式（教示動作）が必要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重要な未知数（特徴量）だけ残して計算すればいい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10005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「重要な特徴量」ってどのように求める？</a:t>
            </a: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事前知識などを用いて，特徴量に点数付け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研究報告</a:t>
            </a:r>
          </a:p>
        </p:txBody>
      </p:sp>
    </p:spTree>
    <p:extLst>
      <p:ext uri="{BB962C8B-B14F-4D97-AF65-F5344CB8AC3E}">
        <p14:creationId xmlns:p14="http://schemas.microsoft.com/office/powerpoint/2010/main" val="13241762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そもそも推定時に考慮に値する物体かどうかを</a:t>
            </a: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/>
              <a:t>「物体関係」クラスで点数付けする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点数付けの項目</a:t>
            </a:r>
            <a:endParaRPr lang="en-US" altLang="ja-JP" dirty="0"/>
          </a:p>
          <a:p>
            <a:pPr lvl="1"/>
            <a:r>
              <a:rPr kumimoji="1" lang="ja-JP" altLang="en-US" dirty="0"/>
              <a:t>事前知識</a:t>
            </a:r>
            <a:endParaRPr kumimoji="1" lang="en-US" altLang="ja-JP" dirty="0"/>
          </a:p>
          <a:p>
            <a:pPr lvl="2"/>
            <a:r>
              <a:rPr lang="ja-JP" altLang="en-US" dirty="0"/>
              <a:t>「ペンは筆箱と近い」</a:t>
            </a:r>
            <a:r>
              <a:rPr lang="en-US" altLang="ja-JP" dirty="0"/>
              <a:t>,</a:t>
            </a:r>
            <a:r>
              <a:rPr lang="ja-JP" altLang="en-US" dirty="0"/>
              <a:t>「ペンは消しゴムと近い」</a:t>
            </a:r>
            <a:endParaRPr kumimoji="1" lang="en-US" altLang="ja-JP" dirty="0"/>
          </a:p>
          <a:p>
            <a:pPr lvl="1"/>
            <a:r>
              <a:rPr lang="ja-JP" altLang="en-US" dirty="0"/>
              <a:t>指示内容</a:t>
            </a:r>
            <a:endParaRPr lang="en-US" altLang="ja-JP" dirty="0"/>
          </a:p>
          <a:p>
            <a:pPr lvl="2"/>
            <a:r>
              <a:rPr lang="ja-JP" altLang="en-US" dirty="0"/>
              <a:t>「ペンを</a:t>
            </a:r>
            <a:r>
              <a:rPr lang="ja-JP" altLang="en-US" dirty="0">
                <a:solidFill>
                  <a:srgbClr val="FF0000"/>
                </a:solidFill>
              </a:rPr>
              <a:t>筆箱</a:t>
            </a:r>
            <a:r>
              <a:rPr lang="ja-JP" altLang="en-US" dirty="0"/>
              <a:t>にしまって」 → 筆箱は重要</a:t>
            </a:r>
            <a:endParaRPr lang="en-US" altLang="ja-JP" dirty="0"/>
          </a:p>
          <a:p>
            <a:pPr lvl="1"/>
            <a:r>
              <a:rPr kumimoji="1" lang="ja-JP" altLang="en-US" dirty="0"/>
              <a:t>事後知識</a:t>
            </a:r>
            <a:endParaRPr kumimoji="1" lang="en-US" altLang="ja-JP" dirty="0"/>
          </a:p>
          <a:p>
            <a:pPr lvl="2"/>
            <a:r>
              <a:rPr lang="ja-JP" altLang="en-US" dirty="0"/>
              <a:t>過去に「ペンを引き出しにしまう」動作を学習 → 引き出しは重要</a:t>
            </a:r>
            <a:endParaRPr lang="en-US" altLang="ja-JP" dirty="0"/>
          </a:p>
          <a:p>
            <a:pPr lvl="2"/>
            <a:endParaRPr kumimoji="1" lang="en-US" altLang="ja-JP" dirty="0"/>
          </a:p>
          <a:p>
            <a:r>
              <a:rPr lang="ja-JP" altLang="en-US" dirty="0"/>
              <a:t>線形和の重みを変えることで複数の候補を作成可能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物体の点数付け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400723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クラス図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6012160" y="1682388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012160" y="2042429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84168" y="168238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推定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9283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9283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484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物体情報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832996" y="1653540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832996" y="2013581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05004" y="165354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物体選択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27585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27585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34786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物体関係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6012160" y="2906523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92836" y="5589239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832996" y="2877677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275856" y="5589240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メモ 20"/>
          <p:cNvSpPr/>
          <p:nvPr/>
        </p:nvSpPr>
        <p:spPr>
          <a:xfrm>
            <a:off x="251520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ログデータ</a:t>
            </a:r>
          </a:p>
        </p:txBody>
      </p:sp>
      <p:sp>
        <p:nvSpPr>
          <p:cNvPr id="22" name="メモ 21"/>
          <p:cNvSpPr/>
          <p:nvPr/>
        </p:nvSpPr>
        <p:spPr>
          <a:xfrm>
            <a:off x="4139952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選択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ログデータ</a:t>
            </a:r>
          </a:p>
        </p:txBody>
      </p:sp>
      <p:sp>
        <p:nvSpPr>
          <p:cNvPr id="31" name="右矢印 30"/>
          <p:cNvSpPr/>
          <p:nvPr/>
        </p:nvSpPr>
        <p:spPr>
          <a:xfrm>
            <a:off x="1331640" y="2798512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/>
          <p:cNvSpPr/>
          <p:nvPr/>
        </p:nvSpPr>
        <p:spPr>
          <a:xfrm>
            <a:off x="3562538" y="2799985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>
            <a:off x="5364088" y="2798511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/>
          <p:nvPr/>
        </p:nvCxnSpPr>
        <p:spPr>
          <a:xfrm flipH="1">
            <a:off x="1403648" y="3914636"/>
            <a:ext cx="429348" cy="3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V="1">
            <a:off x="1259632" y="3789040"/>
            <a:ext cx="472102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3347864" y="3842627"/>
            <a:ext cx="502706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 flipV="1">
            <a:off x="3419872" y="3717032"/>
            <a:ext cx="57606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3419872" y="1772816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右矢印 47"/>
          <p:cNvSpPr/>
          <p:nvPr/>
        </p:nvSpPr>
        <p:spPr>
          <a:xfrm>
            <a:off x="7763580" y="2801558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244408" y="2492896"/>
            <a:ext cx="576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/>
              <a:t>X</a:t>
            </a:r>
            <a:endParaRPr kumimoji="1" lang="ja-JP" altLang="en-US" sz="4400" b="1" dirty="0"/>
          </a:p>
        </p:txBody>
      </p:sp>
      <p:sp>
        <p:nvSpPr>
          <p:cNvPr id="50" name="正方形/長方形 49"/>
          <p:cNvSpPr/>
          <p:nvPr/>
        </p:nvSpPr>
        <p:spPr>
          <a:xfrm>
            <a:off x="3922578" y="1593673"/>
            <a:ext cx="5112568" cy="2409675"/>
          </a:xfrm>
          <a:prstGeom prst="rect">
            <a:avLst/>
          </a:prstGeom>
          <a:noFill/>
          <a:ln w="25400" cmpd="sng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179512" y="1340768"/>
            <a:ext cx="5040560" cy="54006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97032" y="1946377"/>
            <a:ext cx="738664" cy="834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/>
              <a:t>物体名</a:t>
            </a:r>
            <a:endParaRPr kumimoji="1" lang="en-US" altLang="ja-JP" sz="1200" dirty="0"/>
          </a:p>
          <a:p>
            <a:r>
              <a:rPr kumimoji="1" lang="ja-JP" altLang="en-US" sz="1200" dirty="0"/>
              <a:t>指示内容</a:t>
            </a:r>
            <a:endParaRPr kumimoji="1" lang="en-US" altLang="ja-JP" sz="1200" dirty="0"/>
          </a:p>
          <a:p>
            <a:r>
              <a:rPr kumimoji="1" lang="ja-JP" altLang="en-US" sz="1200" dirty="0"/>
              <a:t>データ</a:t>
            </a:r>
            <a:endParaRPr kumimoji="1" lang="en-US" altLang="ja-JP" sz="12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619672" y="4016097"/>
            <a:ext cx="938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物体名</a:t>
            </a: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98967" y="3776464"/>
            <a:ext cx="101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物体情報</a:t>
            </a:r>
            <a:endParaRPr kumimoji="1" lang="en-US" altLang="ja-JP" sz="1200" dirty="0"/>
          </a:p>
          <a:p>
            <a:r>
              <a:rPr kumimoji="1" lang="ja-JP" altLang="en-US" sz="1200" dirty="0"/>
              <a:t>インスタンス</a:t>
            </a: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788789" y="3923763"/>
            <a:ext cx="1118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物体情報，</a:t>
            </a:r>
            <a:endParaRPr kumimoji="1" lang="en-US" altLang="ja-JP" sz="1200" dirty="0"/>
          </a:p>
          <a:p>
            <a:r>
              <a:rPr kumimoji="1" lang="ja-JP" altLang="en-US" sz="1200" dirty="0"/>
              <a:t>指示内容</a:t>
            </a: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706553" y="3592365"/>
            <a:ext cx="1279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点数付けされた</a:t>
            </a:r>
            <a:endParaRPr kumimoji="1" lang="en-US" altLang="ja-JP" sz="1200" dirty="0"/>
          </a:p>
          <a:p>
            <a:r>
              <a:rPr kumimoji="1" lang="ja-JP" altLang="en-US" sz="1200" dirty="0"/>
              <a:t>物体インスタンス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091581" y="1960940"/>
            <a:ext cx="830997" cy="8232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/>
              <a:t>物体選択，</a:t>
            </a:r>
            <a:endParaRPr kumimoji="1" lang="en-US" altLang="ja-JP" sz="1200" dirty="0"/>
          </a:p>
          <a:p>
            <a:r>
              <a:rPr kumimoji="1" lang="ja-JP" altLang="en-US" sz="1200" dirty="0"/>
              <a:t>ログ再構成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322081" y="1985286"/>
            <a:ext cx="369332" cy="7625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/>
              <a:t>データ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72966" y="1736582"/>
            <a:ext cx="972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汎化誤差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682280" y="1946377"/>
            <a:ext cx="369332" cy="8014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/>
              <a:t>学習結果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870145" y="2073860"/>
            <a:ext cx="1221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物体配列</a:t>
            </a:r>
            <a:endParaRPr kumimoji="1" lang="en-US" altLang="ja-JP" sz="1400" dirty="0"/>
          </a:p>
          <a:p>
            <a:r>
              <a:rPr kumimoji="1" lang="ja-JP" altLang="en-US" sz="1400" dirty="0"/>
              <a:t>物体と特徴量の対応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783378" y="2993817"/>
            <a:ext cx="15984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ログを再構成する</a:t>
            </a:r>
            <a:endParaRPr kumimoji="1" lang="en-US" altLang="ja-JP" sz="1400" dirty="0"/>
          </a:p>
          <a:p>
            <a:r>
              <a:rPr kumimoji="1" lang="ja-JP" altLang="en-US" sz="1400" dirty="0"/>
              <a:t>重みを変えて推定を繰り返す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31735" y="4751856"/>
            <a:ext cx="13305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物体名（名詞）</a:t>
            </a:r>
            <a:endParaRPr kumimoji="1" lang="en-US" altLang="ja-JP" sz="1400" dirty="0"/>
          </a:p>
          <a:p>
            <a:r>
              <a:rPr kumimoji="1" lang="ja-JP" altLang="en-US" sz="1400" dirty="0"/>
              <a:t>物体情報</a:t>
            </a:r>
            <a:endParaRPr kumimoji="1" lang="en-US" altLang="ja-JP" sz="1400" dirty="0"/>
          </a:p>
          <a:p>
            <a:r>
              <a:rPr kumimoji="1" lang="ja-JP" altLang="en-US" sz="1400" dirty="0"/>
              <a:t>（形容詞など）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31735" y="5641648"/>
            <a:ext cx="127453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物体名から</a:t>
            </a:r>
            <a:endParaRPr kumimoji="1" lang="en-US" altLang="ja-JP" sz="1400" dirty="0"/>
          </a:p>
          <a:p>
            <a:r>
              <a:rPr kumimoji="1" lang="ja-JP" altLang="en-US" sz="1400" dirty="0"/>
              <a:t>インスタンスを生成</a:t>
            </a:r>
            <a:endParaRPr kumimoji="1" lang="en-US" altLang="ja-JP" sz="1400" dirty="0"/>
          </a:p>
          <a:p>
            <a:r>
              <a:rPr kumimoji="1" lang="ja-JP" altLang="en-US" sz="900" dirty="0"/>
              <a:t>（ファクトリーメソッド）</a:t>
            </a:r>
          </a:p>
        </p:txBody>
      </p:sp>
      <p:sp>
        <p:nvSpPr>
          <p:cNvPr id="71" name="フローチャート: 磁気ディスク 70"/>
          <p:cNvSpPr/>
          <p:nvPr/>
        </p:nvSpPr>
        <p:spPr>
          <a:xfrm>
            <a:off x="2123728" y="5373216"/>
            <a:ext cx="864096" cy="576064"/>
          </a:xfrm>
          <a:prstGeom prst="flowChartMagneticDisk">
            <a:avLst/>
          </a:prstGeom>
          <a:ln w="285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sp>
        <p:nvSpPr>
          <p:cNvPr id="72" name="下カーブ矢印 71"/>
          <p:cNvSpPr/>
          <p:nvPr/>
        </p:nvSpPr>
        <p:spPr>
          <a:xfrm>
            <a:off x="1905004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下カーブ矢印 73"/>
          <p:cNvSpPr/>
          <p:nvPr/>
        </p:nvSpPr>
        <p:spPr>
          <a:xfrm>
            <a:off x="2841108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下カーブ矢印 74"/>
          <p:cNvSpPr/>
          <p:nvPr/>
        </p:nvSpPr>
        <p:spPr>
          <a:xfrm rot="10974994">
            <a:off x="1843945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下カーブ矢印 75"/>
          <p:cNvSpPr/>
          <p:nvPr/>
        </p:nvSpPr>
        <p:spPr>
          <a:xfrm rot="10974994">
            <a:off x="2760851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381843" y="4818983"/>
            <a:ext cx="119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事前情報</a:t>
            </a:r>
            <a:endParaRPr kumimoji="1" lang="en-US" altLang="ja-JP" sz="1400" dirty="0"/>
          </a:p>
          <a:p>
            <a:r>
              <a:rPr kumimoji="1" lang="ja-JP" altLang="en-US" sz="1400" dirty="0"/>
              <a:t>事後情報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275856" y="5642664"/>
            <a:ext cx="1440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指示を解析する</a:t>
            </a:r>
            <a:endParaRPr kumimoji="1" lang="en-US" altLang="ja-JP" sz="1400" dirty="0"/>
          </a:p>
          <a:p>
            <a:r>
              <a:rPr kumimoji="1" lang="ja-JP" altLang="en-US" sz="1400" dirty="0"/>
              <a:t>各知識で物体に点数付けする</a:t>
            </a: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6051453" y="212923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学習行列 </a:t>
            </a:r>
            <a:r>
              <a:rPr kumimoji="1" lang="en-US" altLang="ja-JP" sz="1400" dirty="0"/>
              <a:t>X</a:t>
            </a:r>
            <a:endParaRPr kumimoji="1" lang="ja-JP" altLang="en-US" sz="14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084168" y="2924944"/>
            <a:ext cx="1224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連立方程式と平均を用いて</a:t>
            </a:r>
            <a:endParaRPr kumimoji="1" lang="en-US" altLang="ja-JP" sz="1400" dirty="0"/>
          </a:p>
          <a:p>
            <a:r>
              <a:rPr kumimoji="1" lang="ja-JP" altLang="en-US" sz="1400" dirty="0"/>
              <a:t>データから </a:t>
            </a:r>
            <a:r>
              <a:rPr kumimoji="1" lang="en-US" altLang="ja-JP" sz="1400" dirty="0"/>
              <a:t>X </a:t>
            </a:r>
            <a:r>
              <a:rPr kumimoji="1" lang="ja-JP" altLang="en-US" sz="1400" dirty="0"/>
              <a:t>を求める</a:t>
            </a:r>
          </a:p>
        </p:txBody>
      </p:sp>
      <p:sp>
        <p:nvSpPr>
          <p:cNvPr id="81" name="右矢印 80"/>
          <p:cNvSpPr/>
          <p:nvPr/>
        </p:nvSpPr>
        <p:spPr>
          <a:xfrm flipH="1">
            <a:off x="5319835" y="6162251"/>
            <a:ext cx="36004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下矢印 81"/>
          <p:cNvSpPr/>
          <p:nvPr/>
        </p:nvSpPr>
        <p:spPr>
          <a:xfrm flipV="1">
            <a:off x="6479874" y="4144680"/>
            <a:ext cx="360715" cy="437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940152" y="468277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今まで作ってきた部分</a:t>
            </a: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5790289" y="6183221"/>
            <a:ext cx="267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これから作る部分</a:t>
            </a:r>
          </a:p>
        </p:txBody>
      </p:sp>
    </p:spTree>
    <p:extLst>
      <p:ext uri="{BB962C8B-B14F-4D97-AF65-F5344CB8AC3E}">
        <p14:creationId xmlns:p14="http://schemas.microsoft.com/office/powerpoint/2010/main" val="357720114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「特徴量が多すぎるとうまくいかない」場合に対処する</a:t>
            </a: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 dirty="0"/>
              <a:t>そんな状況は起こり得る？</a:t>
            </a:r>
            <a:endParaRPr kumimoji="1" lang="en-US" altLang="ja-JP" dirty="0"/>
          </a:p>
          <a:p>
            <a:pPr lvl="1"/>
            <a:r>
              <a:rPr lang="ja-JP" altLang="en-US" dirty="0"/>
              <a:t>「特徴量」とは「物体の座標や状態」</a:t>
            </a:r>
            <a:endParaRPr lang="en-US" altLang="ja-JP" dirty="0"/>
          </a:p>
          <a:p>
            <a:pPr lvl="2"/>
            <a:r>
              <a:rPr lang="ja-JP" altLang="en-US" dirty="0"/>
              <a:t>ペンや筆箱は「ペンや筆箱」と特定できている</a:t>
            </a:r>
            <a:endParaRPr lang="en-US" altLang="ja-JP" dirty="0"/>
          </a:p>
          <a:p>
            <a:pPr lvl="2"/>
            <a:r>
              <a:rPr kumimoji="1" lang="ja-JP" altLang="en-US" dirty="0"/>
              <a:t>各物体の座標や角度などの状態は特定できている</a:t>
            </a:r>
            <a:endParaRPr kumimoji="1" lang="en-US" altLang="ja-JP" dirty="0"/>
          </a:p>
          <a:p>
            <a:pPr lvl="2"/>
            <a:endParaRPr kumimoji="1" lang="en-US" altLang="ja-JP" dirty="0"/>
          </a:p>
          <a:p>
            <a:pPr lvl="1"/>
            <a:r>
              <a:rPr lang="ja-JP" altLang="en-US" dirty="0"/>
              <a:t>前提条件が厳しすぎるのでは？</a:t>
            </a:r>
            <a:endParaRPr lang="en-US" altLang="ja-JP" dirty="0"/>
          </a:p>
          <a:p>
            <a:pPr lvl="1"/>
            <a:r>
              <a:rPr lang="ja-JP" altLang="en-US" dirty="0"/>
              <a:t>少量なら連立方程式はほとんど時間を要さない</a:t>
            </a:r>
            <a:endParaRPr lang="en-US" altLang="ja-JP" dirty="0"/>
          </a:p>
          <a:p>
            <a:pPr lvl="2"/>
            <a:r>
              <a:rPr lang="ja-JP" altLang="en-US" dirty="0"/>
              <a:t>特徴量選択なんて面倒くさいことしなくても</a:t>
            </a:r>
            <a:endParaRPr lang="en-US" altLang="ja-JP" dirty="0"/>
          </a:p>
          <a:p>
            <a:pPr marL="630936" lvl="2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全通り計算してしまえば済む話</a:t>
            </a:r>
            <a:endParaRPr lang="en-US" altLang="ja-JP" dirty="0"/>
          </a:p>
          <a:p>
            <a:pPr lvl="2"/>
            <a:r>
              <a:rPr lang="ja-JP" altLang="en-US" dirty="0"/>
              <a:t>処理速度の向上という目標なら，記号的な工夫よりも</a:t>
            </a:r>
            <a:endParaRPr lang="en-US" altLang="ja-JP" dirty="0"/>
          </a:p>
          <a:p>
            <a:pPr marL="630936" lvl="2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認識精度を上げる方がはるかに効率的に思える</a:t>
            </a:r>
            <a:endParaRPr lang="en-US" altLang="ja-JP" dirty="0"/>
          </a:p>
          <a:p>
            <a:pPr lvl="2"/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テーマとしての問題点</a:t>
            </a:r>
          </a:p>
        </p:txBody>
      </p:sp>
    </p:spTree>
    <p:extLst>
      <p:ext uri="{BB962C8B-B14F-4D97-AF65-F5344CB8AC3E}">
        <p14:creationId xmlns:p14="http://schemas.microsoft.com/office/powerpoint/2010/main" val="410789130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「気が利くロボット」の最終目標とは？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簡単な教示で動作を学習してくれる</a:t>
            </a:r>
            <a:endParaRPr kumimoji="1" lang="en-US" altLang="ja-JP" dirty="0"/>
          </a:p>
          <a:p>
            <a:pPr lvl="1"/>
            <a:r>
              <a:rPr lang="ja-JP" altLang="en-US" dirty="0">
                <a:solidFill>
                  <a:srgbClr val="FF0000"/>
                </a:solidFill>
              </a:rPr>
              <a:t>曖昧な指示で学習動作を再現してくれる</a:t>
            </a:r>
            <a:endParaRPr lang="en-US" altLang="ja-JP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「指示文を入力すると動作を返すメソッド」を学習</a:t>
            </a: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指示文と動作の連想記憶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テーマの問題点</a:t>
            </a:r>
          </a:p>
        </p:txBody>
      </p:sp>
    </p:spTree>
    <p:extLst>
      <p:ext uri="{BB962C8B-B14F-4D97-AF65-F5344CB8AC3E}">
        <p14:creationId xmlns:p14="http://schemas.microsoft.com/office/powerpoint/2010/main" val="38843933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動作</a:t>
            </a:r>
            <a:r>
              <a:rPr kumimoji="1" lang="en-US" altLang="ja-JP" dirty="0"/>
              <a:t>A</a:t>
            </a:r>
            <a:r>
              <a:rPr kumimoji="1" lang="ja-JP" altLang="en-US" dirty="0"/>
              <a:t>「コップをテーブルに置いて」</a:t>
            </a:r>
            <a:endParaRPr kumimoji="1" lang="en-US" altLang="ja-JP" dirty="0"/>
          </a:p>
          <a:p>
            <a:r>
              <a:rPr lang="ja-JP" altLang="en-US" dirty="0"/>
              <a:t>動作</a:t>
            </a:r>
            <a:r>
              <a:rPr lang="en-US" altLang="ja-JP" dirty="0"/>
              <a:t>B</a:t>
            </a:r>
            <a:r>
              <a:rPr lang="ja-JP" altLang="en-US" dirty="0"/>
              <a:t>「あのお客さんに灰皿渡して」</a:t>
            </a:r>
            <a:endParaRPr lang="en-US" altLang="ja-JP" dirty="0"/>
          </a:p>
          <a:p>
            <a:r>
              <a:rPr kumimoji="1" lang="ja-JP" altLang="en-US" dirty="0"/>
              <a:t>動作</a:t>
            </a:r>
            <a:r>
              <a:rPr kumimoji="1" lang="en-US" altLang="ja-JP" dirty="0"/>
              <a:t>C</a:t>
            </a:r>
            <a:r>
              <a:rPr kumimoji="1" lang="ja-JP" altLang="en-US" dirty="0"/>
              <a:t>「あのお客さんの注文を受けてきて」</a:t>
            </a:r>
            <a:endParaRPr kumimoji="1" lang="en-US" altLang="ja-JP" dirty="0"/>
          </a:p>
          <a:p>
            <a:pPr marL="109728" indent="0">
              <a:buNone/>
            </a:pPr>
            <a:endParaRPr kumimoji="1" lang="en-US" altLang="ja-JP" dirty="0"/>
          </a:p>
          <a:p>
            <a:r>
              <a:rPr lang="ja-JP" altLang="en-US" dirty="0"/>
              <a:t>指示</a:t>
            </a:r>
            <a:r>
              <a:rPr lang="en-US" altLang="ja-JP" dirty="0"/>
              <a:t>D</a:t>
            </a:r>
            <a:r>
              <a:rPr lang="ja-JP" altLang="en-US" dirty="0"/>
              <a:t>「グラスを机に運んどいて」</a:t>
            </a:r>
            <a:endParaRPr lang="en-US" altLang="ja-JP" dirty="0"/>
          </a:p>
          <a:p>
            <a:r>
              <a:rPr kumimoji="1" lang="ja-JP" altLang="en-US" dirty="0"/>
              <a:t>指示</a:t>
            </a:r>
            <a:r>
              <a:rPr kumimoji="1" lang="en-US" altLang="ja-JP" dirty="0"/>
              <a:t>E</a:t>
            </a:r>
            <a:r>
              <a:rPr kumimoji="1" lang="ja-JP" altLang="en-US" dirty="0"/>
              <a:t>「トイレ掃除して」</a:t>
            </a:r>
            <a:endParaRPr kumimoji="1" lang="en-US" altLang="ja-JP" dirty="0"/>
          </a:p>
          <a:p>
            <a:r>
              <a:rPr lang="ja-JP" altLang="en-US" dirty="0"/>
              <a:t>指示</a:t>
            </a:r>
            <a:r>
              <a:rPr lang="en-US" altLang="ja-JP" dirty="0"/>
              <a:t>F</a:t>
            </a:r>
            <a:r>
              <a:rPr lang="ja-JP" altLang="en-US" dirty="0"/>
              <a:t>「お客さん呼んでるよ」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指示文と動作の連想記憶</a:t>
            </a:r>
          </a:p>
        </p:txBody>
      </p:sp>
      <p:pic>
        <p:nvPicPr>
          <p:cNvPr id="1026" name="Picture 2" descr="C:\Users\tetsuya\AppData\Local\Microsoft\Windows\INetCache\IE\9PQUV042\l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652" y="4725142"/>
            <a:ext cx="2148037" cy="193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etsuya\AppData\Local\Microsoft\Windows\INetCache\IE\9PQUV042\lgi01a2014020712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725142"/>
            <a:ext cx="1964363" cy="193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etsuya\AppData\Local\Microsoft\Windows\INetCache\IE\IH71YX9F\gi01a20131015060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509120"/>
            <a:ext cx="43150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07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1938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指示</a:t>
            </a:r>
            <a:r>
              <a:rPr kumimoji="1" lang="en-US" altLang="ja-JP" dirty="0"/>
              <a:t>D</a:t>
            </a:r>
            <a:r>
              <a:rPr kumimoji="1" lang="ja-JP" altLang="en-US" dirty="0"/>
              <a:t>は　文の</a:t>
            </a:r>
            <a:r>
              <a:rPr kumimoji="1" lang="ja-JP" altLang="en-US" b="1" dirty="0">
                <a:solidFill>
                  <a:srgbClr val="FF0000"/>
                </a:solidFill>
              </a:rPr>
              <a:t>意味類似度</a:t>
            </a:r>
            <a:r>
              <a:rPr kumimoji="1" lang="ja-JP" altLang="en-US" dirty="0"/>
              <a:t>から　動作</a:t>
            </a:r>
            <a:r>
              <a:rPr kumimoji="1" lang="en-US" altLang="ja-JP" dirty="0"/>
              <a:t>A</a:t>
            </a:r>
            <a:r>
              <a:rPr lang="ja-JP" altLang="en-US" dirty="0"/>
              <a:t>を連想</a:t>
            </a:r>
            <a:endParaRPr lang="en-US" altLang="ja-JP" dirty="0"/>
          </a:p>
          <a:p>
            <a:r>
              <a:rPr kumimoji="1" lang="ja-JP" altLang="en-US" dirty="0"/>
              <a:t>指示</a:t>
            </a:r>
            <a:r>
              <a:rPr kumimoji="1" lang="en-US" altLang="ja-JP" dirty="0"/>
              <a:t>E</a:t>
            </a:r>
            <a:r>
              <a:rPr kumimoji="1" lang="ja-JP" altLang="en-US" dirty="0"/>
              <a:t>は　未学習動作なので　新たに学習</a:t>
            </a:r>
            <a:endParaRPr kumimoji="1" lang="en-US" altLang="ja-JP" dirty="0"/>
          </a:p>
          <a:p>
            <a:r>
              <a:rPr lang="ja-JP" altLang="en-US" dirty="0"/>
              <a:t>指示</a:t>
            </a:r>
            <a:r>
              <a:rPr lang="en-US" altLang="ja-JP" dirty="0"/>
              <a:t>F</a:t>
            </a:r>
            <a:r>
              <a:rPr lang="ja-JP" altLang="en-US" dirty="0"/>
              <a:t>は　文は大きく異なるが　動作</a:t>
            </a:r>
            <a:r>
              <a:rPr lang="en-US" altLang="ja-JP" dirty="0"/>
              <a:t>A</a:t>
            </a:r>
            <a:r>
              <a:rPr lang="ja-JP" altLang="en-US" dirty="0"/>
              <a:t>を連想すべき</a:t>
            </a: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lang="ja-JP" altLang="en-US" dirty="0"/>
              <a:t>指示</a:t>
            </a:r>
            <a:r>
              <a:rPr lang="en-US" altLang="ja-JP" dirty="0"/>
              <a:t>F</a:t>
            </a:r>
            <a:r>
              <a:rPr lang="ja-JP" altLang="en-US" dirty="0"/>
              <a:t>を教示されたとき，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「あ，なんだ　動作</a:t>
            </a:r>
            <a:r>
              <a:rPr lang="en-US" altLang="ja-JP" dirty="0"/>
              <a:t>A</a:t>
            </a:r>
            <a:r>
              <a:rPr lang="ja-JP" altLang="en-US" dirty="0"/>
              <a:t>　の事</a:t>
            </a:r>
            <a:r>
              <a:rPr lang="ja-JP" altLang="en-US" dirty="0" err="1"/>
              <a:t>じゃん</a:t>
            </a:r>
            <a:r>
              <a:rPr lang="ja-JP" altLang="en-US" dirty="0"/>
              <a:t>」と気づく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 dirty="0"/>
              <a:t>指示</a:t>
            </a:r>
            <a:r>
              <a:rPr kumimoji="1" lang="en-US" altLang="ja-JP" dirty="0"/>
              <a:t>G</a:t>
            </a:r>
            <a:r>
              <a:rPr kumimoji="1" lang="ja-JP" altLang="en-US" dirty="0"/>
              <a:t>「お客さんがお呼びです」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→指示</a:t>
            </a:r>
            <a:r>
              <a:rPr kumimoji="1" lang="en-US" altLang="ja-JP" dirty="0"/>
              <a:t>F</a:t>
            </a:r>
            <a:r>
              <a:rPr kumimoji="1" lang="ja-JP" altLang="en-US" dirty="0"/>
              <a:t>　に類似　→</a:t>
            </a:r>
            <a:r>
              <a:rPr kumimoji="1" lang="ja-JP" altLang="en-US" dirty="0">
                <a:solidFill>
                  <a:srgbClr val="FF0000"/>
                </a:solidFill>
              </a:rPr>
              <a:t>動作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ja-JP" altLang="en-US" dirty="0">
                <a:solidFill>
                  <a:srgbClr val="FF0000"/>
                </a:solidFill>
              </a:rPr>
              <a:t>　を連想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指示文と動作の連想記憶</a:t>
            </a:r>
          </a:p>
        </p:txBody>
      </p:sp>
    </p:spTree>
    <p:extLst>
      <p:ext uri="{BB962C8B-B14F-4D97-AF65-F5344CB8AC3E}">
        <p14:creationId xmlns:p14="http://schemas.microsoft.com/office/powerpoint/2010/main" val="16729610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「指示文の</a:t>
            </a:r>
            <a:r>
              <a:rPr lang="ja-JP" altLang="en-US" dirty="0"/>
              <a:t>クラスタリング</a:t>
            </a:r>
            <a:r>
              <a:rPr kumimoji="1" lang="ja-JP" altLang="en-US" dirty="0"/>
              <a:t>」 と 「動作のクラスタリング」</a:t>
            </a:r>
            <a:endParaRPr kumimoji="1" lang="en-US" altLang="ja-JP" dirty="0"/>
          </a:p>
          <a:p>
            <a:r>
              <a:rPr lang="ja-JP" altLang="en-US" dirty="0"/>
              <a:t>二つのドメイン間の連想関係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指示文と動作の連想記憶</a:t>
            </a:r>
          </a:p>
        </p:txBody>
      </p:sp>
      <p:sp>
        <p:nvSpPr>
          <p:cNvPr id="5" name="円/楕円 4"/>
          <p:cNvSpPr/>
          <p:nvPr/>
        </p:nvSpPr>
        <p:spPr>
          <a:xfrm>
            <a:off x="1259632" y="31409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547664" y="318848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145385" y="374152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433417" y="378904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616490" y="287743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904522" y="29249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1502243" y="34779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1790275" y="352550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2173979" y="465313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2462011" y="470065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2059732" y="525369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2347764" y="530120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2530837" y="438959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2818869" y="443711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2416590" y="49901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2704622" y="503767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5216272" y="516602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5504304" y="521354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573130" y="490249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5861162" y="4950004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5458883" y="550304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5746915" y="555056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6127217" y="364164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6415249" y="368916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6484075" y="3378109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6772107" y="342562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6369828" y="397866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6657860" y="402618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3208678" y="301924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2806399" y="35722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3094431" y="361979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3163257" y="330874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3451289" y="335626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971600" y="2564904"/>
            <a:ext cx="1274387" cy="1605293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1779396" y="4111353"/>
            <a:ext cx="1418403" cy="1677301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2668618" y="2764244"/>
            <a:ext cx="1133294" cy="126193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5052073" y="4533614"/>
            <a:ext cx="1186129" cy="146127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5933170" y="3072350"/>
            <a:ext cx="1186129" cy="146127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/>
          <p:cNvCxnSpPr/>
          <p:nvPr/>
        </p:nvCxnSpPr>
        <p:spPr>
          <a:xfrm>
            <a:off x="2131740" y="3763814"/>
            <a:ext cx="2920333" cy="1210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endCxn id="41" idx="2"/>
          </p:cNvCxnSpPr>
          <p:nvPr/>
        </p:nvCxnSpPr>
        <p:spPr>
          <a:xfrm>
            <a:off x="3197799" y="5094020"/>
            <a:ext cx="1854274" cy="170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40" idx="6"/>
            <a:endCxn id="42" idx="2"/>
          </p:cNvCxnSpPr>
          <p:nvPr/>
        </p:nvCxnSpPr>
        <p:spPr>
          <a:xfrm>
            <a:off x="3801912" y="3395213"/>
            <a:ext cx="2131258" cy="407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655576" y="2420888"/>
            <a:ext cx="3384376" cy="3574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4600538" y="2764244"/>
            <a:ext cx="3053358" cy="3460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954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言語処理がメインになる</a:t>
            </a:r>
            <a:endParaRPr kumimoji="1" lang="en-US" altLang="ja-JP" dirty="0"/>
          </a:p>
          <a:p>
            <a:pPr lvl="1"/>
            <a:r>
              <a:rPr lang="ja-JP" altLang="en-US" dirty="0"/>
              <a:t>言語処理に関する勉強</a:t>
            </a:r>
            <a:endParaRPr lang="en-US" altLang="ja-JP" dirty="0"/>
          </a:p>
          <a:p>
            <a:pPr lvl="2"/>
            <a:r>
              <a:rPr kumimoji="1" lang="en-US" altLang="ja-JP" dirty="0"/>
              <a:t>TF-IDF</a:t>
            </a:r>
          </a:p>
          <a:p>
            <a:pPr lvl="2"/>
            <a:r>
              <a:rPr lang="en-US" altLang="ja-JP" dirty="0"/>
              <a:t>Word2vec</a:t>
            </a:r>
          </a:p>
          <a:p>
            <a:pPr lvl="2"/>
            <a:r>
              <a:rPr kumimoji="1" lang="en-US" altLang="ja-JP" dirty="0"/>
              <a:t>NPYLM</a:t>
            </a:r>
          </a:p>
          <a:p>
            <a:pPr lvl="1"/>
            <a:r>
              <a:rPr lang="ja-JP" altLang="en-US" dirty="0"/>
              <a:t>クラスタリング手法に関する勉強</a:t>
            </a:r>
            <a:endParaRPr lang="en-US" altLang="ja-JP" dirty="0"/>
          </a:p>
          <a:p>
            <a:pPr lvl="2"/>
            <a:r>
              <a:rPr lang="ja-JP" altLang="en-US" dirty="0"/>
              <a:t>ノン</a:t>
            </a:r>
            <a:r>
              <a:rPr kumimoji="1" lang="ja-JP" altLang="en-US" dirty="0"/>
              <a:t>パラベイズ</a:t>
            </a:r>
            <a:endParaRPr kumimoji="1" lang="en-US" altLang="ja-JP" dirty="0"/>
          </a:p>
          <a:p>
            <a:pPr lvl="2"/>
            <a:r>
              <a:rPr lang="en-US" altLang="ja-JP" dirty="0"/>
              <a:t>X-means</a:t>
            </a:r>
          </a:p>
          <a:p>
            <a:pPr lvl="2"/>
            <a:r>
              <a:rPr kumimoji="1" lang="en-US" altLang="ja-JP" dirty="0"/>
              <a:t>SOINN-AM</a:t>
            </a:r>
          </a:p>
          <a:p>
            <a:pPr lvl="1"/>
            <a:r>
              <a:rPr kumimoji="1" lang="en-US" altLang="ja-JP" dirty="0"/>
              <a:t>Python </a:t>
            </a:r>
            <a:r>
              <a:rPr lang="ja-JP" altLang="en-US" dirty="0"/>
              <a:t>の勉強</a:t>
            </a:r>
            <a:endParaRPr lang="en-US" altLang="ja-JP" dirty="0"/>
          </a:p>
          <a:p>
            <a:pPr lvl="2"/>
            <a:r>
              <a:rPr lang="en-US" altLang="ja-JP" dirty="0"/>
              <a:t>Python </a:t>
            </a:r>
            <a:r>
              <a:rPr lang="ja-JP" altLang="en-US" dirty="0"/>
              <a:t>輪読会を主催</a:t>
            </a:r>
            <a:endParaRPr lang="en-US" altLang="ja-JP" dirty="0"/>
          </a:p>
          <a:p>
            <a:pPr lvl="2"/>
            <a:r>
              <a:rPr kumimoji="1" lang="en-US" altLang="ja-JP" dirty="0"/>
              <a:t>Word2vec </a:t>
            </a:r>
            <a:r>
              <a:rPr kumimoji="1" lang="ja-JP" altLang="en-US" dirty="0"/>
              <a:t>の準備完了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</a:p>
        </p:txBody>
      </p:sp>
    </p:spTree>
    <p:extLst>
      <p:ext uri="{BB962C8B-B14F-4D97-AF65-F5344CB8AC3E}">
        <p14:creationId xmlns:p14="http://schemas.microsoft.com/office/powerpoint/2010/main" val="16697280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連想記憶なしで </a:t>
            </a:r>
            <a:r>
              <a:rPr kumimoji="1" lang="en-US" altLang="ja-JP" dirty="0"/>
              <a:t>word2vec </a:t>
            </a:r>
            <a:r>
              <a:rPr kumimoji="1" lang="ja-JP" altLang="en-US" dirty="0"/>
              <a:t>のみで実験</a:t>
            </a:r>
            <a:endParaRPr kumimoji="1" lang="en-US" altLang="ja-JP" dirty="0"/>
          </a:p>
          <a:p>
            <a:r>
              <a:rPr kumimoji="1" lang="ja-JP" altLang="en-US" dirty="0"/>
              <a:t>データセットの作成，収集</a:t>
            </a:r>
            <a:endParaRPr kumimoji="1" lang="en-US" altLang="ja-JP" dirty="0"/>
          </a:p>
          <a:p>
            <a:r>
              <a:rPr kumimoji="1" lang="ja-JP" altLang="en-US" dirty="0"/>
              <a:t>連想クラスタリング手法の考察，サーベイ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今後の展望</a:t>
            </a:r>
          </a:p>
        </p:txBody>
      </p:sp>
    </p:spTree>
    <p:extLst>
      <p:ext uri="{BB962C8B-B14F-4D97-AF65-F5344CB8AC3E}">
        <p14:creationId xmlns:p14="http://schemas.microsoft.com/office/powerpoint/2010/main" val="310974660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ここまで補足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678560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  <a:endParaRPr kumimoji="1" lang="en-US" altLang="ja-JP" dirty="0"/>
          </a:p>
          <a:p>
            <a:pPr lvl="1"/>
            <a:r>
              <a:rPr lang="ja-JP" altLang="en-US" dirty="0"/>
              <a:t>テーマについて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2016/10/ 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091107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動作の模倣学習</a:t>
            </a:r>
            <a:endParaRPr kumimoji="1" lang="en-US" altLang="ja-JP" dirty="0"/>
          </a:p>
          <a:p>
            <a:pPr lvl="1"/>
            <a:r>
              <a:rPr lang="ja-JP" altLang="en-US" dirty="0"/>
              <a:t>「何を」模倣するのか</a:t>
            </a:r>
            <a:endParaRPr lang="en-US" altLang="ja-JP" dirty="0"/>
          </a:p>
          <a:p>
            <a:pPr lvl="2"/>
            <a:r>
              <a:rPr kumimoji="1" lang="ja-JP" altLang="en-US" dirty="0"/>
              <a:t>卒業研究　：　</a:t>
            </a:r>
            <a:r>
              <a:rPr kumimoji="1" lang="en-US" altLang="ja-JP" dirty="0"/>
              <a:t>	</a:t>
            </a:r>
            <a:r>
              <a:rPr kumimoji="1" lang="ja-JP" altLang="en-US" dirty="0"/>
              <a:t>目標位置はどこか</a:t>
            </a:r>
            <a:endParaRPr kumimoji="1" lang="en-US" altLang="ja-JP" dirty="0"/>
          </a:p>
          <a:p>
            <a:pPr marL="630936" lvl="2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物体移動動作の最終位置</a:t>
            </a:r>
            <a:endParaRPr lang="en-US" altLang="ja-JP" dirty="0"/>
          </a:p>
          <a:p>
            <a:pPr lvl="2"/>
            <a:endParaRPr kumimoji="1" lang="en-US" altLang="ja-JP" dirty="0"/>
          </a:p>
          <a:p>
            <a:pPr lvl="2"/>
            <a:r>
              <a:rPr kumimoji="1" lang="ja-JP" altLang="en-US" dirty="0"/>
              <a:t>今後</a:t>
            </a:r>
            <a:r>
              <a:rPr lang="ja-JP" altLang="en-US" dirty="0"/>
              <a:t>　：</a:t>
            </a:r>
            <a:r>
              <a:rPr lang="en-US" altLang="ja-JP" dirty="0"/>
              <a:t>		</a:t>
            </a:r>
            <a:r>
              <a:rPr lang="ja-JP" altLang="en-US" dirty="0"/>
              <a:t>動作軌道も含めて学習</a:t>
            </a:r>
            <a:endParaRPr lang="en-US" altLang="ja-JP" dirty="0"/>
          </a:p>
          <a:p>
            <a:pPr marL="630936" lvl="2" indent="0">
              <a:buNone/>
            </a:pPr>
            <a:r>
              <a:rPr kumimoji="1" lang="en-US" altLang="ja-JP" dirty="0"/>
              <a:t>			</a:t>
            </a:r>
            <a:r>
              <a:rPr kumimoji="1" lang="ja-JP" altLang="en-US" dirty="0"/>
              <a:t>模倣すべき挙動を抽出</a:t>
            </a:r>
            <a:endParaRPr kumimoji="1" lang="en-US" altLang="ja-JP" dirty="0"/>
          </a:p>
          <a:p>
            <a:pPr lvl="2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テーマについて</a:t>
            </a:r>
          </a:p>
        </p:txBody>
      </p:sp>
    </p:spTree>
    <p:extLst>
      <p:ext uri="{BB962C8B-B14F-4D97-AF65-F5344CB8AC3E}">
        <p14:creationId xmlns:p14="http://schemas.microsoft.com/office/powerpoint/2010/main" val="379346030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時系列連続データ　→　記号列（出力素）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記号列　→　単語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関連研究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345676"/>
            <a:ext cx="4062701" cy="427360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44824"/>
            <a:ext cx="4330824" cy="263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7771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連続データの教師なし形態素解析</a:t>
            </a:r>
            <a:endParaRPr lang="en-US" altLang="ja-JP" dirty="0"/>
          </a:p>
          <a:p>
            <a:pPr lvl="1"/>
            <a:r>
              <a:rPr kumimoji="1" lang="ja-JP" altLang="en-US" dirty="0"/>
              <a:t>意味を持つ（動作の）単語単位を取得</a:t>
            </a:r>
            <a:endParaRPr kumimoji="1" lang="en-US" altLang="ja-JP" dirty="0"/>
          </a:p>
          <a:p>
            <a:pPr lvl="1"/>
            <a:r>
              <a:rPr lang="ja-JP" altLang="en-US" dirty="0"/>
              <a:t>有意な動作の抽出に貢献できるかも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実際に実験をしたのが 創発研（谷口先生）の研究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関連研究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563860"/>
            <a:ext cx="3924848" cy="326753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376" y="3429000"/>
            <a:ext cx="3324407" cy="328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1853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キネクトでデータを取得</a:t>
            </a:r>
            <a:endParaRPr kumimoji="1" lang="en-US" altLang="ja-JP" dirty="0"/>
          </a:p>
          <a:p>
            <a:pPr lvl="1"/>
            <a:r>
              <a:rPr lang="ja-JP" altLang="en-US" dirty="0"/>
              <a:t>骨格データを取得，座標変換など</a:t>
            </a:r>
            <a:endParaRPr lang="en-US" altLang="ja-JP" dirty="0"/>
          </a:p>
          <a:p>
            <a:pPr lvl="1"/>
            <a:r>
              <a:rPr kumimoji="1" lang="ja-JP" altLang="en-US" dirty="0"/>
              <a:t>物体位置の取得を実装中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無限状態</a:t>
            </a:r>
            <a:r>
              <a:rPr kumimoji="1" lang="en-US" altLang="ja-JP" dirty="0"/>
              <a:t>HMM</a:t>
            </a:r>
            <a:r>
              <a:rPr kumimoji="1" lang="ja-JP" altLang="en-US" dirty="0"/>
              <a:t>の理解，実装</a:t>
            </a:r>
            <a:endParaRPr kumimoji="1" lang="en-US" altLang="ja-JP" dirty="0"/>
          </a:p>
          <a:p>
            <a:pPr lvl="1"/>
            <a:r>
              <a:rPr lang="en-US" altLang="ja-JP" dirty="0"/>
              <a:t>HMM</a:t>
            </a:r>
            <a:r>
              <a:rPr lang="ja-JP" altLang="en-US" dirty="0"/>
              <a:t>の実装，試験中　→　</a:t>
            </a:r>
            <a:r>
              <a:rPr kumimoji="1" lang="ja-JP" altLang="en-US" dirty="0"/>
              <a:t>無限状態へ拡張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en-US" altLang="ja-JP" dirty="0"/>
              <a:t>NPYLM</a:t>
            </a:r>
          </a:p>
          <a:p>
            <a:pPr lvl="1"/>
            <a:r>
              <a:rPr lang="ja-JP" altLang="en-US" dirty="0"/>
              <a:t>勉強中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近況</a:t>
            </a:r>
          </a:p>
        </p:txBody>
      </p:sp>
    </p:spTree>
    <p:extLst>
      <p:ext uri="{BB962C8B-B14F-4D97-AF65-F5344CB8AC3E}">
        <p14:creationId xmlns:p14="http://schemas.microsoft.com/office/powerpoint/2010/main" val="3815069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ユーザー定義 2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ディスカッション用テンプレート.potx" id="{12A35EAA-6BC9-4F93-95E1-8BE386309242}" vid="{5CEE4BE6-EBAF-479F-A495-657B108E54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4775A4-D71E-40D2-B07D-B4F5E3D3A6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3813</Words>
  <Application>Microsoft Office PowerPoint</Application>
  <PresentationFormat>画面に合わせる (4:3)</PresentationFormat>
  <Paragraphs>1078</Paragraphs>
  <Slides>137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137</vt:i4>
      </vt:variant>
    </vt:vector>
  </HeadingPairs>
  <TitlesOfParts>
    <vt:vector size="145" baseType="lpstr">
      <vt:lpstr>Arial Unicode MS</vt:lpstr>
      <vt:lpstr>ＭＳ Ｐゴシック</vt:lpstr>
      <vt:lpstr>Calibri</vt:lpstr>
      <vt:lpstr>Cambria Math</vt:lpstr>
      <vt:lpstr>Verdana</vt:lpstr>
      <vt:lpstr>Wingdings 2</vt:lpstr>
      <vt:lpstr>Wingdings 3</vt:lpstr>
      <vt:lpstr>ビジネス</vt:lpstr>
      <vt:lpstr>Discussion</vt:lpstr>
      <vt:lpstr>近況報告</vt:lpstr>
      <vt:lpstr>研究構想</vt:lpstr>
      <vt:lpstr>PowerPoint プレゼンテーション</vt:lpstr>
      <vt:lpstr>線形代数を用いた学習モデル</vt:lpstr>
      <vt:lpstr>線形代数を用いた学習モデル</vt:lpstr>
      <vt:lpstr>線形代数を用いた学習モデル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教示誤差の影響</vt:lpstr>
      <vt:lpstr>今後の展望</vt:lpstr>
      <vt:lpstr>2016/ 3/ 8 ～ 2016/ 3/23</vt:lpstr>
      <vt:lpstr>線形代数モデルについて</vt:lpstr>
      <vt:lpstr>再現誤差の収束性</vt:lpstr>
      <vt:lpstr>再現誤差の収束性</vt:lpstr>
      <vt:lpstr>学習フロー</vt:lpstr>
      <vt:lpstr>うまくいかない理由</vt:lpstr>
      <vt:lpstr>修正した学習フロー</vt:lpstr>
      <vt:lpstr>結果</vt:lpstr>
      <vt:lpstr>今後の展望</vt:lpstr>
      <vt:lpstr>～2016/ 4/25</vt:lpstr>
      <vt:lpstr>最急降下法</vt:lpstr>
      <vt:lpstr>実験</vt:lpstr>
      <vt:lpstr>結果</vt:lpstr>
      <vt:lpstr>実験</vt:lpstr>
      <vt:lpstr>PowerPoint プレゼンテーション</vt:lpstr>
      <vt:lpstr>PowerPoint プレゼンテーション</vt:lpstr>
      <vt:lpstr>～2016/ 5/19</vt:lpstr>
      <vt:lpstr>実験結果</vt:lpstr>
      <vt:lpstr>今後の展望</vt:lpstr>
      <vt:lpstr>近況報告</vt:lpstr>
      <vt:lpstr>疑似3次元</vt:lpstr>
      <vt:lpstr>連立方程式</vt:lpstr>
      <vt:lpstr>今後の展望</vt:lpstr>
      <vt:lpstr>2016/ 6/23</vt:lpstr>
      <vt:lpstr>ゼミ用の実験</vt:lpstr>
      <vt:lpstr>ゼミ用の実験</vt:lpstr>
      <vt:lpstr>実験からの考察</vt:lpstr>
      <vt:lpstr>手法の問題点の考察</vt:lpstr>
      <vt:lpstr>手法の問題点の考察</vt:lpstr>
      <vt:lpstr>手法の問題点の考察</vt:lpstr>
      <vt:lpstr>今後の課題</vt:lpstr>
      <vt:lpstr>～2016/ 6/30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手法の変更</vt:lpstr>
      <vt:lpstr>手法の変更</vt:lpstr>
      <vt:lpstr>手法の変更</vt:lpstr>
      <vt:lpstr>手法の変更</vt:lpstr>
      <vt:lpstr>特徴量削減に関する考察</vt:lpstr>
      <vt:lpstr>特徴量削減に関する考察</vt:lpstr>
      <vt:lpstr>今後の展望</vt:lpstr>
      <vt:lpstr>2016/ 7/ 7</vt:lpstr>
      <vt:lpstr>グラフが収束していない問題</vt:lpstr>
      <vt:lpstr>データ量が多いほうが誤差が大きくなっている問題</vt:lpstr>
      <vt:lpstr>問題の解決策</vt:lpstr>
      <vt:lpstr>2016/ 7/ 7</vt:lpstr>
      <vt:lpstr>PowerPoint プレゼンテーション</vt:lpstr>
      <vt:lpstr>PowerPoint プレゼンテーション</vt:lpstr>
      <vt:lpstr>2016/ 7/19</vt:lpstr>
      <vt:lpstr>クラス図</vt:lpstr>
      <vt:lpstr>物体の点数付け</vt:lpstr>
      <vt:lpstr>物体の点数付け</vt:lpstr>
      <vt:lpstr>物体の点数付け</vt:lpstr>
      <vt:lpstr>物体の点数付け</vt:lpstr>
      <vt:lpstr>今後の展望</vt:lpstr>
      <vt:lpstr>2016/ 9/ 5</vt:lpstr>
      <vt:lpstr>研究テーマについて</vt:lpstr>
      <vt:lpstr>指示文と動作の連想記憶</vt:lpstr>
      <vt:lpstr>指示文と動作の連想記憶</vt:lpstr>
      <vt:lpstr>指示文と動作の連想記憶</vt:lpstr>
      <vt:lpstr>近況報告</vt:lpstr>
      <vt:lpstr>今後の展望</vt:lpstr>
      <vt:lpstr>ここから補足</vt:lpstr>
      <vt:lpstr>研究報告</vt:lpstr>
      <vt:lpstr>研究報告</vt:lpstr>
      <vt:lpstr>研究報告</vt:lpstr>
      <vt:lpstr>物体の点数付け</vt:lpstr>
      <vt:lpstr>クラス図</vt:lpstr>
      <vt:lpstr>テーマとしての問題点</vt:lpstr>
      <vt:lpstr>テーマの問題点</vt:lpstr>
      <vt:lpstr>指示文と動作の連想記憶</vt:lpstr>
      <vt:lpstr>指示文と動作の連想記憶</vt:lpstr>
      <vt:lpstr>指示文と動作の連想記憶</vt:lpstr>
      <vt:lpstr>近況報告</vt:lpstr>
      <vt:lpstr>今後の展望</vt:lpstr>
      <vt:lpstr>ここまで補足</vt:lpstr>
      <vt:lpstr>2016/10/ 4</vt:lpstr>
      <vt:lpstr>テーマについて</vt:lpstr>
      <vt:lpstr>関連研究</vt:lpstr>
      <vt:lpstr>関連研究</vt:lpstr>
      <vt:lpstr>近況</vt:lpstr>
      <vt:lpstr>2016/11/ 1</vt:lpstr>
      <vt:lpstr>キネクト実装中</vt:lpstr>
      <vt:lpstr>テーマについて</vt:lpstr>
      <vt:lpstr>テーマについて</vt:lpstr>
      <vt:lpstr>アウトライン</vt:lpstr>
      <vt:lpstr>キネクトのデータ</vt:lpstr>
      <vt:lpstr>アウトライン</vt:lpstr>
      <vt:lpstr>今後の展望</vt:lpstr>
      <vt:lpstr>2016/11/24</vt:lpstr>
      <vt:lpstr>アウトライン</vt:lpstr>
      <vt:lpstr>時系列データの平滑化</vt:lpstr>
      <vt:lpstr>時系列データの平滑化</vt:lpstr>
      <vt:lpstr>時系列データの平滑化</vt:lpstr>
      <vt:lpstr>今後の展望</vt:lpstr>
      <vt:lpstr>2016/12/15</vt:lpstr>
      <vt:lpstr>アウトライン</vt:lpstr>
      <vt:lpstr>PowerPoint プレゼンテーション</vt:lpstr>
      <vt:lpstr>今後の展望</vt:lpstr>
      <vt:lpstr>2016/12/28</vt:lpstr>
      <vt:lpstr>DPM</vt:lpstr>
      <vt:lpstr>DPM : Sステップ</vt:lpstr>
      <vt:lpstr>DPM : Sステップ</vt:lpstr>
      <vt:lpstr>DPM : Mステップ</vt:lpstr>
      <vt:lpstr>DPM : Vステップ</vt:lpstr>
      <vt:lpstr>DPM : 実装</vt:lpstr>
      <vt:lpstr>今後の展望</vt:lpstr>
      <vt:lpstr>2017/ 9/ 1</vt:lpstr>
      <vt:lpstr>アウトライン</vt:lpstr>
      <vt:lpstr>符号化について</vt:lpstr>
      <vt:lpstr>符号化について</vt:lpstr>
      <vt:lpstr>HPYLM で形態素解析</vt:lpstr>
      <vt:lpstr>HPYLM で形態素解析</vt:lpstr>
      <vt:lpstr>結果(step = 3)</vt:lpstr>
      <vt:lpstr>結果(α=2500)</vt:lpstr>
      <vt:lpstr>結果</vt:lpstr>
      <vt:lpstr>考察</vt:lpstr>
      <vt:lpstr>アウトライン</vt:lpstr>
      <vt:lpstr>今後の展望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2016-03-04T08:06:54Z</dcterms:created>
  <dcterms:modified xsi:type="dcterms:W3CDTF">2017-09-05T05:53:08Z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