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2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2016/12/28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2016年12月28日(水)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2016年12月28日(水)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2016年12月28日(水)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2016年12月28日(水)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骨格データを取得するための </a:t>
            </a:r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は完成</a:t>
            </a:r>
            <a:endParaRPr kumimoji="1" lang="en-US" altLang="ja-JP" dirty="0" smtClean="0"/>
          </a:p>
          <a:p>
            <a:r>
              <a:rPr lang="ja-JP" altLang="en-US" dirty="0" smtClean="0"/>
              <a:t>深度センサが（なぜか）起動できない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物体位置が取れない</a:t>
            </a:r>
            <a:endParaRPr kumimoji="1" lang="en-US" altLang="ja-JP" dirty="0" smtClean="0"/>
          </a:p>
          <a:p>
            <a:r>
              <a:rPr lang="ja-JP" altLang="en-US" dirty="0" smtClean="0"/>
              <a:t>とりあえず骨格情報のみで進めてみようと考えている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原理的</a:t>
            </a:r>
            <a:r>
              <a:rPr kumimoji="1" lang="ja-JP" altLang="en-US" dirty="0" smtClean="0"/>
              <a:t>には物体位置も自然に導入できる（はず）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キネクト実装中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（重要な）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 smtClean="0"/>
              <a:t>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途中</a:t>
            </a:r>
            <a:r>
              <a:rPr lang="ja-JP" altLang="en-US" dirty="0"/>
              <a:t>位置</a:t>
            </a:r>
            <a:r>
              <a:rPr lang="ja-JP" altLang="en-US" dirty="0" smtClean="0"/>
              <a:t>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NPYLM </a:t>
            </a:r>
            <a:r>
              <a:rPr kumimoji="1" lang="ja-JP" altLang="en-US" dirty="0" smtClean="0"/>
              <a:t>は出力素を「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</a:t>
            </a:r>
            <a:r>
              <a:rPr kumimoji="1" lang="ja-JP" altLang="en-US" dirty="0" smtClean="0"/>
              <a:t>のあるまとまり」にする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→まとまりの境界は「</a:t>
            </a:r>
            <a:r>
              <a:rPr lang="ja-JP" altLang="en-US" b="1" dirty="0" smtClean="0">
                <a:solidFill>
                  <a:srgbClr val="FF0000"/>
                </a:solidFill>
              </a:rPr>
              <a:t>意味の境界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境界</a:t>
            </a:r>
            <a:r>
              <a:rPr lang="ja-JP" altLang="en-US" dirty="0"/>
              <a:t>部分</a:t>
            </a:r>
            <a:r>
              <a:rPr lang="ja-JP" altLang="en-US" dirty="0" smtClean="0"/>
              <a:t>の情報を取得することで，途中状態の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学習が可能かも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可視化してみたら，（案の定）ガタガタ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SOINN-DP </a:t>
            </a:r>
            <a:r>
              <a:rPr kumimoji="1" lang="ja-JP" altLang="en-US" dirty="0" smtClean="0"/>
              <a:t>の考え方をスムージングに利用できない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</a:t>
            </a:r>
            <a:r>
              <a:rPr lang="ja-JP" altLang="en-US" dirty="0" smtClean="0"/>
              <a:t>の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とりあえず骨格情報のみで進める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深度</a:t>
            </a:r>
            <a:r>
              <a:rPr lang="ja-JP" altLang="en-US" dirty="0"/>
              <a:t>センサ</a:t>
            </a:r>
            <a:r>
              <a:rPr lang="ja-JP" altLang="en-US" dirty="0" smtClean="0"/>
              <a:t>の不具合が解消出来次第物体位置も導入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スムージング手法を試す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HDP-HMM </a:t>
            </a:r>
            <a:r>
              <a:rPr lang="ja-JP" altLang="en-US" dirty="0" smtClean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時系列データは近傍の時間ステップ間で相関あり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SOINN-DP </a:t>
            </a:r>
            <a:r>
              <a:rPr lang="ja-JP" altLang="en-US" dirty="0" smtClean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 smtClean="0"/>
              <a:t>ある</a:t>
            </a:r>
            <a:r>
              <a:rPr lang="ja-JP" altLang="en-US" dirty="0"/>
              <a:t>種</a:t>
            </a:r>
            <a:r>
              <a:rPr lang="ja-JP" altLang="en-US" dirty="0" smtClean="0"/>
              <a:t>の線形化</a:t>
            </a:r>
            <a:endParaRPr lang="en-US" altLang="ja-JP" dirty="0" smtClean="0"/>
          </a:p>
          <a:p>
            <a:pPr lvl="1"/>
            <a:r>
              <a:rPr lang="ja-JP" altLang="en-US" dirty="0"/>
              <a:t>区間</a:t>
            </a:r>
            <a:r>
              <a:rPr lang="ja-JP" altLang="en-US" dirty="0" smtClean="0"/>
              <a:t>の大きさの設定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外れ値</a:t>
            </a:r>
            <a:r>
              <a:rPr kumimoji="1" lang="ja-JP" altLang="en-US" dirty="0" smtClean="0"/>
              <a:t>の影響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移動平均（</a:t>
            </a:r>
            <a:r>
              <a:rPr kumimoji="1" lang="en-US" altLang="ja-JP" dirty="0" smtClean="0"/>
              <a:t>MA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 smtClean="0"/>
              <a:t>MA</a:t>
            </a:r>
          </a:p>
          <a:p>
            <a:pPr lvl="1"/>
            <a:r>
              <a:rPr kumimoji="1" lang="en-US" altLang="ja-JP" dirty="0" smtClean="0"/>
              <a:t>EMA</a:t>
            </a:r>
          </a:p>
          <a:p>
            <a:pPr lvl="1"/>
            <a:r>
              <a:rPr lang="en-US" altLang="ja-JP" dirty="0" smtClean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テスト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手法</a:t>
            </a:r>
            <a:r>
              <a:rPr lang="ja-JP" altLang="en-US" sz="2000" dirty="0"/>
              <a:t>毎</a:t>
            </a:r>
            <a:r>
              <a:rPr lang="ja-JP" altLang="en-US" sz="2000" dirty="0" smtClean="0"/>
              <a:t>の差異は大きくない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区間が大きいほど滑らか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幾何的特徴はある程度維持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外れ値</a:t>
            </a:r>
            <a:r>
              <a:rPr lang="ja-JP" altLang="en-US" sz="2000" dirty="0" smtClean="0"/>
              <a:t>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マイクロソフトもキネクトの平滑化について言及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「精度」と「正確度」のトレードオフ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フィルタは複数適用可能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今回のデータは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「焦点」よりも「軌跡」</a:t>
            </a:r>
            <a:endParaRPr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時系列データの平滑化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https</a:t>
            </a:r>
            <a:r>
              <a:rPr kumimoji="1" lang="en-US" altLang="ja-JP" sz="1600" dirty="0"/>
              <a:t>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平滑化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EMA </a:t>
            </a:r>
            <a:r>
              <a:rPr kumimoji="1" lang="ja-JP" altLang="en-US" dirty="0" smtClean="0"/>
              <a:t>を使用，パラメータ </a:t>
            </a:r>
            <a:r>
              <a:rPr kumimoji="1" lang="en-US" altLang="ja-JP" dirty="0" smtClean="0"/>
              <a:t>α</a:t>
            </a:r>
            <a:r>
              <a:rPr lang="ja-JP" altLang="en-US" dirty="0"/>
              <a:t> </a:t>
            </a:r>
            <a:r>
              <a:rPr lang="ja-JP" altLang="en-US" dirty="0" smtClean="0"/>
              <a:t>を考察 </a:t>
            </a:r>
            <a:r>
              <a:rPr lang="en-US" altLang="ja-JP" dirty="0" smtClean="0"/>
              <a:t>(</a:t>
            </a:r>
            <a:r>
              <a:rPr lang="ja-JP" altLang="en-US" dirty="0" smtClean="0"/>
              <a:t>簡単に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HDP-HMM</a:t>
            </a:r>
          </a:p>
          <a:p>
            <a:pPr lvl="1"/>
            <a:r>
              <a:rPr lang="en-US" altLang="ja-JP" dirty="0" smtClean="0"/>
              <a:t>HMM</a:t>
            </a:r>
          </a:p>
          <a:p>
            <a:pPr lvl="2"/>
            <a:r>
              <a:rPr kumimoji="1" lang="ja-JP" altLang="en-US" dirty="0" smtClean="0"/>
              <a:t>学習機構の確認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テスト実行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HDP-HMM</a:t>
            </a:r>
          </a:p>
          <a:p>
            <a:pPr lvl="2"/>
            <a:r>
              <a:rPr lang="ja-JP" altLang="en-US" dirty="0" smtClean="0"/>
              <a:t>動作</a:t>
            </a:r>
            <a:r>
              <a:rPr lang="ja-JP" altLang="en-US" dirty="0"/>
              <a:t>機構</a:t>
            </a:r>
            <a:r>
              <a:rPr lang="ja-JP" altLang="en-US" dirty="0" smtClean="0"/>
              <a:t>の確認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実装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動作データの収集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</a:t>
            </a:r>
            <a:r>
              <a:rPr lang="ja-JP" altLang="en-US" dirty="0" smtClean="0"/>
              <a:t>なアルゴリズムの勉強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</a:p>
          <a:p>
            <a:pPr lvl="1"/>
            <a:r>
              <a:rPr lang="en-US" altLang="ja-JP" dirty="0" smtClean="0"/>
              <a:t>DP</a:t>
            </a:r>
          </a:p>
          <a:p>
            <a:pPr lvl="1"/>
            <a:r>
              <a:rPr kumimoji="1" lang="en-US" altLang="ja-JP" dirty="0" smtClean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stickly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</a:t>
            </a:r>
            <a:r>
              <a:rPr kumimoji="1" lang="ja-JP" altLang="en-US" dirty="0"/>
              <a:t>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ディリクレ過程混合モデル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どこまでできるか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sHDP</a:t>
            </a:r>
            <a:r>
              <a:rPr lang="en-US" altLang="ja-JP" dirty="0" smtClean="0"/>
              <a:t>-HMM </a:t>
            </a:r>
            <a:r>
              <a:rPr lang="ja-JP" altLang="en-US" dirty="0" smtClean="0"/>
              <a:t>の研究？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後半</a:t>
            </a:r>
            <a:r>
              <a:rPr kumimoji="1" lang="ja-JP" altLang="en-US" dirty="0"/>
              <a:t>部分</a:t>
            </a:r>
            <a:r>
              <a:rPr kumimoji="1" lang="ja-JP" altLang="en-US" dirty="0" smtClean="0"/>
              <a:t>に取り掛かる？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DPM </a:t>
            </a:r>
            <a:r>
              <a:rPr kumimoji="1" lang="ja-JP" altLang="en-US" dirty="0" smtClean="0"/>
              <a:t>の実装，実験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混合ガウスのデータ生成（テスト用）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ＣＲＰ実装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ＤＰＭ実装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ノンパラメトリックなクラスタリング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入力 </a:t>
                </a:r>
                <a:r>
                  <a:rPr kumimoji="1" lang="en-US" altLang="ja-JP" dirty="0" smtClean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 smtClean="0"/>
              </a:p>
              <a:p>
                <a:pPr lvl="1"/>
                <a:r>
                  <a:rPr kumimoji="1" lang="ja-JP" altLang="en-US" dirty="0" smtClean="0"/>
                  <a:t>出力 </a:t>
                </a:r>
                <a:r>
                  <a:rPr kumimoji="1" lang="en-US" altLang="ja-JP" dirty="0" smtClean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 </a:t>
                </a:r>
                <a:r>
                  <a:rPr kumimoji="1" lang="en-US" altLang="ja-JP" dirty="0" smtClean="0"/>
                  <a:t>	(</a:t>
                </a:r>
                <a:r>
                  <a:rPr kumimoji="1" lang="ja-JP" altLang="en-US" dirty="0" smtClean="0"/>
                  <a:t>クラスラベル</a:t>
                </a:r>
                <a:r>
                  <a:rPr kumimoji="1" lang="en-US" altLang="ja-JP" dirty="0" smtClean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 smtClean="0"/>
                  <a:t>	(</a:t>
                </a:r>
                <a:r>
                  <a:rPr lang="ja-JP" altLang="en-US" dirty="0" smtClean="0"/>
                  <a:t>各クラスのパラメータ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endParaRPr kumimoji="1" lang="en-US" altLang="ja-JP" dirty="0" smtClean="0"/>
              </a:p>
              <a:p>
                <a:pPr lvl="2"/>
                <a:r>
                  <a:rPr kumimoji="1" lang="en-US" altLang="ja-JP" dirty="0" smtClean="0"/>
                  <a:t>S</a:t>
                </a:r>
                <a:r>
                  <a:rPr kumimoji="1" lang="ja-JP" altLang="en-US" dirty="0" smtClean="0"/>
                  <a:t>ステップ 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lang="en-US" altLang="ja-JP" dirty="0" smtClean="0"/>
                  <a:t>M</a:t>
                </a:r>
                <a:r>
                  <a:rPr lang="ja-JP" altLang="en-US" dirty="0" smtClean="0"/>
                  <a:t>ステップ 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en-US" altLang="ja-JP" dirty="0" smtClean="0"/>
                  <a:t>V</a:t>
                </a:r>
                <a:r>
                  <a:rPr kumimoji="1" lang="ja-JP" altLang="en-US" dirty="0" smtClean="0"/>
                  <a:t>ステップ 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ギブス</a:t>
                </a:r>
                <a:r>
                  <a:rPr lang="ja-JP" altLang="en-US" dirty="0"/>
                  <a:t>サンプリング</a:t>
                </a:r>
                <a:r>
                  <a:rPr lang="ja-JP" altLang="en-US" dirty="0" smtClean="0"/>
                  <a:t>により一つずつ更新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DP </a:t>
                </a:r>
                <a:r>
                  <a:rPr kumimoji="1" lang="ja-JP" altLang="en-US" dirty="0" smtClean="0"/>
                  <a:t>が交換則を満たす必要あり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ＣＲＰと等価であるため満たされる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endParaRPr lang="en-US" altLang="ja-JP" dirty="0" smtClean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CRP(</a:t>
                </a:r>
                <a:r>
                  <a:rPr lang="ja-JP" altLang="en-US" dirty="0" smtClean="0"/>
                  <a:t>中華料理店過程，クラスラベルの事前分布</a:t>
                </a:r>
                <a:r>
                  <a:rPr lang="en-US" altLang="ja-JP" dirty="0" smtClean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lvl="1"/>
                <a:endParaRPr kumimoji="1" lang="en-US" altLang="ja-JP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 : S</a:t>
            </a:r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 smtClean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 smtClean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 smtClean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 : S</a:t>
            </a:r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 smtClean="0"/>
                  <a:t>ベイズの定理で展開する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はディリクレ過程における基底測度</a:t>
                </a:r>
                <a:endParaRPr lang="en-US" altLang="ja-JP" dirty="0" smtClean="0"/>
              </a:p>
              <a:p>
                <a:pPr lvl="2"/>
                <a:r>
                  <a:rPr lang="ja-JP" altLang="en-US" dirty="0" smtClean="0"/>
                  <a:t>共役性，交換則を持つ</a:t>
                </a:r>
                <a:endParaRPr lang="en-US" altLang="ja-JP" dirty="0" smtClean="0"/>
              </a:p>
              <a:p>
                <a:pPr lvl="2"/>
                <a:r>
                  <a:rPr lang="ja-JP" altLang="en-US" dirty="0" smtClean="0"/>
                  <a:t>各</a:t>
                </a:r>
                <a:r>
                  <a:rPr lang="ja-JP" altLang="en-US" dirty="0"/>
                  <a:t>分布</a:t>
                </a:r>
                <a:r>
                  <a:rPr lang="ja-JP" altLang="en-US" dirty="0" smtClean="0"/>
                  <a:t>が正規分布 </a:t>
                </a:r>
                <a:r>
                  <a:rPr lang="en-US" altLang="ja-JP" dirty="0" smtClean="0"/>
                  <a:t>(θ={μ</a:t>
                </a:r>
                <a:r>
                  <a:rPr lang="ja-JP" altLang="en-US" dirty="0" err="1" smtClean="0"/>
                  <a:t>，</a:t>
                </a:r>
                <a:r>
                  <a:rPr lang="en-US" altLang="ja-JP" dirty="0" smtClean="0"/>
                  <a:t>Σ}) </a:t>
                </a:r>
                <a:r>
                  <a:rPr lang="ja-JP" altLang="en-US" dirty="0" smtClean="0"/>
                  <a:t>なら，</a:t>
                </a:r>
                <a:endParaRPr lang="en-US" altLang="ja-JP" dirty="0" smtClean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は正規</a:t>
                </a:r>
                <a:r>
                  <a:rPr lang="en-US" altLang="ja-JP" dirty="0" smtClean="0"/>
                  <a:t>-</a:t>
                </a:r>
                <a:r>
                  <a:rPr lang="ja-JP" altLang="en-US" dirty="0" smtClean="0"/>
                  <a:t>ウィシャート分布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 : M</a:t>
            </a:r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行</a:t>
                </a:r>
                <a:r>
                  <a:rPr lang="ja-JP" altLang="en-US" dirty="0" smtClean="0"/>
                  <a:t>っているので，スコアは必ずしも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/>
                  <a:t>更新されない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:r>
                  <a:rPr lang="ja-JP" altLang="en-US" dirty="0" smtClean="0"/>
                  <a:t>↓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終了条件を設定する必要がある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閾値を設ける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非</a:t>
                </a:r>
                <a:r>
                  <a:rPr lang="ja-JP" altLang="en-US" dirty="0" smtClean="0"/>
                  <a:t>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DPM : V</a:t>
            </a:r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CRP</a:t>
            </a:r>
          </a:p>
          <a:p>
            <a:pPr lvl="1"/>
            <a:r>
              <a:rPr lang="ja-JP" altLang="en-US" dirty="0" smtClean="0"/>
              <a:t>クラスラベルの事前分布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</a:t>
            </a:r>
            <a:r>
              <a:rPr lang="ja-JP" altLang="en-US" dirty="0"/>
              <a:t>済</a:t>
            </a:r>
            <a:r>
              <a:rPr lang="ja-JP" altLang="en-US" dirty="0" smtClean="0"/>
              <a:t>み</a:t>
            </a:r>
            <a:endParaRPr lang="en-US" altLang="ja-JP" dirty="0"/>
          </a:p>
          <a:p>
            <a:r>
              <a:rPr kumimoji="1" lang="ja-JP" altLang="en-US" dirty="0" smtClean="0"/>
              <a:t>正規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ウィシャート分布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パラメータの基底測度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scipy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にある</a:t>
            </a:r>
            <a:endParaRPr lang="en-US" altLang="ja-JP" dirty="0"/>
          </a:p>
          <a:p>
            <a:r>
              <a:rPr kumimoji="1" lang="en-US" altLang="ja-JP" dirty="0" smtClean="0"/>
              <a:t>DPM</a:t>
            </a:r>
          </a:p>
          <a:p>
            <a:pPr lvl="1"/>
            <a:r>
              <a:rPr lang="ja-JP" altLang="en-US" dirty="0"/>
              <a:t>上記</a:t>
            </a:r>
            <a:r>
              <a:rPr lang="ja-JP" altLang="en-US" dirty="0" smtClean="0"/>
              <a:t>を組み合わせる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今</a:t>
            </a:r>
            <a:r>
              <a:rPr kumimoji="1" lang="ja-JP" altLang="en-US" dirty="0" smtClean="0"/>
              <a:t>日</a:t>
            </a:r>
            <a:r>
              <a:rPr kumimoji="1" lang="ja-JP" altLang="en-US" dirty="0"/>
              <a:t>中</a:t>
            </a:r>
            <a:r>
              <a:rPr kumimoji="1" lang="ja-JP" altLang="en-US" dirty="0" smtClean="0"/>
              <a:t>に終了</a:t>
            </a:r>
            <a:r>
              <a:rPr kumimoji="1" lang="ja-JP" altLang="en-US" dirty="0"/>
              <a:t>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DPM : </a:t>
            </a:r>
            <a:r>
              <a:rPr lang="ja-JP" altLang="en-US" dirty="0" smtClean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 smtClean="0"/>
              <a:t>), 5 (</a:t>
            </a:r>
            <a:r>
              <a:rPr kumimoji="1" lang="ja-JP" altLang="en-US" dirty="0" smtClean="0"/>
              <a:t>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sHDP</a:t>
            </a:r>
            <a:r>
              <a:rPr kumimoji="1" lang="en-US" altLang="ja-JP" dirty="0" smtClean="0"/>
              <a:t>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stickly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階層ディリクレ過程隠れマルコフモデル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HMM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隠れマルコフモデル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階層ディリクレ</a:t>
            </a:r>
            <a:r>
              <a:rPr kumimoji="1" lang="ja-JP" altLang="en-US" dirty="0"/>
              <a:t>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DPM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ディリクレ過程混合モデル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DP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ディリクレ過程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 smtClean="0"/>
              <a:t>HDP</a:t>
            </a:r>
          </a:p>
          <a:p>
            <a:r>
              <a:rPr lang="ja-JP" altLang="en-US" dirty="0" smtClean="0"/>
              <a:t>ゼミ準備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HDP-HMM 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3168</Words>
  <Application>Microsoft Office PowerPoint</Application>
  <PresentationFormat>画面に合わせる (4:3)</PresentationFormat>
  <Paragraphs>991</Paragraphs>
  <Slides>125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125</vt:i4>
      </vt:variant>
    </vt:vector>
  </HeadingPairs>
  <TitlesOfParts>
    <vt:vector size="133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2016-12-28T05:52:07Z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