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Poppins"/>
      <p:regular r:id="rId23"/>
      <p:bold r:id="rId24"/>
      <p:italic r:id="rId25"/>
      <p:boldItalic r:id="rId26"/>
    </p:embeddedFont>
    <p:embeddedFont>
      <p:font typeface="Poppins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oppins-bold.fntdata"/><Relationship Id="rId23" Type="http://schemas.openxmlformats.org/officeDocument/2006/relationships/font" Target="fonts/Poppi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boldItalic.fntdata"/><Relationship Id="rId25" Type="http://schemas.openxmlformats.org/officeDocument/2006/relationships/font" Target="fonts/Poppins-italic.fntdata"/><Relationship Id="rId28" Type="http://schemas.openxmlformats.org/officeDocument/2006/relationships/font" Target="fonts/PoppinsLight-bold.fntdata"/><Relationship Id="rId27" Type="http://schemas.openxmlformats.org/officeDocument/2006/relationships/font" Target="fonts/Poppins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Light-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oppinsLigh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6680825" y="2549350"/>
              <a:ext cx="1539600" cy="1539600"/>
            </a:xfrm>
            <a:prstGeom prst="donut">
              <a:avLst>
                <a:gd fmla="val 495" name="adj"/>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120725" y="916825"/>
              <a:ext cx="1133400" cy="1133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137125" y="658975"/>
              <a:ext cx="1649100" cy="1649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313650" y="1109750"/>
              <a:ext cx="747600" cy="7476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
          <p:cNvSpPr txBox="1"/>
          <p:nvPr>
            <p:ph type="ctrTitle"/>
          </p:nvPr>
        </p:nvSpPr>
        <p:spPr>
          <a:xfrm>
            <a:off x="2211600" y="1991850"/>
            <a:ext cx="4720800" cy="1159800"/>
          </a:xfrm>
          <a:prstGeom prst="rect">
            <a:avLst/>
          </a:prstGeom>
          <a:noFill/>
          <a:ln>
            <a:noFill/>
          </a:ln>
          <a:effectLst>
            <a:outerShdw blurRad="85725" rotWithShape="0" algn="bl" dir="5400000" dist="19050">
              <a:srgbClr val="000000">
                <a:alpha val="9803"/>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5200"/>
              <a:buNone/>
              <a:defRPr sz="5200">
                <a:solidFill>
                  <a:srgbClr val="FFFFFF"/>
                </a:solidFill>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big image">
  <p:cSld name="TITLE_AND_BODY_1">
    <p:spTree>
      <p:nvGrpSpPr>
        <p:cNvPr id="109" name="Shape 109"/>
        <p:cNvGrpSpPr/>
        <p:nvPr/>
      </p:nvGrpSpPr>
      <p:grpSpPr>
        <a:xfrm>
          <a:off x="0" y="0"/>
          <a:ext cx="0" cy="0"/>
          <a:chOff x="0" y="0"/>
          <a:chExt cx="0" cy="0"/>
        </a:xfrm>
      </p:grpSpPr>
      <p:sp>
        <p:nvSpPr>
          <p:cNvPr id="110" name="Google Shape;110;p11"/>
          <p:cNvSpPr/>
          <p:nvPr/>
        </p:nvSpPr>
        <p:spPr>
          <a:xfrm>
            <a:off x="5142675" y="358375"/>
            <a:ext cx="4426800" cy="44268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a:off x="5376775" y="592475"/>
            <a:ext cx="3958500" cy="3958500"/>
          </a:xfrm>
          <a:prstGeom prst="ellipse">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11"/>
          <p:cNvGrpSpPr/>
          <p:nvPr/>
        </p:nvGrpSpPr>
        <p:grpSpPr>
          <a:xfrm>
            <a:off x="-442731" y="337284"/>
            <a:ext cx="2324700" cy="2324700"/>
            <a:chOff x="-474900" y="321200"/>
            <a:chExt cx="2324700" cy="2324700"/>
          </a:xfrm>
        </p:grpSpPr>
        <p:sp>
          <p:nvSpPr>
            <p:cNvPr id="113" name="Google Shape;113;p11"/>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11"/>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txBox="1"/>
          <p:nvPr>
            <p:ph type="title"/>
          </p:nvPr>
        </p:nvSpPr>
        <p:spPr>
          <a:xfrm>
            <a:off x="457200" y="1166125"/>
            <a:ext cx="4504800" cy="683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19" name="Google Shape;119;p11"/>
          <p:cNvSpPr txBox="1"/>
          <p:nvPr>
            <p:ph idx="1" type="body"/>
          </p:nvPr>
        </p:nvSpPr>
        <p:spPr>
          <a:xfrm>
            <a:off x="985679" y="1958050"/>
            <a:ext cx="3976500" cy="26184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120" name="Google Shape;120;p11"/>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grpSp>
        <p:nvGrpSpPr>
          <p:cNvPr id="122" name="Google Shape;122;p12"/>
          <p:cNvGrpSpPr/>
          <p:nvPr/>
        </p:nvGrpSpPr>
        <p:grpSpPr>
          <a:xfrm>
            <a:off x="308378" y="3811995"/>
            <a:ext cx="1844185" cy="1844185"/>
            <a:chOff x="-474900" y="321200"/>
            <a:chExt cx="2324700" cy="2324700"/>
          </a:xfrm>
        </p:grpSpPr>
        <p:sp>
          <p:nvSpPr>
            <p:cNvPr id="123" name="Google Shape;123;p12"/>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12"/>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2"/>
          <p:cNvSpPr txBox="1"/>
          <p:nvPr>
            <p:ph idx="1" type="body"/>
          </p:nvPr>
        </p:nvSpPr>
        <p:spPr>
          <a:xfrm>
            <a:off x="1069625" y="4406300"/>
            <a:ext cx="4608000" cy="5196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360"/>
              </a:spcBef>
              <a:spcAft>
                <a:spcPts val="0"/>
              </a:spcAft>
              <a:buSzPts val="1400"/>
              <a:buNone/>
              <a:defRPr sz="1400"/>
            </a:lvl1pPr>
          </a:lstStyle>
          <a:p/>
        </p:txBody>
      </p:sp>
      <p:sp>
        <p:nvSpPr>
          <p:cNvPr id="129" name="Google Shape;129;p12"/>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 A" type="blank">
  <p:cSld name="BLANK">
    <p:spTree>
      <p:nvGrpSpPr>
        <p:cNvPr id="130" name="Shape 130"/>
        <p:cNvGrpSpPr/>
        <p:nvPr/>
      </p:nvGrpSpPr>
      <p:grpSpPr>
        <a:xfrm>
          <a:off x="0" y="0"/>
          <a:ext cx="0" cy="0"/>
          <a:chOff x="0" y="0"/>
          <a:chExt cx="0" cy="0"/>
        </a:xfrm>
      </p:grpSpPr>
      <p:sp>
        <p:nvSpPr>
          <p:cNvPr id="131" name="Google Shape;131;p13"/>
          <p:cNvSpPr/>
          <p:nvPr/>
        </p:nvSpPr>
        <p:spPr>
          <a:xfrm>
            <a:off x="764000" y="-1236275"/>
            <a:ext cx="7616100" cy="7616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p:nvPr/>
        </p:nvSpPr>
        <p:spPr>
          <a:xfrm>
            <a:off x="1198300" y="-801975"/>
            <a:ext cx="6747000" cy="67470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2267900" y="267625"/>
            <a:ext cx="4608300" cy="46083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p:nvPr/>
        </p:nvSpPr>
        <p:spPr>
          <a:xfrm>
            <a:off x="-704850" y="-2705100"/>
            <a:ext cx="10553700" cy="10553700"/>
          </a:xfrm>
          <a:prstGeom prst="donut">
            <a:avLst>
              <a:gd fmla="val 10467" name="adj"/>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3"/>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3"/>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 name="Google Shape;23;p3"/>
          <p:cNvGrpSpPr/>
          <p:nvPr/>
        </p:nvGrpSpPr>
        <p:grpSpPr>
          <a:xfrm>
            <a:off x="-442731" y="337284"/>
            <a:ext cx="2324700" cy="2324700"/>
            <a:chOff x="-474900" y="321200"/>
            <a:chExt cx="2324700" cy="2324700"/>
          </a:xfrm>
        </p:grpSpPr>
        <p:sp>
          <p:nvSpPr>
            <p:cNvPr id="24" name="Google Shape;24;p3"/>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3"/>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0" name="Google Shape;30;p3"/>
          <p:cNvSpPr txBox="1"/>
          <p:nvPr>
            <p:ph idx="1" type="body"/>
          </p:nvPr>
        </p:nvSpPr>
        <p:spPr>
          <a:xfrm>
            <a:off x="1069625" y="1958050"/>
            <a:ext cx="4608000" cy="26184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31" name="Google Shape;31;p3"/>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
        <p:nvSpPr>
          <p:cNvPr id="32" name="Google Shape;32;p3"/>
          <p:cNvSpPr/>
          <p:nvPr/>
        </p:nvSpPr>
        <p:spPr>
          <a:xfrm>
            <a:off x="6272900" y="955200"/>
            <a:ext cx="3233100" cy="3233100"/>
          </a:xfrm>
          <a:prstGeom prst="ellipse">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grpSp>
        <p:nvGrpSpPr>
          <p:cNvPr id="34" name="Google Shape;34;p4"/>
          <p:cNvGrpSpPr/>
          <p:nvPr/>
        </p:nvGrpSpPr>
        <p:grpSpPr>
          <a:xfrm>
            <a:off x="-442731" y="337284"/>
            <a:ext cx="2324700" cy="2324700"/>
            <a:chOff x="-474900" y="321200"/>
            <a:chExt cx="2324700" cy="2324700"/>
          </a:xfrm>
        </p:grpSpPr>
        <p:sp>
          <p:nvSpPr>
            <p:cNvPr id="35" name="Google Shape;35;p4"/>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4"/>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1" name="Google Shape;41;p4"/>
          <p:cNvSpPr txBox="1"/>
          <p:nvPr>
            <p:ph idx="1" type="body"/>
          </p:nvPr>
        </p:nvSpPr>
        <p:spPr>
          <a:xfrm>
            <a:off x="1069625" y="1958050"/>
            <a:ext cx="2236800" cy="2618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2" name="Google Shape;42;p4"/>
          <p:cNvSpPr txBox="1"/>
          <p:nvPr>
            <p:ph idx="2" type="body"/>
          </p:nvPr>
        </p:nvSpPr>
        <p:spPr>
          <a:xfrm>
            <a:off x="3440857" y="1958050"/>
            <a:ext cx="2236800" cy="2618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3" name="Google Shape;43;p4"/>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
        <p:nvSpPr>
          <p:cNvPr id="44" name="Google Shape;44;p4"/>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a:off x="6272900" y="955200"/>
            <a:ext cx="3233100" cy="3233100"/>
          </a:xfrm>
          <a:prstGeom prst="ellipse">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 B">
  <p:cSld name="BLANK_2">
    <p:spTree>
      <p:nvGrpSpPr>
        <p:cNvPr id="46" name="Shape 46"/>
        <p:cNvGrpSpPr/>
        <p:nvPr/>
      </p:nvGrpSpPr>
      <p:grpSpPr>
        <a:xfrm>
          <a:off x="0" y="0"/>
          <a:ext cx="0" cy="0"/>
          <a:chOff x="0" y="0"/>
          <a:chExt cx="0" cy="0"/>
        </a:xfrm>
      </p:grpSpPr>
      <p:sp>
        <p:nvSpPr>
          <p:cNvPr id="47" name="Google Shape;47;p5"/>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grpSp>
        <p:nvGrpSpPr>
          <p:cNvPr id="49" name="Google Shape;49;p5"/>
          <p:cNvGrpSpPr/>
          <p:nvPr/>
        </p:nvGrpSpPr>
        <p:grpSpPr>
          <a:xfrm>
            <a:off x="818844" y="502333"/>
            <a:ext cx="2324700" cy="2324700"/>
            <a:chOff x="-474900" y="321200"/>
            <a:chExt cx="2324700" cy="2324700"/>
          </a:xfrm>
        </p:grpSpPr>
        <p:sp>
          <p:nvSpPr>
            <p:cNvPr id="50" name="Google Shape;50;p5"/>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5"/>
          <p:cNvSpPr/>
          <p:nvPr/>
        </p:nvSpPr>
        <p:spPr>
          <a:xfrm>
            <a:off x="1794525" y="-407900"/>
            <a:ext cx="5959200" cy="5959200"/>
          </a:xfrm>
          <a:prstGeom prst="ellipse">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000000"/>
        </a:solidFill>
      </p:bgPr>
    </p:bg>
    <p:spTree>
      <p:nvGrpSpPr>
        <p:cNvPr id="55" name="Shape 55"/>
        <p:cNvGrpSpPr/>
        <p:nvPr/>
      </p:nvGrpSpPr>
      <p:grpSpPr>
        <a:xfrm>
          <a:off x="0" y="0"/>
          <a:ext cx="0" cy="0"/>
          <a:chOff x="0" y="0"/>
          <a:chExt cx="0" cy="0"/>
        </a:xfrm>
      </p:grpSpPr>
      <p:sp>
        <p:nvSpPr>
          <p:cNvPr id="56" name="Google Shape;56;p6"/>
          <p:cNvSpPr/>
          <p:nvPr/>
        </p:nvSpPr>
        <p:spPr>
          <a:xfrm>
            <a:off x="1592400" y="-407850"/>
            <a:ext cx="5959200" cy="5959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6"/>
          <p:cNvGrpSpPr/>
          <p:nvPr/>
        </p:nvGrpSpPr>
        <p:grpSpPr>
          <a:xfrm>
            <a:off x="6427669" y="2502633"/>
            <a:ext cx="2324700" cy="2324700"/>
            <a:chOff x="-474900" y="321200"/>
            <a:chExt cx="2324700" cy="2324700"/>
          </a:xfrm>
        </p:grpSpPr>
        <p:sp>
          <p:nvSpPr>
            <p:cNvPr id="58" name="Google Shape;58;p6"/>
            <p:cNvSpPr/>
            <p:nvPr/>
          </p:nvSpPr>
          <p:spPr>
            <a:xfrm>
              <a:off x="-474900" y="321200"/>
              <a:ext cx="2324700" cy="23247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a:off x="120725" y="916825"/>
              <a:ext cx="1133400" cy="11334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6"/>
            <p:cNvSpPr/>
            <p:nvPr/>
          </p:nvSpPr>
          <p:spPr>
            <a:xfrm>
              <a:off x="-137125" y="658975"/>
              <a:ext cx="1649100" cy="16491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
            <p:cNvSpPr/>
            <p:nvPr/>
          </p:nvSpPr>
          <p:spPr>
            <a:xfrm>
              <a:off x="313650" y="1109750"/>
              <a:ext cx="747600" cy="747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6"/>
          <p:cNvSpPr txBox="1"/>
          <p:nvPr>
            <p:ph type="ctrTitle"/>
          </p:nvPr>
        </p:nvSpPr>
        <p:spPr>
          <a:xfrm>
            <a:off x="2569800" y="2236800"/>
            <a:ext cx="4004400" cy="956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5200"/>
              <a:buNone/>
              <a:defRPr sz="5200">
                <a:solidFill>
                  <a:srgbClr val="000000"/>
                </a:solidFill>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63" name="Google Shape;63;p6"/>
          <p:cNvSpPr txBox="1"/>
          <p:nvPr>
            <p:ph idx="1" type="subTitle"/>
          </p:nvPr>
        </p:nvSpPr>
        <p:spPr>
          <a:xfrm>
            <a:off x="2569800" y="3188701"/>
            <a:ext cx="40044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400"/>
              <a:buNone/>
              <a:defRPr sz="1400">
                <a:solidFill>
                  <a:srgbClr val="000000"/>
                </a:solidFill>
              </a:defRPr>
            </a:lvl1pPr>
            <a:lvl2pPr lvl="1" algn="ctr">
              <a:lnSpc>
                <a:spcPct val="100000"/>
              </a:lnSpc>
              <a:spcBef>
                <a:spcPts val="0"/>
              </a:spcBef>
              <a:spcAft>
                <a:spcPts val="0"/>
              </a:spcAft>
              <a:buClr>
                <a:srgbClr val="000000"/>
              </a:buClr>
              <a:buSzPts val="1400"/>
              <a:buNone/>
              <a:defRPr sz="1400">
                <a:solidFill>
                  <a:srgbClr val="000000"/>
                </a:solidFill>
              </a:defRPr>
            </a:lvl2pPr>
            <a:lvl3pPr lvl="2" algn="ctr">
              <a:lnSpc>
                <a:spcPct val="100000"/>
              </a:lnSpc>
              <a:spcBef>
                <a:spcPts val="0"/>
              </a:spcBef>
              <a:spcAft>
                <a:spcPts val="0"/>
              </a:spcAft>
              <a:buClr>
                <a:srgbClr val="000000"/>
              </a:buClr>
              <a:buSzPts val="1400"/>
              <a:buNone/>
              <a:defRPr sz="1400">
                <a:solidFill>
                  <a:srgbClr val="000000"/>
                </a:solidFill>
              </a:defRPr>
            </a:lvl3pPr>
            <a:lvl4pPr lvl="3" algn="ctr">
              <a:lnSpc>
                <a:spcPct val="100000"/>
              </a:lnSpc>
              <a:spcBef>
                <a:spcPts val="0"/>
              </a:spcBef>
              <a:spcAft>
                <a:spcPts val="0"/>
              </a:spcAft>
              <a:buClr>
                <a:srgbClr val="000000"/>
              </a:buClr>
              <a:buSzPts val="1400"/>
              <a:buNone/>
              <a:defRPr sz="1400">
                <a:solidFill>
                  <a:srgbClr val="000000"/>
                </a:solidFill>
              </a:defRPr>
            </a:lvl4pPr>
            <a:lvl5pPr lvl="4" algn="ctr">
              <a:lnSpc>
                <a:spcPct val="100000"/>
              </a:lnSpc>
              <a:spcBef>
                <a:spcPts val="0"/>
              </a:spcBef>
              <a:spcAft>
                <a:spcPts val="0"/>
              </a:spcAft>
              <a:buClr>
                <a:srgbClr val="000000"/>
              </a:buClr>
              <a:buSzPts val="1400"/>
              <a:buNone/>
              <a:defRPr sz="1400">
                <a:solidFill>
                  <a:srgbClr val="000000"/>
                </a:solidFill>
              </a:defRPr>
            </a:lvl5pPr>
            <a:lvl6pPr lvl="5" algn="ctr">
              <a:lnSpc>
                <a:spcPct val="100000"/>
              </a:lnSpc>
              <a:spcBef>
                <a:spcPts val="0"/>
              </a:spcBef>
              <a:spcAft>
                <a:spcPts val="0"/>
              </a:spcAft>
              <a:buClr>
                <a:srgbClr val="000000"/>
              </a:buClr>
              <a:buSzPts val="1400"/>
              <a:buNone/>
              <a:defRPr sz="1400">
                <a:solidFill>
                  <a:srgbClr val="000000"/>
                </a:solidFill>
              </a:defRPr>
            </a:lvl6pPr>
            <a:lvl7pPr lvl="6" algn="ctr">
              <a:lnSpc>
                <a:spcPct val="100000"/>
              </a:lnSpc>
              <a:spcBef>
                <a:spcPts val="0"/>
              </a:spcBef>
              <a:spcAft>
                <a:spcPts val="0"/>
              </a:spcAft>
              <a:buClr>
                <a:srgbClr val="000000"/>
              </a:buClr>
              <a:buSzPts val="1400"/>
              <a:buNone/>
              <a:defRPr sz="1400">
                <a:solidFill>
                  <a:srgbClr val="000000"/>
                </a:solidFill>
              </a:defRPr>
            </a:lvl7pPr>
            <a:lvl8pPr lvl="7" algn="ctr">
              <a:lnSpc>
                <a:spcPct val="100000"/>
              </a:lnSpc>
              <a:spcBef>
                <a:spcPts val="0"/>
              </a:spcBef>
              <a:spcAft>
                <a:spcPts val="0"/>
              </a:spcAft>
              <a:buClr>
                <a:srgbClr val="000000"/>
              </a:buClr>
              <a:buSzPts val="1400"/>
              <a:buNone/>
              <a:defRPr sz="1400">
                <a:solidFill>
                  <a:srgbClr val="000000"/>
                </a:solidFill>
              </a:defRPr>
            </a:lvl8pPr>
            <a:lvl9pPr lvl="8" algn="ctr">
              <a:lnSpc>
                <a:spcPct val="100000"/>
              </a:lnSpc>
              <a:spcBef>
                <a:spcPts val="0"/>
              </a:spcBef>
              <a:spcAft>
                <a:spcPts val="0"/>
              </a:spcAft>
              <a:buClr>
                <a:srgbClr val="000000"/>
              </a:buClr>
              <a:buSzPts val="1400"/>
              <a:buNone/>
              <a:defRPr sz="1400">
                <a:solidFill>
                  <a:srgbClr val="000000"/>
                </a:solidFill>
              </a:defRPr>
            </a:lvl9pPr>
          </a:lstStyle>
          <a:p/>
        </p:txBody>
      </p:sp>
      <p:grpSp>
        <p:nvGrpSpPr>
          <p:cNvPr id="64" name="Google Shape;64;p6"/>
          <p:cNvGrpSpPr/>
          <p:nvPr/>
        </p:nvGrpSpPr>
        <p:grpSpPr>
          <a:xfrm>
            <a:off x="764825" y="439375"/>
            <a:ext cx="1924500" cy="1924500"/>
            <a:chOff x="6680825" y="2549350"/>
            <a:chExt cx="1539600" cy="1539600"/>
          </a:xfrm>
        </p:grpSpPr>
        <p:sp>
          <p:nvSpPr>
            <p:cNvPr id="65" name="Google Shape;65;p6"/>
            <p:cNvSpPr/>
            <p:nvPr/>
          </p:nvSpPr>
          <p:spPr>
            <a:xfrm>
              <a:off x="6825669" y="2694194"/>
              <a:ext cx="1249800" cy="1249800"/>
            </a:xfrm>
            <a:prstGeom prst="ellipse">
              <a:avLst/>
            </a:prstGeom>
            <a:solidFill>
              <a:srgbClr val="666666">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6894850" y="2763375"/>
              <a:ext cx="1111200" cy="1111200"/>
            </a:xfrm>
            <a:prstGeom prst="ellipse">
              <a:avLst/>
            </a:prstGeom>
            <a:solidFill>
              <a:srgbClr val="666666">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6680825" y="2549350"/>
              <a:ext cx="1539600" cy="1539600"/>
            </a:xfrm>
            <a:prstGeom prst="donut">
              <a:avLst>
                <a:gd fmla="val 495" name="adj"/>
              </a:avLst>
            </a:prstGeom>
            <a:solidFill>
              <a:srgbClr val="666666">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8" name="Shape 68"/>
        <p:cNvGrpSpPr/>
        <p:nvPr/>
      </p:nvGrpSpPr>
      <p:grpSpPr>
        <a:xfrm>
          <a:off x="0" y="0"/>
          <a:ext cx="0" cy="0"/>
          <a:chOff x="0" y="0"/>
          <a:chExt cx="0" cy="0"/>
        </a:xfrm>
      </p:grpSpPr>
      <p:grpSp>
        <p:nvGrpSpPr>
          <p:cNvPr id="69" name="Google Shape;69;p7"/>
          <p:cNvGrpSpPr/>
          <p:nvPr/>
        </p:nvGrpSpPr>
        <p:grpSpPr>
          <a:xfrm>
            <a:off x="818844" y="502333"/>
            <a:ext cx="2324700" cy="2324700"/>
            <a:chOff x="-474900" y="321200"/>
            <a:chExt cx="2324700" cy="2324700"/>
          </a:xfrm>
        </p:grpSpPr>
        <p:sp>
          <p:nvSpPr>
            <p:cNvPr id="70" name="Google Shape;70;p7"/>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7"/>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7"/>
          <p:cNvSpPr/>
          <p:nvPr/>
        </p:nvSpPr>
        <p:spPr>
          <a:xfrm>
            <a:off x="1794525" y="-407900"/>
            <a:ext cx="5959200" cy="5959200"/>
          </a:xfrm>
          <a:prstGeom prst="ellipse">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7"/>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7"/>
          <p:cNvSpPr txBox="1"/>
          <p:nvPr>
            <p:ph idx="1" type="body"/>
          </p:nvPr>
        </p:nvSpPr>
        <p:spPr>
          <a:xfrm>
            <a:off x="2385525" y="1310550"/>
            <a:ext cx="4777200" cy="3265800"/>
          </a:xfrm>
          <a:prstGeom prst="rect">
            <a:avLst/>
          </a:prstGeom>
          <a:noFill/>
          <a:ln>
            <a:noFill/>
          </a:ln>
        </p:spPr>
        <p:txBody>
          <a:bodyPr anchorCtr="0" anchor="t" bIns="91425" lIns="91425" spcFirstLastPara="1" rIns="91425" wrap="square" tIns="91425">
            <a:noAutofit/>
          </a:bodyPr>
          <a:lstStyle>
            <a:lvl1pPr indent="-393700" lvl="0" marL="457200" algn="l">
              <a:lnSpc>
                <a:spcPct val="100000"/>
              </a:lnSpc>
              <a:spcBef>
                <a:spcPts val="600"/>
              </a:spcBef>
              <a:spcAft>
                <a:spcPts val="0"/>
              </a:spcAft>
              <a:buSzPts val="2600"/>
              <a:buFont typeface="Poppins"/>
              <a:buChar char="￮"/>
              <a:defRPr b="1" sz="2600">
                <a:latin typeface="Poppins"/>
                <a:ea typeface="Poppins"/>
                <a:cs typeface="Poppins"/>
                <a:sym typeface="Poppins"/>
              </a:defRPr>
            </a:lvl1pPr>
            <a:lvl2pPr indent="-393700" lvl="1" marL="914400" algn="l">
              <a:lnSpc>
                <a:spcPct val="100000"/>
              </a:lnSpc>
              <a:spcBef>
                <a:spcPts val="0"/>
              </a:spcBef>
              <a:spcAft>
                <a:spcPts val="0"/>
              </a:spcAft>
              <a:buSzPts val="2600"/>
              <a:buFont typeface="Poppins"/>
              <a:buChar char="￮"/>
              <a:defRPr b="1" sz="2600">
                <a:latin typeface="Poppins"/>
                <a:ea typeface="Poppins"/>
                <a:cs typeface="Poppins"/>
                <a:sym typeface="Poppins"/>
              </a:defRPr>
            </a:lvl2pPr>
            <a:lvl3pPr indent="-393700" lvl="2" marL="1371600" algn="l">
              <a:lnSpc>
                <a:spcPct val="100000"/>
              </a:lnSpc>
              <a:spcBef>
                <a:spcPts val="0"/>
              </a:spcBef>
              <a:spcAft>
                <a:spcPts val="0"/>
              </a:spcAft>
              <a:buSzPts val="2600"/>
              <a:buFont typeface="Poppins"/>
              <a:buChar char="￮"/>
              <a:defRPr b="1" sz="2600">
                <a:latin typeface="Poppins"/>
                <a:ea typeface="Poppins"/>
                <a:cs typeface="Poppins"/>
                <a:sym typeface="Poppins"/>
              </a:defRPr>
            </a:lvl3pPr>
            <a:lvl4pPr indent="-393700" lvl="3" marL="1828800" algn="l">
              <a:lnSpc>
                <a:spcPct val="100000"/>
              </a:lnSpc>
              <a:spcBef>
                <a:spcPts val="0"/>
              </a:spcBef>
              <a:spcAft>
                <a:spcPts val="0"/>
              </a:spcAft>
              <a:buSzPts val="2600"/>
              <a:buFont typeface="Poppins"/>
              <a:buChar char="●"/>
              <a:defRPr b="1" sz="2600">
                <a:latin typeface="Poppins"/>
                <a:ea typeface="Poppins"/>
                <a:cs typeface="Poppins"/>
                <a:sym typeface="Poppins"/>
              </a:defRPr>
            </a:lvl4pPr>
            <a:lvl5pPr indent="-393700" lvl="4" marL="2286000" algn="l">
              <a:lnSpc>
                <a:spcPct val="100000"/>
              </a:lnSpc>
              <a:spcBef>
                <a:spcPts val="0"/>
              </a:spcBef>
              <a:spcAft>
                <a:spcPts val="0"/>
              </a:spcAft>
              <a:buSzPts val="2600"/>
              <a:buFont typeface="Poppins"/>
              <a:buChar char="○"/>
              <a:defRPr b="1" sz="2600">
                <a:latin typeface="Poppins"/>
                <a:ea typeface="Poppins"/>
                <a:cs typeface="Poppins"/>
                <a:sym typeface="Poppins"/>
              </a:defRPr>
            </a:lvl5pPr>
            <a:lvl6pPr indent="-393700" lvl="5" marL="2743200" algn="l">
              <a:lnSpc>
                <a:spcPct val="100000"/>
              </a:lnSpc>
              <a:spcBef>
                <a:spcPts val="0"/>
              </a:spcBef>
              <a:spcAft>
                <a:spcPts val="0"/>
              </a:spcAft>
              <a:buSzPts val="2600"/>
              <a:buFont typeface="Poppins"/>
              <a:buChar char="■"/>
              <a:defRPr b="1" sz="2600">
                <a:latin typeface="Poppins"/>
                <a:ea typeface="Poppins"/>
                <a:cs typeface="Poppins"/>
                <a:sym typeface="Poppins"/>
              </a:defRPr>
            </a:lvl6pPr>
            <a:lvl7pPr indent="-393700" lvl="6" marL="3200400" algn="l">
              <a:lnSpc>
                <a:spcPct val="100000"/>
              </a:lnSpc>
              <a:spcBef>
                <a:spcPts val="0"/>
              </a:spcBef>
              <a:spcAft>
                <a:spcPts val="0"/>
              </a:spcAft>
              <a:buSzPts val="2600"/>
              <a:buFont typeface="Poppins"/>
              <a:buChar char="●"/>
              <a:defRPr b="1" sz="2600">
                <a:latin typeface="Poppins"/>
                <a:ea typeface="Poppins"/>
                <a:cs typeface="Poppins"/>
                <a:sym typeface="Poppins"/>
              </a:defRPr>
            </a:lvl7pPr>
            <a:lvl8pPr indent="-393700" lvl="7" marL="3657600" algn="l">
              <a:lnSpc>
                <a:spcPct val="100000"/>
              </a:lnSpc>
              <a:spcBef>
                <a:spcPts val="0"/>
              </a:spcBef>
              <a:spcAft>
                <a:spcPts val="0"/>
              </a:spcAft>
              <a:buSzPts val="2600"/>
              <a:buFont typeface="Poppins"/>
              <a:buChar char="○"/>
              <a:defRPr b="1" sz="2600">
                <a:latin typeface="Poppins"/>
                <a:ea typeface="Poppins"/>
                <a:cs typeface="Poppins"/>
                <a:sym typeface="Poppins"/>
              </a:defRPr>
            </a:lvl8pPr>
            <a:lvl9pPr indent="-393700" lvl="8" marL="4114800" algn="l">
              <a:lnSpc>
                <a:spcPct val="100000"/>
              </a:lnSpc>
              <a:spcBef>
                <a:spcPts val="0"/>
              </a:spcBef>
              <a:spcAft>
                <a:spcPts val="0"/>
              </a:spcAft>
              <a:buSzPts val="2600"/>
              <a:buFont typeface="Poppins"/>
              <a:buChar char="■"/>
              <a:defRPr b="1" sz="2600">
                <a:latin typeface="Poppins"/>
                <a:ea typeface="Poppins"/>
                <a:cs typeface="Poppins"/>
                <a:sym typeface="Poppins"/>
              </a:defRPr>
            </a:lvl9pPr>
          </a:lstStyle>
          <a:p/>
        </p:txBody>
      </p:sp>
      <p:sp>
        <p:nvSpPr>
          <p:cNvPr id="77" name="Google Shape;77;p7"/>
          <p:cNvSpPr txBox="1"/>
          <p:nvPr/>
        </p:nvSpPr>
        <p:spPr>
          <a:xfrm>
            <a:off x="1599200" y="1326625"/>
            <a:ext cx="7641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n" sz="7200" u="none" cap="none" strike="noStrike">
                <a:solidFill>
                  <a:srgbClr val="000000"/>
                </a:solidFill>
                <a:latin typeface="Poppins"/>
                <a:ea typeface="Poppins"/>
                <a:cs typeface="Poppins"/>
                <a:sym typeface="Poppins"/>
              </a:rPr>
              <a:t>“</a:t>
            </a:r>
            <a:endParaRPr b="1" i="0" sz="7200" u="none" cap="none" strike="noStrike">
              <a:solidFill>
                <a:srgbClr val="000000"/>
              </a:solidFill>
              <a:latin typeface="Poppins"/>
              <a:ea typeface="Poppins"/>
              <a:cs typeface="Poppins"/>
              <a:sym typeface="Poppins"/>
            </a:endParaRPr>
          </a:p>
        </p:txBody>
      </p:sp>
      <p:sp>
        <p:nvSpPr>
          <p:cNvPr id="78" name="Google Shape;78;p7"/>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grpSp>
        <p:nvGrpSpPr>
          <p:cNvPr id="80" name="Google Shape;80;p8"/>
          <p:cNvGrpSpPr/>
          <p:nvPr/>
        </p:nvGrpSpPr>
        <p:grpSpPr>
          <a:xfrm>
            <a:off x="-442731" y="337284"/>
            <a:ext cx="2324700" cy="2324700"/>
            <a:chOff x="-474900" y="321200"/>
            <a:chExt cx="2324700" cy="2324700"/>
          </a:xfrm>
        </p:grpSpPr>
        <p:sp>
          <p:nvSpPr>
            <p:cNvPr id="81" name="Google Shape;81;p8"/>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8"/>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7" name="Google Shape;87;p8"/>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8" name="Shape 88"/>
        <p:cNvGrpSpPr/>
        <p:nvPr/>
      </p:nvGrpSpPr>
      <p:grpSpPr>
        <a:xfrm>
          <a:off x="0" y="0"/>
          <a:ext cx="0" cy="0"/>
          <a:chOff x="0" y="0"/>
          <a:chExt cx="0" cy="0"/>
        </a:xfrm>
      </p:grpSpPr>
      <p:grpSp>
        <p:nvGrpSpPr>
          <p:cNvPr id="89" name="Google Shape;89;p9"/>
          <p:cNvGrpSpPr/>
          <p:nvPr/>
        </p:nvGrpSpPr>
        <p:grpSpPr>
          <a:xfrm>
            <a:off x="-442731" y="337284"/>
            <a:ext cx="2324700" cy="2324700"/>
            <a:chOff x="-474900" y="321200"/>
            <a:chExt cx="2324700" cy="2324700"/>
          </a:xfrm>
        </p:grpSpPr>
        <p:sp>
          <p:nvSpPr>
            <p:cNvPr id="90" name="Google Shape;90;p9"/>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9"/>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9"/>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9"/>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96" name="Google Shape;96;p9"/>
          <p:cNvSpPr txBox="1"/>
          <p:nvPr>
            <p:ph idx="1" type="body"/>
          </p:nvPr>
        </p:nvSpPr>
        <p:spPr>
          <a:xfrm>
            <a:off x="1069625" y="1958050"/>
            <a:ext cx="1485300" cy="26184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600"/>
              </a:spcBef>
              <a:spcAft>
                <a:spcPts val="0"/>
              </a:spcAft>
              <a:buSzPts val="1100"/>
              <a:buChar char="￮"/>
              <a:defRPr sz="1100"/>
            </a:lvl1pPr>
            <a:lvl2pPr indent="-298450" lvl="1" marL="914400" algn="l">
              <a:lnSpc>
                <a:spcPct val="100000"/>
              </a:lnSpc>
              <a:spcBef>
                <a:spcPts val="0"/>
              </a:spcBef>
              <a:spcAft>
                <a:spcPts val="0"/>
              </a:spcAft>
              <a:buSzPts val="1100"/>
              <a:buChar char="￮"/>
              <a:defRPr sz="1100"/>
            </a:lvl2pPr>
            <a:lvl3pPr indent="-298450" lvl="2" marL="1371600" algn="l">
              <a:lnSpc>
                <a:spcPct val="100000"/>
              </a:lnSpc>
              <a:spcBef>
                <a:spcPts val="0"/>
              </a:spcBef>
              <a:spcAft>
                <a:spcPts val="0"/>
              </a:spcAft>
              <a:buSzPts val="1100"/>
              <a:buChar char="￮"/>
              <a:defRPr sz="1100"/>
            </a:lvl3pPr>
            <a:lvl4pPr indent="-298450" lvl="3" marL="1828800" algn="l">
              <a:lnSpc>
                <a:spcPct val="100000"/>
              </a:lnSpc>
              <a:spcBef>
                <a:spcPts val="0"/>
              </a:spcBef>
              <a:spcAft>
                <a:spcPts val="0"/>
              </a:spcAft>
              <a:buSzPts val="1100"/>
              <a:buChar char="●"/>
              <a:defRPr sz="1100"/>
            </a:lvl4pPr>
            <a:lvl5pPr indent="-298450" lvl="4" marL="2286000" algn="l">
              <a:lnSpc>
                <a:spcPct val="100000"/>
              </a:lnSpc>
              <a:spcBef>
                <a:spcPts val="0"/>
              </a:spcBef>
              <a:spcAft>
                <a:spcPts val="0"/>
              </a:spcAft>
              <a:buSzPts val="1100"/>
              <a:buChar char="○"/>
              <a:defRPr sz="1100"/>
            </a:lvl5pPr>
            <a:lvl6pPr indent="-298450" lvl="5" marL="2743200" algn="l">
              <a:lnSpc>
                <a:spcPct val="100000"/>
              </a:lnSpc>
              <a:spcBef>
                <a:spcPts val="0"/>
              </a:spcBef>
              <a:spcAft>
                <a:spcPts val="0"/>
              </a:spcAft>
              <a:buSzPts val="1100"/>
              <a:buChar char="■"/>
              <a:defRPr sz="1100"/>
            </a:lvl6pPr>
            <a:lvl7pPr indent="-298450" lvl="6" marL="3200400" algn="l">
              <a:lnSpc>
                <a:spcPct val="100000"/>
              </a:lnSpc>
              <a:spcBef>
                <a:spcPts val="0"/>
              </a:spcBef>
              <a:spcAft>
                <a:spcPts val="0"/>
              </a:spcAft>
              <a:buSzPts val="1100"/>
              <a:buChar char="●"/>
              <a:defRPr sz="1100"/>
            </a:lvl7pPr>
            <a:lvl8pPr indent="-298450" lvl="7" marL="3657600" algn="l">
              <a:lnSpc>
                <a:spcPct val="100000"/>
              </a:lnSpc>
              <a:spcBef>
                <a:spcPts val="0"/>
              </a:spcBef>
              <a:spcAft>
                <a:spcPts val="0"/>
              </a:spcAft>
              <a:buSzPts val="1100"/>
              <a:buChar char="○"/>
              <a:defRPr sz="1100"/>
            </a:lvl8pPr>
            <a:lvl9pPr indent="-298450" lvl="8" marL="4114800" algn="l">
              <a:lnSpc>
                <a:spcPct val="100000"/>
              </a:lnSpc>
              <a:spcBef>
                <a:spcPts val="0"/>
              </a:spcBef>
              <a:spcAft>
                <a:spcPts val="0"/>
              </a:spcAft>
              <a:buSzPts val="1100"/>
              <a:buChar char="■"/>
              <a:defRPr sz="1100"/>
            </a:lvl9pPr>
          </a:lstStyle>
          <a:p/>
        </p:txBody>
      </p:sp>
      <p:sp>
        <p:nvSpPr>
          <p:cNvPr id="97" name="Google Shape;97;p9"/>
          <p:cNvSpPr txBox="1"/>
          <p:nvPr>
            <p:ph idx="2" type="body"/>
          </p:nvPr>
        </p:nvSpPr>
        <p:spPr>
          <a:xfrm>
            <a:off x="2630936" y="1958050"/>
            <a:ext cx="1485300" cy="26184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600"/>
              </a:spcBef>
              <a:spcAft>
                <a:spcPts val="0"/>
              </a:spcAft>
              <a:buSzPts val="1100"/>
              <a:buChar char="￮"/>
              <a:defRPr sz="1100"/>
            </a:lvl1pPr>
            <a:lvl2pPr indent="-298450" lvl="1" marL="914400" algn="l">
              <a:lnSpc>
                <a:spcPct val="100000"/>
              </a:lnSpc>
              <a:spcBef>
                <a:spcPts val="0"/>
              </a:spcBef>
              <a:spcAft>
                <a:spcPts val="0"/>
              </a:spcAft>
              <a:buSzPts val="1100"/>
              <a:buChar char="￮"/>
              <a:defRPr sz="1100"/>
            </a:lvl2pPr>
            <a:lvl3pPr indent="-298450" lvl="2" marL="1371600" algn="l">
              <a:lnSpc>
                <a:spcPct val="100000"/>
              </a:lnSpc>
              <a:spcBef>
                <a:spcPts val="0"/>
              </a:spcBef>
              <a:spcAft>
                <a:spcPts val="0"/>
              </a:spcAft>
              <a:buSzPts val="1100"/>
              <a:buChar char="￮"/>
              <a:defRPr sz="1100"/>
            </a:lvl3pPr>
            <a:lvl4pPr indent="-298450" lvl="3" marL="1828800" algn="l">
              <a:lnSpc>
                <a:spcPct val="100000"/>
              </a:lnSpc>
              <a:spcBef>
                <a:spcPts val="0"/>
              </a:spcBef>
              <a:spcAft>
                <a:spcPts val="0"/>
              </a:spcAft>
              <a:buSzPts val="1100"/>
              <a:buChar char="●"/>
              <a:defRPr sz="1100"/>
            </a:lvl4pPr>
            <a:lvl5pPr indent="-298450" lvl="4" marL="2286000" algn="l">
              <a:lnSpc>
                <a:spcPct val="100000"/>
              </a:lnSpc>
              <a:spcBef>
                <a:spcPts val="0"/>
              </a:spcBef>
              <a:spcAft>
                <a:spcPts val="0"/>
              </a:spcAft>
              <a:buSzPts val="1100"/>
              <a:buChar char="○"/>
              <a:defRPr sz="1100"/>
            </a:lvl5pPr>
            <a:lvl6pPr indent="-298450" lvl="5" marL="2743200" algn="l">
              <a:lnSpc>
                <a:spcPct val="100000"/>
              </a:lnSpc>
              <a:spcBef>
                <a:spcPts val="0"/>
              </a:spcBef>
              <a:spcAft>
                <a:spcPts val="0"/>
              </a:spcAft>
              <a:buSzPts val="1100"/>
              <a:buChar char="■"/>
              <a:defRPr sz="1100"/>
            </a:lvl6pPr>
            <a:lvl7pPr indent="-298450" lvl="6" marL="3200400" algn="l">
              <a:lnSpc>
                <a:spcPct val="100000"/>
              </a:lnSpc>
              <a:spcBef>
                <a:spcPts val="0"/>
              </a:spcBef>
              <a:spcAft>
                <a:spcPts val="0"/>
              </a:spcAft>
              <a:buSzPts val="1100"/>
              <a:buChar char="●"/>
              <a:defRPr sz="1100"/>
            </a:lvl7pPr>
            <a:lvl8pPr indent="-298450" lvl="7" marL="3657600" algn="l">
              <a:lnSpc>
                <a:spcPct val="100000"/>
              </a:lnSpc>
              <a:spcBef>
                <a:spcPts val="0"/>
              </a:spcBef>
              <a:spcAft>
                <a:spcPts val="0"/>
              </a:spcAft>
              <a:buSzPts val="1100"/>
              <a:buChar char="○"/>
              <a:defRPr sz="1100"/>
            </a:lvl8pPr>
            <a:lvl9pPr indent="-298450" lvl="8" marL="4114800" algn="l">
              <a:lnSpc>
                <a:spcPct val="100000"/>
              </a:lnSpc>
              <a:spcBef>
                <a:spcPts val="0"/>
              </a:spcBef>
              <a:spcAft>
                <a:spcPts val="0"/>
              </a:spcAft>
              <a:buSzPts val="1100"/>
              <a:buChar char="■"/>
              <a:defRPr sz="1100"/>
            </a:lvl9pPr>
          </a:lstStyle>
          <a:p/>
        </p:txBody>
      </p:sp>
      <p:sp>
        <p:nvSpPr>
          <p:cNvPr id="98" name="Google Shape;98;p9"/>
          <p:cNvSpPr txBox="1"/>
          <p:nvPr>
            <p:ph idx="3" type="body"/>
          </p:nvPr>
        </p:nvSpPr>
        <p:spPr>
          <a:xfrm>
            <a:off x="4192246" y="1958050"/>
            <a:ext cx="1485300" cy="26184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600"/>
              </a:spcBef>
              <a:spcAft>
                <a:spcPts val="0"/>
              </a:spcAft>
              <a:buSzPts val="1100"/>
              <a:buChar char="￮"/>
              <a:defRPr sz="1100"/>
            </a:lvl1pPr>
            <a:lvl2pPr indent="-298450" lvl="1" marL="914400" algn="l">
              <a:lnSpc>
                <a:spcPct val="100000"/>
              </a:lnSpc>
              <a:spcBef>
                <a:spcPts val="0"/>
              </a:spcBef>
              <a:spcAft>
                <a:spcPts val="0"/>
              </a:spcAft>
              <a:buSzPts val="1100"/>
              <a:buChar char="￮"/>
              <a:defRPr sz="1100"/>
            </a:lvl2pPr>
            <a:lvl3pPr indent="-298450" lvl="2" marL="1371600" algn="l">
              <a:lnSpc>
                <a:spcPct val="100000"/>
              </a:lnSpc>
              <a:spcBef>
                <a:spcPts val="0"/>
              </a:spcBef>
              <a:spcAft>
                <a:spcPts val="0"/>
              </a:spcAft>
              <a:buSzPts val="1100"/>
              <a:buChar char="￮"/>
              <a:defRPr sz="1100"/>
            </a:lvl3pPr>
            <a:lvl4pPr indent="-298450" lvl="3" marL="1828800" algn="l">
              <a:lnSpc>
                <a:spcPct val="100000"/>
              </a:lnSpc>
              <a:spcBef>
                <a:spcPts val="0"/>
              </a:spcBef>
              <a:spcAft>
                <a:spcPts val="0"/>
              </a:spcAft>
              <a:buSzPts val="1100"/>
              <a:buChar char="●"/>
              <a:defRPr sz="1100"/>
            </a:lvl4pPr>
            <a:lvl5pPr indent="-298450" lvl="4" marL="2286000" algn="l">
              <a:lnSpc>
                <a:spcPct val="100000"/>
              </a:lnSpc>
              <a:spcBef>
                <a:spcPts val="0"/>
              </a:spcBef>
              <a:spcAft>
                <a:spcPts val="0"/>
              </a:spcAft>
              <a:buSzPts val="1100"/>
              <a:buChar char="○"/>
              <a:defRPr sz="1100"/>
            </a:lvl5pPr>
            <a:lvl6pPr indent="-298450" lvl="5" marL="2743200" algn="l">
              <a:lnSpc>
                <a:spcPct val="100000"/>
              </a:lnSpc>
              <a:spcBef>
                <a:spcPts val="0"/>
              </a:spcBef>
              <a:spcAft>
                <a:spcPts val="0"/>
              </a:spcAft>
              <a:buSzPts val="1100"/>
              <a:buChar char="■"/>
              <a:defRPr sz="1100"/>
            </a:lvl6pPr>
            <a:lvl7pPr indent="-298450" lvl="6" marL="3200400" algn="l">
              <a:lnSpc>
                <a:spcPct val="100000"/>
              </a:lnSpc>
              <a:spcBef>
                <a:spcPts val="0"/>
              </a:spcBef>
              <a:spcAft>
                <a:spcPts val="0"/>
              </a:spcAft>
              <a:buSzPts val="1100"/>
              <a:buChar char="●"/>
              <a:defRPr sz="1100"/>
            </a:lvl7pPr>
            <a:lvl8pPr indent="-298450" lvl="7" marL="3657600" algn="l">
              <a:lnSpc>
                <a:spcPct val="100000"/>
              </a:lnSpc>
              <a:spcBef>
                <a:spcPts val="0"/>
              </a:spcBef>
              <a:spcAft>
                <a:spcPts val="0"/>
              </a:spcAft>
              <a:buSzPts val="1100"/>
              <a:buChar char="○"/>
              <a:defRPr sz="1100"/>
            </a:lvl8pPr>
            <a:lvl9pPr indent="-298450" lvl="8" marL="4114800" algn="l">
              <a:lnSpc>
                <a:spcPct val="100000"/>
              </a:lnSpc>
              <a:spcBef>
                <a:spcPts val="0"/>
              </a:spcBef>
              <a:spcAft>
                <a:spcPts val="0"/>
              </a:spcAft>
              <a:buSzPts val="1100"/>
              <a:buChar char="■"/>
              <a:defRPr sz="1100"/>
            </a:lvl9pPr>
          </a:lstStyle>
          <a:p/>
        </p:txBody>
      </p:sp>
      <p:sp>
        <p:nvSpPr>
          <p:cNvPr id="99" name="Google Shape;99;p9"/>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
        <p:nvSpPr>
          <p:cNvPr id="100" name="Google Shape;100;p9"/>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9"/>
          <p:cNvSpPr/>
          <p:nvPr/>
        </p:nvSpPr>
        <p:spPr>
          <a:xfrm>
            <a:off x="6272900" y="955200"/>
            <a:ext cx="3233100" cy="3233100"/>
          </a:xfrm>
          <a:prstGeom prst="ellipse">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bg>
      <p:bgPr>
        <a:solidFill>
          <a:srgbClr val="000000"/>
        </a:solidFill>
      </p:bgPr>
    </p:bg>
    <p:spTree>
      <p:nvGrpSpPr>
        <p:cNvPr id="102" name="Shape 102"/>
        <p:cNvGrpSpPr/>
        <p:nvPr/>
      </p:nvGrpSpPr>
      <p:grpSpPr>
        <a:xfrm>
          <a:off x="0" y="0"/>
          <a:ext cx="0" cy="0"/>
          <a:chOff x="0" y="0"/>
          <a:chExt cx="0" cy="0"/>
        </a:xfrm>
      </p:grpSpPr>
      <p:sp>
        <p:nvSpPr>
          <p:cNvPr id="103" name="Google Shape;103;p10"/>
          <p:cNvSpPr/>
          <p:nvPr/>
        </p:nvSpPr>
        <p:spPr>
          <a:xfrm>
            <a:off x="-704850" y="-2705100"/>
            <a:ext cx="10553700" cy="10553700"/>
          </a:xfrm>
          <a:prstGeom prst="donut">
            <a:avLst>
              <a:gd fmla="val 10467"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0"/>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a:off x="764000" y="-1236275"/>
            <a:ext cx="7616100" cy="7616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1198300" y="-801975"/>
            <a:ext cx="6747000" cy="6747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p:nvPr/>
        </p:nvSpPr>
        <p:spPr>
          <a:xfrm>
            <a:off x="2267900" y="267625"/>
            <a:ext cx="4608300" cy="4608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0"/>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1pPr>
            <a:lvl2pPr indent="0" lvl="1"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2pPr>
            <a:lvl3pPr indent="0" lvl="2"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3pPr>
            <a:lvl4pPr indent="0" lvl="3"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4pPr>
            <a:lvl5pPr indent="0" lvl="4"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5pPr>
            <a:lvl6pPr indent="0" lvl="5"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6pPr>
            <a:lvl7pPr indent="0" lvl="6"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7pPr>
            <a:lvl8pPr indent="0" lvl="7"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8pPr>
            <a:lvl9pPr indent="0" lvl="8" marL="0" marR="0" rtl="0" algn="ctr">
              <a:lnSpc>
                <a:spcPct val="100000"/>
              </a:lnSpc>
              <a:spcBef>
                <a:spcPts val="0"/>
              </a:spcBef>
              <a:spcAft>
                <a:spcPts val="0"/>
              </a:spcAft>
              <a:buClr>
                <a:srgbClr val="000000"/>
              </a:buClr>
              <a:buSzPts val="1000"/>
              <a:buFont typeface="Arial"/>
              <a:buNone/>
              <a:defRPr b="1" i="0" sz="1000" u="none" cap="none" strike="noStrike">
                <a:solidFill>
                  <a:srgbClr val="FFFFFF"/>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2pPr>
            <a:lvl3pPr lvl="2"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3pPr>
            <a:lvl4pPr lvl="3"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4pPr>
            <a:lvl5pPr lvl="4"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5pPr>
            <a:lvl6pPr lvl="5"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6pPr>
            <a:lvl7pPr lvl="6"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7pPr>
            <a:lvl8pPr lvl="7"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8pPr>
            <a:lvl9pPr lvl="8" marR="0" rtl="0" algn="l">
              <a:lnSpc>
                <a:spcPct val="100000"/>
              </a:lnSpc>
              <a:spcBef>
                <a:spcPts val="0"/>
              </a:spcBef>
              <a:spcAft>
                <a:spcPts val="0"/>
              </a:spcAft>
              <a:buClr>
                <a:schemeClr val="dk1"/>
              </a:buClr>
              <a:buSzPts val="3600"/>
              <a:buFont typeface="Poppins"/>
              <a:buNone/>
              <a:defRPr b="1" i="0" sz="3600" u="none" cap="none" strike="noStrike">
                <a:solidFill>
                  <a:schemeClr val="dk1"/>
                </a:solidFill>
                <a:latin typeface="Poppins"/>
                <a:ea typeface="Poppins"/>
                <a:cs typeface="Poppins"/>
                <a:sym typeface="Poppins"/>
              </a:defRPr>
            </a:lvl9pPr>
          </a:lstStyle>
          <a:p/>
        </p:txBody>
      </p:sp>
      <p:sp>
        <p:nvSpPr>
          <p:cNvPr id="8" name="Google Shape;8;p1"/>
          <p:cNvSpPr txBox="1"/>
          <p:nvPr>
            <p:ph idx="1" type="body"/>
          </p:nvPr>
        </p:nvSpPr>
        <p:spPr>
          <a:xfrm>
            <a:off x="1069625" y="1958050"/>
            <a:ext cx="4608300" cy="26184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600"/>
              </a:spcBef>
              <a:spcAft>
                <a:spcPts val="0"/>
              </a:spcAft>
              <a:buClr>
                <a:schemeClr val="lt2"/>
              </a:buClr>
              <a:buSzPts val="1600"/>
              <a:buFont typeface="Poppins Light"/>
              <a:buChar char="￮"/>
              <a:defRPr b="0" i="0" sz="1600" u="none" cap="none" strike="noStrike">
                <a:solidFill>
                  <a:schemeClr val="dk1"/>
                </a:solidFill>
                <a:latin typeface="Poppins Light"/>
                <a:ea typeface="Poppins Light"/>
                <a:cs typeface="Poppins Light"/>
                <a:sym typeface="Poppins Light"/>
              </a:defRPr>
            </a:lvl1pPr>
            <a:lvl2pPr indent="-330200" lvl="1" marL="914400" marR="0" rtl="0" algn="l">
              <a:lnSpc>
                <a:spcPct val="100000"/>
              </a:lnSpc>
              <a:spcBef>
                <a:spcPts val="0"/>
              </a:spcBef>
              <a:spcAft>
                <a:spcPts val="0"/>
              </a:spcAft>
              <a:buClr>
                <a:schemeClr val="lt2"/>
              </a:buClr>
              <a:buSzPts val="1600"/>
              <a:buFont typeface="Poppins Light"/>
              <a:buChar char="￮"/>
              <a:defRPr b="0" i="0" sz="1600" u="none" cap="none" strike="noStrike">
                <a:solidFill>
                  <a:schemeClr val="dk1"/>
                </a:solidFill>
                <a:latin typeface="Poppins Light"/>
                <a:ea typeface="Poppins Light"/>
                <a:cs typeface="Poppins Light"/>
                <a:sym typeface="Poppins Light"/>
              </a:defRPr>
            </a:lvl2pPr>
            <a:lvl3pPr indent="-330200" lvl="2" marL="1371600" marR="0" rtl="0" algn="l">
              <a:lnSpc>
                <a:spcPct val="100000"/>
              </a:lnSpc>
              <a:spcBef>
                <a:spcPts val="0"/>
              </a:spcBef>
              <a:spcAft>
                <a:spcPts val="0"/>
              </a:spcAft>
              <a:buClr>
                <a:schemeClr val="lt2"/>
              </a:buClr>
              <a:buSzPts val="1600"/>
              <a:buFont typeface="Poppins Light"/>
              <a:buChar char="￮"/>
              <a:defRPr b="0" i="0" sz="1600" u="none" cap="none" strike="noStrike">
                <a:solidFill>
                  <a:schemeClr val="dk1"/>
                </a:solidFill>
                <a:latin typeface="Poppins Light"/>
                <a:ea typeface="Poppins Light"/>
                <a:cs typeface="Poppins Light"/>
                <a:sym typeface="Poppins Light"/>
              </a:defRPr>
            </a:lvl3pPr>
            <a:lvl4pPr indent="-330200" lvl="3" marL="18288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4pPr>
            <a:lvl5pPr indent="-330200" lvl="4" marL="22860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5pPr>
            <a:lvl6pPr indent="-330200" lvl="5" marL="27432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6pPr>
            <a:lvl7pPr indent="-330200" lvl="6" marL="32004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7pPr>
            <a:lvl8pPr indent="-330200" lvl="7" marL="36576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8pPr>
            <a:lvl9pPr indent="-330200" lvl="8" marL="4114800" marR="0" rtl="0" algn="l">
              <a:lnSpc>
                <a:spcPct val="100000"/>
              </a:lnSpc>
              <a:spcBef>
                <a:spcPts val="0"/>
              </a:spcBef>
              <a:spcAft>
                <a:spcPts val="0"/>
              </a:spcAft>
              <a:buClr>
                <a:srgbClr val="CCCCCC"/>
              </a:buClr>
              <a:buSzPts val="1600"/>
              <a:buFont typeface="Poppins Light"/>
              <a:buChar char="■"/>
              <a:defRPr b="0" i="0" sz="1600" u="none" cap="none" strike="noStrike">
                <a:solidFill>
                  <a:schemeClr val="dk1"/>
                </a:solidFill>
                <a:latin typeface="Poppins Light"/>
                <a:ea typeface="Poppins Light"/>
                <a:cs typeface="Poppins Light"/>
                <a:sym typeface="Poppin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ctrTitle"/>
          </p:nvPr>
        </p:nvSpPr>
        <p:spPr>
          <a:xfrm>
            <a:off x="2048405" y="1359159"/>
            <a:ext cx="5121250" cy="2675077"/>
          </a:xfrm>
          <a:prstGeom prst="rect">
            <a:avLst/>
          </a:prstGeom>
          <a:noFill/>
          <a:ln>
            <a:noFill/>
          </a:ln>
          <a:effectLst>
            <a:outerShdw blurRad="85725" rotWithShape="0" algn="bl" dir="5400000" dist="19050">
              <a:srgbClr val="000000">
                <a:alpha val="9803"/>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3000">
                <a:solidFill>
                  <a:srgbClr val="00FFFF"/>
                </a:solidFill>
              </a:rPr>
              <a:t>Introduction to Software Engineering</a:t>
            </a:r>
            <a:endParaRPr/>
          </a:p>
          <a:p>
            <a:pPr indent="0" lvl="0" marL="0" rtl="0" algn="ctr">
              <a:lnSpc>
                <a:spcPct val="100000"/>
              </a:lnSpc>
              <a:spcBef>
                <a:spcPts val="0"/>
              </a:spcBef>
              <a:spcAft>
                <a:spcPts val="0"/>
              </a:spcAft>
              <a:buSzPts val="5200"/>
              <a:buNone/>
            </a:pPr>
            <a:r>
              <a:t/>
            </a:r>
            <a:endParaRPr/>
          </a:p>
          <a:p>
            <a:pPr indent="0" lvl="0" marL="0" rtl="0" algn="ctr">
              <a:lnSpc>
                <a:spcPct val="100000"/>
              </a:lnSpc>
              <a:spcBef>
                <a:spcPts val="0"/>
              </a:spcBef>
              <a:spcAft>
                <a:spcPts val="0"/>
              </a:spcAft>
              <a:buSzPts val="5200"/>
              <a:buNone/>
            </a:pPr>
            <a:r>
              <a:rPr lang="en" sz="3000">
                <a:solidFill>
                  <a:srgbClr val="F1C232"/>
                </a:solidFill>
              </a:rPr>
              <a:t>Project one Presentation</a:t>
            </a:r>
            <a:endParaRPr/>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t/>
            </a:r>
            <a:endParaRPr/>
          </a:p>
        </p:txBody>
      </p:sp>
      <p:sp>
        <p:nvSpPr>
          <p:cNvPr id="242" name="Google Shape;242;p23"/>
          <p:cNvSpPr txBox="1"/>
          <p:nvPr>
            <p:ph idx="1" type="body"/>
          </p:nvPr>
        </p:nvSpPr>
        <p:spPr>
          <a:xfrm>
            <a:off x="1069625" y="1958050"/>
            <a:ext cx="2236800" cy="26184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1400"/>
              <a:buNone/>
            </a:pPr>
            <a:r>
              <a:t/>
            </a:r>
            <a:endParaRPr/>
          </a:p>
        </p:txBody>
      </p:sp>
      <p:sp>
        <p:nvSpPr>
          <p:cNvPr id="243" name="Google Shape;243;p23"/>
          <p:cNvSpPr txBox="1"/>
          <p:nvPr>
            <p:ph idx="2" type="body"/>
          </p:nvPr>
        </p:nvSpPr>
        <p:spPr>
          <a:xfrm>
            <a:off x="3440857" y="1958050"/>
            <a:ext cx="2236800" cy="26184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1400"/>
              <a:buNone/>
            </a:pPr>
            <a:r>
              <a:t/>
            </a:r>
            <a:endParaRPr/>
          </a:p>
        </p:txBody>
      </p:sp>
      <p:sp>
        <p:nvSpPr>
          <p:cNvPr id="244" name="Google Shape;244;p23"/>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1" i="0" lang="en" sz="1000" u="none" cap="none" strike="noStrike">
                <a:solidFill>
                  <a:srgbClr val="FFFFFF"/>
                </a:solidFill>
                <a:latin typeface="Poppins"/>
                <a:ea typeface="Poppins"/>
                <a:cs typeface="Poppins"/>
                <a:sym typeface="Poppins"/>
              </a:rPr>
              <a:t>‹#›</a:t>
            </a:fld>
            <a:endParaRPr b="1" i="0" sz="1000" u="none" cap="none" strike="noStrike">
              <a:solidFill>
                <a:srgbClr val="FFFFFF"/>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t/>
            </a:r>
            <a:endParaRPr/>
          </a:p>
        </p:txBody>
      </p:sp>
      <p:sp>
        <p:nvSpPr>
          <p:cNvPr id="250" name="Google Shape;250;p24"/>
          <p:cNvSpPr txBox="1"/>
          <p:nvPr>
            <p:ph idx="1" type="body"/>
          </p:nvPr>
        </p:nvSpPr>
        <p:spPr>
          <a:xfrm>
            <a:off x="1069625" y="1958050"/>
            <a:ext cx="2236800" cy="26184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1400"/>
              <a:buNone/>
            </a:pPr>
            <a:r>
              <a:t/>
            </a:r>
            <a:endParaRPr/>
          </a:p>
        </p:txBody>
      </p:sp>
      <p:sp>
        <p:nvSpPr>
          <p:cNvPr id="251" name="Google Shape;251;p24"/>
          <p:cNvSpPr txBox="1"/>
          <p:nvPr>
            <p:ph idx="2" type="body"/>
          </p:nvPr>
        </p:nvSpPr>
        <p:spPr>
          <a:xfrm>
            <a:off x="3440857" y="1958050"/>
            <a:ext cx="2236800" cy="26184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1400"/>
              <a:buNone/>
            </a:pPr>
            <a:r>
              <a:t/>
            </a:r>
            <a:endParaRPr/>
          </a:p>
        </p:txBody>
      </p:sp>
      <p:sp>
        <p:nvSpPr>
          <p:cNvPr id="252" name="Google Shape;252;p24"/>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1" i="0" lang="en" sz="1000" u="none" cap="none" strike="noStrike">
                <a:solidFill>
                  <a:srgbClr val="FFFFFF"/>
                </a:solidFill>
                <a:latin typeface="Poppins"/>
                <a:ea typeface="Poppins"/>
                <a:cs typeface="Poppins"/>
                <a:sym typeface="Poppins"/>
              </a:rPr>
              <a:t>‹#›</a:t>
            </a:fld>
            <a:endParaRPr b="1" i="0" sz="1000" u="none" cap="none" strike="noStrike">
              <a:solidFill>
                <a:srgbClr val="FFFFFF"/>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457200" y="1166125"/>
            <a:ext cx="5220300" cy="68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5. integration and testing</a:t>
            </a:r>
            <a:endParaRPr/>
          </a:p>
        </p:txBody>
      </p:sp>
      <p:sp>
        <p:nvSpPr>
          <p:cNvPr id="258" name="Google Shape;258;p25"/>
          <p:cNvSpPr txBox="1"/>
          <p:nvPr>
            <p:ph idx="1" type="body"/>
          </p:nvPr>
        </p:nvSpPr>
        <p:spPr>
          <a:xfrm>
            <a:off x="1069625" y="1958050"/>
            <a:ext cx="1485300" cy="261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100"/>
              <a:buNone/>
            </a:pPr>
            <a:r>
              <a:rPr b="1" lang="en"/>
              <a:t>We run a few tests on  our system during the implementation face all of which our system passed.</a:t>
            </a:r>
            <a:endParaRPr b="1"/>
          </a:p>
          <a:p>
            <a:pPr indent="0" lvl="0" marL="0" rtl="0" algn="l">
              <a:lnSpc>
                <a:spcPct val="100000"/>
              </a:lnSpc>
              <a:spcBef>
                <a:spcPts val="600"/>
              </a:spcBef>
              <a:spcAft>
                <a:spcPts val="0"/>
              </a:spcAft>
              <a:buSzPts val="1100"/>
              <a:buNone/>
            </a:pPr>
            <a:r>
              <a:t/>
            </a:r>
            <a:endParaRPr b="1"/>
          </a:p>
          <a:p>
            <a:pPr indent="0" lvl="0" marL="0" rtl="0" algn="l">
              <a:lnSpc>
                <a:spcPct val="100000"/>
              </a:lnSpc>
              <a:spcBef>
                <a:spcPts val="600"/>
              </a:spcBef>
              <a:spcAft>
                <a:spcPts val="0"/>
              </a:spcAft>
              <a:buSzPts val="1100"/>
              <a:buNone/>
            </a:pPr>
            <a:r>
              <a:t/>
            </a:r>
            <a:endParaRPr b="1"/>
          </a:p>
          <a:p>
            <a:pPr indent="0" lvl="0" marL="0" rtl="0" algn="l">
              <a:lnSpc>
                <a:spcPct val="100000"/>
              </a:lnSpc>
              <a:spcBef>
                <a:spcPts val="600"/>
              </a:spcBef>
              <a:spcAft>
                <a:spcPts val="0"/>
              </a:spcAft>
              <a:buSzPts val="1100"/>
              <a:buNone/>
            </a:pPr>
            <a:r>
              <a:t/>
            </a:r>
            <a:endParaRPr b="1"/>
          </a:p>
          <a:p>
            <a:pPr indent="0" lvl="0" marL="0" rtl="0" algn="l">
              <a:lnSpc>
                <a:spcPct val="100000"/>
              </a:lnSpc>
              <a:spcBef>
                <a:spcPts val="600"/>
              </a:spcBef>
              <a:spcAft>
                <a:spcPts val="0"/>
              </a:spcAft>
              <a:buSzPts val="1100"/>
              <a:buNone/>
            </a:pPr>
            <a:r>
              <a:rPr b="1" lang="en"/>
              <a:t>NB: testing was done at every stage of the process.</a:t>
            </a:r>
            <a:endParaRPr/>
          </a:p>
        </p:txBody>
      </p:sp>
      <p:sp>
        <p:nvSpPr>
          <p:cNvPr id="259" name="Google Shape;259;p25"/>
          <p:cNvSpPr txBox="1"/>
          <p:nvPr>
            <p:ph idx="2" type="body"/>
          </p:nvPr>
        </p:nvSpPr>
        <p:spPr>
          <a:xfrm>
            <a:off x="2648756" y="2350042"/>
            <a:ext cx="1485167" cy="261838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100"/>
              <a:buNone/>
            </a:pPr>
            <a:r>
              <a:rPr b="1" lang="en"/>
              <a:t>Due to time constraint, we could not fully integrate our system but we have reason to believe that the client will be pleased with our work.</a:t>
            </a:r>
            <a:endParaRPr b="1"/>
          </a:p>
        </p:txBody>
      </p:sp>
      <p:sp>
        <p:nvSpPr>
          <p:cNvPr id="260" name="Google Shape;260;p25"/>
          <p:cNvSpPr txBox="1"/>
          <p:nvPr>
            <p:ph idx="3" type="body"/>
          </p:nvPr>
        </p:nvSpPr>
        <p:spPr>
          <a:xfrm>
            <a:off x="4227883" y="2759847"/>
            <a:ext cx="1485167" cy="261838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100"/>
              <a:buNone/>
            </a:pPr>
            <a:r>
              <a:rPr b="1" lang="en"/>
              <a:t>6, 7. maintenance and retirement</a:t>
            </a:r>
            <a:endParaRPr/>
          </a:p>
          <a:p>
            <a:pPr indent="0" lvl="0" marL="0" rtl="0" algn="l">
              <a:lnSpc>
                <a:spcPct val="100000"/>
              </a:lnSpc>
              <a:spcBef>
                <a:spcPts val="600"/>
              </a:spcBef>
              <a:spcAft>
                <a:spcPts val="0"/>
              </a:spcAft>
              <a:buSzPts val="1100"/>
              <a:buNone/>
            </a:pPr>
            <a:r>
              <a:rPr b="1" lang="en"/>
              <a:t>we hope to maintain this system for a good time and  when necessary retire it and replace it with a more improved system.</a:t>
            </a:r>
            <a:endParaRPr b="1"/>
          </a:p>
        </p:txBody>
      </p:sp>
      <p:sp>
        <p:nvSpPr>
          <p:cNvPr id="261" name="Google Shape;261;p25"/>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pic>
        <p:nvPicPr>
          <p:cNvPr id="262" name="Google Shape;262;p25"/>
          <p:cNvPicPr preferRelativeResize="0"/>
          <p:nvPr/>
        </p:nvPicPr>
        <p:blipFill rotWithShape="1">
          <a:blip r:embed="rId3">
            <a:alphaModFix/>
          </a:blip>
          <a:srcRect b="0" l="0" r="0" t="0"/>
          <a:stretch/>
        </p:blipFill>
        <p:spPr>
          <a:xfrm>
            <a:off x="6372150" y="1054450"/>
            <a:ext cx="3034500" cy="3034500"/>
          </a:xfrm>
          <a:prstGeom prst="ellipse">
            <a:avLst/>
          </a:prstGeom>
          <a:noFill/>
          <a:ln>
            <a:noFill/>
          </a:ln>
        </p:spPr>
      </p:pic>
      <p:grpSp>
        <p:nvGrpSpPr>
          <p:cNvPr id="263" name="Google Shape;263;p25"/>
          <p:cNvGrpSpPr/>
          <p:nvPr/>
        </p:nvGrpSpPr>
        <p:grpSpPr>
          <a:xfrm>
            <a:off x="5853100" y="3068600"/>
            <a:ext cx="1539600" cy="1539600"/>
            <a:chOff x="6680825" y="2549350"/>
            <a:chExt cx="1539600" cy="1539600"/>
          </a:xfrm>
        </p:grpSpPr>
        <p:sp>
          <p:nvSpPr>
            <p:cNvPr id="264" name="Google Shape;264;p25"/>
            <p:cNvSpPr/>
            <p:nvPr/>
          </p:nvSpPr>
          <p:spPr>
            <a:xfrm>
              <a:off x="6825669" y="2694194"/>
              <a:ext cx="1249800" cy="1249800"/>
            </a:xfrm>
            <a:prstGeom prst="ellipse">
              <a:avLst/>
            </a:prstGeom>
            <a:solidFill>
              <a:srgbClr val="000000">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5"/>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5"/>
            <p:cNvSpPr/>
            <p:nvPr/>
          </p:nvSpPr>
          <p:spPr>
            <a:xfrm>
              <a:off x="6680825" y="2549350"/>
              <a:ext cx="1539600" cy="1539600"/>
            </a:xfrm>
            <a:prstGeom prst="donut">
              <a:avLst>
                <a:gd fmla="val 675" name="adj"/>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 name="Google Shape;267;p25"/>
          <p:cNvGrpSpPr/>
          <p:nvPr/>
        </p:nvGrpSpPr>
        <p:grpSpPr>
          <a:xfrm>
            <a:off x="6405399" y="3676684"/>
            <a:ext cx="435022" cy="323445"/>
            <a:chOff x="5247525" y="3007275"/>
            <a:chExt cx="517575" cy="384825"/>
          </a:xfrm>
        </p:grpSpPr>
        <p:sp>
          <p:nvSpPr>
            <p:cNvPr id="268" name="Google Shape;268;p25"/>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5"/>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3" name="Shape 273"/>
        <p:cNvGrpSpPr/>
        <p:nvPr/>
      </p:nvGrpSpPr>
      <p:grpSpPr>
        <a:xfrm>
          <a:off x="0" y="0"/>
          <a:ext cx="0" cy="0"/>
          <a:chOff x="0" y="0"/>
          <a:chExt cx="0" cy="0"/>
        </a:xfrm>
      </p:grpSpPr>
      <p:sp>
        <p:nvSpPr>
          <p:cNvPr id="274" name="Google Shape;274;p26"/>
          <p:cNvSpPr txBox="1"/>
          <p:nvPr>
            <p:ph idx="4294967295" type="title"/>
          </p:nvPr>
        </p:nvSpPr>
        <p:spPr>
          <a:xfrm>
            <a:off x="1019273" y="628103"/>
            <a:ext cx="4878305" cy="4503401"/>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4A86E8"/>
                </a:solidFill>
                <a:latin typeface="Arial"/>
                <a:ea typeface="Arial"/>
                <a:cs typeface="Arial"/>
                <a:sym typeface="Arial"/>
              </a:rPr>
              <a:t>The non functional requirements are:</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FF0000"/>
                </a:solidFill>
                <a:latin typeface="Arial"/>
                <a:ea typeface="Arial"/>
                <a:cs typeface="Arial"/>
                <a:sym typeface="Arial"/>
              </a:rPr>
              <a:t>the system is fast hence has a good performance, it is portable as it can be hosted on different browsers and operating systems, high security, highly user friendly, and reliable.</a:t>
            </a:r>
            <a:endParaRPr/>
          </a:p>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FF0000"/>
              </a:solidFill>
              <a:latin typeface="Arial"/>
              <a:ea typeface="Arial"/>
              <a:cs typeface="Arial"/>
              <a:sym typeface="Arial"/>
            </a:endParaRPr>
          </a:p>
        </p:txBody>
      </p:sp>
      <p:sp>
        <p:nvSpPr>
          <p:cNvPr id="275" name="Google Shape;275;p26"/>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ph type="title"/>
          </p:nvPr>
        </p:nvSpPr>
        <p:spPr>
          <a:xfrm>
            <a:off x="69434" y="-73822"/>
            <a:ext cx="3814534" cy="520515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Functional and non-functional requirements:</a:t>
            </a:r>
            <a:endParaRPr/>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b="0" lang="en" sz="2400"/>
              <a:t>The CPENspace system has a </a:t>
            </a:r>
            <a:r>
              <a:rPr b="0" lang="en" sz="2400">
                <a:solidFill>
                  <a:srgbClr val="FF0000"/>
                </a:solidFill>
              </a:rPr>
              <a:t>users app </a:t>
            </a:r>
            <a:r>
              <a:rPr b="0" lang="en" sz="2400"/>
              <a:t>to register and authenticate users, thus it able to moderate who has access to the content in the repository, as well as a </a:t>
            </a:r>
            <a:r>
              <a:rPr b="0" lang="en" sz="2400">
                <a:solidFill>
                  <a:srgbClr val="FF0000"/>
                </a:solidFill>
              </a:rPr>
              <a:t>dashboard</a:t>
            </a:r>
            <a:r>
              <a:rPr b="0" lang="en" sz="2400"/>
              <a:t> to hold and organize the content of the repository. It provides an administrator who can alter the content in the repositiry.</a:t>
            </a:r>
            <a:endParaRPr/>
          </a:p>
        </p:txBody>
      </p:sp>
      <p:sp>
        <p:nvSpPr>
          <p:cNvPr id="281" name="Google Shape;281;p27"/>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282" name="Google Shape;282;p27"/>
          <p:cNvGrpSpPr/>
          <p:nvPr/>
        </p:nvGrpSpPr>
        <p:grpSpPr>
          <a:xfrm>
            <a:off x="4361713" y="1054632"/>
            <a:ext cx="3339000" cy="3339000"/>
            <a:chOff x="2902488" y="902232"/>
            <a:chExt cx="3339000" cy="3339000"/>
          </a:xfrm>
        </p:grpSpPr>
        <p:sp>
          <p:nvSpPr>
            <p:cNvPr id="283" name="Google Shape;283;p27"/>
            <p:cNvSpPr/>
            <p:nvPr/>
          </p:nvSpPr>
          <p:spPr>
            <a:xfrm rot="-5400000">
              <a:off x="2902488" y="902232"/>
              <a:ext cx="3339000" cy="3339000"/>
            </a:xfrm>
            <a:prstGeom prst="ellipse">
              <a:avLst/>
            </a:prstGeom>
            <a:noFill/>
            <a:ln cap="flat" cmpd="sng" w="19050">
              <a:solidFill>
                <a:srgbClr val="E8E8E8"/>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Light"/>
                <a:ea typeface="Poppins Light"/>
                <a:cs typeface="Poppins Light"/>
                <a:sym typeface="Poppins Light"/>
              </a:endParaRPr>
            </a:p>
          </p:txBody>
        </p:sp>
        <p:sp>
          <p:nvSpPr>
            <p:cNvPr id="284" name="Google Shape;284;p27"/>
            <p:cNvSpPr/>
            <p:nvPr/>
          </p:nvSpPr>
          <p:spPr>
            <a:xfrm>
              <a:off x="3123738" y="1123632"/>
              <a:ext cx="2896500" cy="2896200"/>
            </a:xfrm>
            <a:prstGeom prst="pie">
              <a:avLst>
                <a:gd fmla="val 1811602" name="adj1"/>
                <a:gd fmla="val 16214886" name="adj2"/>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Light"/>
                <a:ea typeface="Poppins Light"/>
                <a:cs typeface="Poppins Light"/>
                <a:sym typeface="Poppins Light"/>
              </a:endParaRPr>
            </a:p>
          </p:txBody>
        </p:sp>
      </p:grpSp>
      <p:grpSp>
        <p:nvGrpSpPr>
          <p:cNvPr id="285" name="Google Shape;285;p27"/>
          <p:cNvGrpSpPr/>
          <p:nvPr/>
        </p:nvGrpSpPr>
        <p:grpSpPr>
          <a:xfrm>
            <a:off x="5123263" y="1816182"/>
            <a:ext cx="1815900" cy="1815900"/>
            <a:chOff x="3664038" y="1663782"/>
            <a:chExt cx="1815900" cy="1815900"/>
          </a:xfrm>
        </p:grpSpPr>
        <p:sp>
          <p:nvSpPr>
            <p:cNvPr id="286" name="Google Shape;286;p27"/>
            <p:cNvSpPr/>
            <p:nvPr/>
          </p:nvSpPr>
          <p:spPr>
            <a:xfrm>
              <a:off x="3664038" y="1663782"/>
              <a:ext cx="1815900" cy="18159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oppins"/>
                <a:ea typeface="Poppins"/>
                <a:cs typeface="Poppins"/>
                <a:sym typeface="Poppins"/>
              </a:endParaRPr>
            </a:p>
          </p:txBody>
        </p:sp>
        <p:sp>
          <p:nvSpPr>
            <p:cNvPr id="287" name="Google Shape;287;p27"/>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n" sz="1800" u="none" cap="none" strike="noStrike">
                  <a:solidFill>
                    <a:srgbClr val="FFFFFF"/>
                  </a:solidFill>
                  <a:latin typeface="Poppins"/>
                  <a:ea typeface="Poppins"/>
                  <a:cs typeface="Poppins"/>
                  <a:sym typeface="Poppins"/>
                </a:rPr>
                <a:t>users app</a:t>
              </a:r>
              <a:endParaRPr b="1" i="0" sz="1400" u="none" cap="none" strike="noStrike">
                <a:solidFill>
                  <a:srgbClr val="FFFFFF"/>
                </a:solidFill>
                <a:latin typeface="Poppins"/>
                <a:ea typeface="Poppins"/>
                <a:cs typeface="Poppins"/>
                <a:sym typeface="Poppins"/>
              </a:endParaRPr>
            </a:p>
            <a:p>
              <a:pPr indent="0" lvl="0" marL="0" marR="0" rtl="0" algn="ctr">
                <a:lnSpc>
                  <a:spcPct val="115000"/>
                </a:lnSpc>
                <a:spcBef>
                  <a:spcPts val="0"/>
                </a:spcBef>
                <a:spcAft>
                  <a:spcPts val="0"/>
                </a:spcAft>
                <a:buClr>
                  <a:srgbClr val="000000"/>
                </a:buClr>
                <a:buSzPts val="1800"/>
                <a:buFont typeface="Arial"/>
                <a:buNone/>
              </a:pPr>
              <a:r>
                <a:rPr b="1" i="0" lang="en" sz="1800" u="none" cap="none" strike="noStrike">
                  <a:solidFill>
                    <a:srgbClr val="FFFFFF"/>
                  </a:solidFill>
                  <a:latin typeface="Poppins"/>
                  <a:ea typeface="Poppins"/>
                  <a:cs typeface="Poppins"/>
                  <a:sym typeface="Poppins"/>
                </a:rPr>
                <a:t>&amp;</a:t>
              </a:r>
              <a:endParaRPr/>
            </a:p>
            <a:p>
              <a:pPr indent="0" lvl="0" marL="0" marR="0" rtl="0" algn="ctr">
                <a:lnSpc>
                  <a:spcPct val="115000"/>
                </a:lnSpc>
                <a:spcBef>
                  <a:spcPts val="0"/>
                </a:spcBef>
                <a:spcAft>
                  <a:spcPts val="0"/>
                </a:spcAft>
                <a:buClr>
                  <a:srgbClr val="000000"/>
                </a:buClr>
                <a:buSzPts val="1800"/>
                <a:buFont typeface="Arial"/>
                <a:buNone/>
              </a:pPr>
              <a:r>
                <a:rPr b="1" i="0" lang="en" sz="1800" u="none" cap="none" strike="noStrike">
                  <a:solidFill>
                    <a:srgbClr val="FFFFFF"/>
                  </a:solidFill>
                  <a:latin typeface="Poppins"/>
                  <a:ea typeface="Poppins"/>
                  <a:cs typeface="Poppins"/>
                  <a:sym typeface="Poppins"/>
                </a:rPr>
                <a:t>Dashboard</a:t>
              </a:r>
              <a:endParaRPr/>
            </a:p>
          </p:txBody>
        </p:sp>
      </p:grpSp>
      <p:grpSp>
        <p:nvGrpSpPr>
          <p:cNvPr id="288" name="Google Shape;288;p27"/>
          <p:cNvGrpSpPr/>
          <p:nvPr/>
        </p:nvGrpSpPr>
        <p:grpSpPr>
          <a:xfrm>
            <a:off x="5501290" y="598229"/>
            <a:ext cx="1068600" cy="1068600"/>
            <a:chOff x="2859873" y="853971"/>
            <a:chExt cx="1068600" cy="1068600"/>
          </a:xfrm>
        </p:grpSpPr>
        <p:sp>
          <p:nvSpPr>
            <p:cNvPr id="289" name="Google Shape;289;p27"/>
            <p:cNvSpPr/>
            <p:nvPr/>
          </p:nvSpPr>
          <p:spPr>
            <a:xfrm>
              <a:off x="2859873" y="853971"/>
              <a:ext cx="1068600" cy="10686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Light"/>
                <a:ea typeface="Poppins Light"/>
                <a:cs typeface="Poppins Light"/>
                <a:sym typeface="Poppins Light"/>
              </a:endParaRPr>
            </a:p>
          </p:txBody>
        </p:sp>
        <p:sp>
          <p:nvSpPr>
            <p:cNvPr id="290" name="Google Shape;290;p27"/>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Poppins Light"/>
                  <a:ea typeface="Poppins Light"/>
                  <a:cs typeface="Poppins Light"/>
                  <a:sym typeface="Poppins Light"/>
                </a:rPr>
                <a:t>sign</a:t>
              </a:r>
              <a:r>
                <a:rPr b="0" i="0" lang="en" sz="800" u="none" cap="none" strike="noStrike">
                  <a:solidFill>
                    <a:srgbClr val="FFFFFF"/>
                  </a:solidFill>
                  <a:latin typeface="Poppins Light"/>
                  <a:ea typeface="Poppins Light"/>
                  <a:cs typeface="Poppins Light"/>
                  <a:sym typeface="Poppins Light"/>
                </a:rPr>
                <a:t> </a:t>
              </a:r>
              <a:r>
                <a:rPr b="0" i="0" lang="en" sz="1800" u="none" cap="none" strike="noStrike">
                  <a:solidFill>
                    <a:srgbClr val="FFFFFF"/>
                  </a:solidFill>
                  <a:latin typeface="Poppins Light"/>
                  <a:ea typeface="Poppins Light"/>
                  <a:cs typeface="Poppins Light"/>
                  <a:sym typeface="Poppins Light"/>
                </a:rPr>
                <a:t>up</a:t>
              </a:r>
              <a:endParaRPr b="0" i="0" sz="800" u="none" cap="none" strike="noStrike">
                <a:solidFill>
                  <a:srgbClr val="FFFFFF"/>
                </a:solidFill>
                <a:latin typeface="Poppins Light"/>
                <a:ea typeface="Poppins Light"/>
                <a:cs typeface="Poppins Light"/>
                <a:sym typeface="Poppins Light"/>
              </a:endParaRPr>
            </a:p>
          </p:txBody>
        </p:sp>
      </p:grpSp>
      <p:grpSp>
        <p:nvGrpSpPr>
          <p:cNvPr id="291" name="Google Shape;291;p27"/>
          <p:cNvGrpSpPr/>
          <p:nvPr/>
        </p:nvGrpSpPr>
        <p:grpSpPr>
          <a:xfrm>
            <a:off x="4049921" y="3039058"/>
            <a:ext cx="1068600" cy="1068600"/>
            <a:chOff x="2859873" y="853971"/>
            <a:chExt cx="1068600" cy="1068600"/>
          </a:xfrm>
        </p:grpSpPr>
        <p:sp>
          <p:nvSpPr>
            <p:cNvPr id="292" name="Google Shape;292;p27"/>
            <p:cNvSpPr/>
            <p:nvPr/>
          </p:nvSpPr>
          <p:spPr>
            <a:xfrm>
              <a:off x="2859873" y="853971"/>
              <a:ext cx="1068600" cy="10686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Light"/>
                <a:ea typeface="Poppins Light"/>
                <a:cs typeface="Poppins Light"/>
                <a:sym typeface="Poppins Light"/>
              </a:endParaRPr>
            </a:p>
          </p:txBody>
        </p:sp>
        <p:sp>
          <p:nvSpPr>
            <p:cNvPr id="293" name="Google Shape;293;p27"/>
            <p:cNvSpPr txBox="1"/>
            <p:nvPr/>
          </p:nvSpPr>
          <p:spPr>
            <a:xfrm>
              <a:off x="3012800" y="1022197"/>
              <a:ext cx="762600" cy="732300"/>
            </a:xfrm>
            <a:prstGeom prst="rect">
              <a:avLst/>
            </a:prstGeom>
            <a:solidFill>
              <a:srgbClr val="999999"/>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Poppins Light"/>
                  <a:ea typeface="Poppins Light"/>
                  <a:cs typeface="Poppins Light"/>
                  <a:sym typeface="Poppins Light"/>
                </a:rPr>
                <a:t>login</a:t>
              </a:r>
              <a:endParaRPr b="0" i="0" sz="800" u="none" cap="none" strike="noStrike">
                <a:solidFill>
                  <a:srgbClr val="FFFFFF"/>
                </a:solidFill>
                <a:latin typeface="Poppins Light"/>
                <a:ea typeface="Poppins Light"/>
                <a:cs typeface="Poppins Light"/>
                <a:sym typeface="Poppins Light"/>
              </a:endParaRPr>
            </a:p>
          </p:txBody>
        </p:sp>
      </p:grpSp>
      <p:grpSp>
        <p:nvGrpSpPr>
          <p:cNvPr id="294" name="Google Shape;294;p27"/>
          <p:cNvGrpSpPr/>
          <p:nvPr/>
        </p:nvGrpSpPr>
        <p:grpSpPr>
          <a:xfrm>
            <a:off x="6939268" y="3031413"/>
            <a:ext cx="1068600" cy="1068600"/>
            <a:chOff x="5214448" y="3234278"/>
            <a:chExt cx="1068600" cy="1068600"/>
          </a:xfrm>
        </p:grpSpPr>
        <p:sp>
          <p:nvSpPr>
            <p:cNvPr id="295" name="Google Shape;295;p27"/>
            <p:cNvSpPr/>
            <p:nvPr/>
          </p:nvSpPr>
          <p:spPr>
            <a:xfrm>
              <a:off x="5214448" y="3234278"/>
              <a:ext cx="1068600" cy="10686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Light"/>
                <a:ea typeface="Poppins Light"/>
                <a:cs typeface="Poppins Light"/>
                <a:sym typeface="Poppins Light"/>
              </a:endParaRPr>
            </a:p>
          </p:txBody>
        </p:sp>
        <p:sp>
          <p:nvSpPr>
            <p:cNvPr id="296" name="Google Shape;296;p27"/>
            <p:cNvSpPr txBox="1"/>
            <p:nvPr/>
          </p:nvSpPr>
          <p:spPr>
            <a:xfrm>
              <a:off x="5367375" y="3402503"/>
              <a:ext cx="762600" cy="732300"/>
            </a:xfrm>
            <a:prstGeom prst="rect">
              <a:avLst/>
            </a:prstGeom>
            <a:solidFill>
              <a:srgbClr val="999999"/>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Poppins Light"/>
                  <a:ea typeface="Poppins Light"/>
                  <a:cs typeface="Poppins Light"/>
                  <a:sym typeface="Poppins Light"/>
                </a:rPr>
                <a:t>logout</a:t>
              </a:r>
              <a:endParaRPr b="0" i="0" sz="800" u="none" cap="none" strike="noStrike">
                <a:solidFill>
                  <a:srgbClr val="FFFFFF"/>
                </a:solidFill>
                <a:latin typeface="Poppins Light"/>
                <a:ea typeface="Poppins Light"/>
                <a:cs typeface="Poppins Light"/>
                <a:sym typeface="Poppins Light"/>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28"/>
          <p:cNvPicPr preferRelativeResize="0"/>
          <p:nvPr/>
        </p:nvPicPr>
        <p:blipFill rotWithShape="1">
          <a:blip r:embed="rId3">
            <a:alphaModFix/>
          </a:blip>
          <a:srcRect b="0" l="0" r="0" t="0"/>
          <a:stretch/>
        </p:blipFill>
        <p:spPr>
          <a:xfrm>
            <a:off x="5376775" y="592475"/>
            <a:ext cx="3958500" cy="3958500"/>
          </a:xfrm>
          <a:prstGeom prst="ellipse">
            <a:avLst/>
          </a:prstGeom>
          <a:noFill/>
          <a:ln>
            <a:noFill/>
          </a:ln>
        </p:spPr>
      </p:pic>
      <p:sp>
        <p:nvSpPr>
          <p:cNvPr id="302" name="Google Shape;302;p28"/>
          <p:cNvSpPr txBox="1"/>
          <p:nvPr>
            <p:ph type="title"/>
          </p:nvPr>
        </p:nvSpPr>
        <p:spPr>
          <a:xfrm>
            <a:off x="189936" y="293064"/>
            <a:ext cx="4504677" cy="68305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0" lang="en" sz="3000">
                <a:solidFill>
                  <a:srgbClr val="F1C232"/>
                </a:solidFill>
              </a:rPr>
              <a:t>Tools and resources used.</a:t>
            </a:r>
            <a:endParaRPr/>
          </a:p>
        </p:txBody>
      </p:sp>
      <p:sp>
        <p:nvSpPr>
          <p:cNvPr id="303" name="Google Shape;303;p28"/>
          <p:cNvSpPr txBox="1"/>
          <p:nvPr>
            <p:ph idx="1" type="body"/>
          </p:nvPr>
        </p:nvSpPr>
        <p:spPr>
          <a:xfrm>
            <a:off x="351739" y="1280914"/>
            <a:ext cx="3853220" cy="352995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lang="en"/>
              <a:t>IN putting the CPENspace site together, we used the following tools and resources:</a:t>
            </a:r>
            <a:endParaRPr/>
          </a:p>
          <a:p>
            <a:pPr indent="0" lvl="0" marL="0" rtl="0" algn="l">
              <a:lnSpc>
                <a:spcPct val="100000"/>
              </a:lnSpc>
              <a:spcBef>
                <a:spcPts val="600"/>
              </a:spcBef>
              <a:spcAft>
                <a:spcPts val="0"/>
              </a:spcAft>
              <a:buSzPts val="1600"/>
              <a:buNone/>
            </a:pPr>
            <a:r>
              <a:t/>
            </a:r>
            <a:endParaRPr/>
          </a:p>
          <a:p>
            <a:pPr indent="-101600" lvl="0" marL="0" rtl="0" algn="l">
              <a:lnSpc>
                <a:spcPct val="100000"/>
              </a:lnSpc>
              <a:spcBef>
                <a:spcPts val="600"/>
              </a:spcBef>
              <a:spcAft>
                <a:spcPts val="0"/>
              </a:spcAft>
              <a:buSzPts val="1600"/>
              <a:buChar char="•"/>
            </a:pPr>
            <a:r>
              <a:rPr lang="en"/>
              <a:t>Visual code text editor, </a:t>
            </a:r>
            <a:endParaRPr/>
          </a:p>
          <a:p>
            <a:pPr indent="-101600" lvl="0" marL="0" rtl="0" algn="l">
              <a:lnSpc>
                <a:spcPct val="100000"/>
              </a:lnSpc>
              <a:spcBef>
                <a:spcPts val="600"/>
              </a:spcBef>
              <a:spcAft>
                <a:spcPts val="0"/>
              </a:spcAft>
              <a:buSzPts val="1600"/>
              <a:buChar char="•"/>
            </a:pPr>
            <a:r>
              <a:rPr lang="en"/>
              <a:t>bootstrap,</a:t>
            </a:r>
            <a:endParaRPr/>
          </a:p>
          <a:p>
            <a:pPr indent="-101600" lvl="0" marL="0" rtl="0" algn="l">
              <a:lnSpc>
                <a:spcPct val="100000"/>
              </a:lnSpc>
              <a:spcBef>
                <a:spcPts val="600"/>
              </a:spcBef>
              <a:spcAft>
                <a:spcPts val="0"/>
              </a:spcAft>
              <a:buSzPts val="1600"/>
              <a:buChar char="•"/>
            </a:pPr>
            <a:r>
              <a:rPr lang="en"/>
              <a:t>Django framework</a:t>
            </a:r>
            <a:endParaRPr/>
          </a:p>
          <a:p>
            <a:pPr indent="-101600" lvl="0" marL="0" rtl="0" algn="l">
              <a:lnSpc>
                <a:spcPct val="100000"/>
              </a:lnSpc>
              <a:spcBef>
                <a:spcPts val="600"/>
              </a:spcBef>
              <a:spcAft>
                <a:spcPts val="0"/>
              </a:spcAft>
              <a:buSzPts val="1600"/>
              <a:buChar char="•"/>
            </a:pPr>
            <a:r>
              <a:rPr lang="en"/>
              <a:t>Python programming language</a:t>
            </a:r>
            <a:endParaRPr/>
          </a:p>
          <a:p>
            <a:pPr indent="-101600" lvl="0" marL="0" rtl="0" algn="l">
              <a:lnSpc>
                <a:spcPct val="100000"/>
              </a:lnSpc>
              <a:spcBef>
                <a:spcPts val="600"/>
              </a:spcBef>
              <a:spcAft>
                <a:spcPts val="0"/>
              </a:spcAft>
              <a:buSzPts val="1600"/>
              <a:buChar char="•"/>
            </a:pPr>
            <a:r>
              <a:rPr lang="en"/>
              <a:t>microsoft visio</a:t>
            </a:r>
            <a:endParaRPr/>
          </a:p>
          <a:p>
            <a:pPr indent="-101600" lvl="0" marL="0" rtl="0" algn="l">
              <a:lnSpc>
                <a:spcPct val="100000"/>
              </a:lnSpc>
              <a:spcBef>
                <a:spcPts val="600"/>
              </a:spcBef>
              <a:spcAft>
                <a:spcPts val="0"/>
              </a:spcAft>
              <a:buSzPts val="1600"/>
              <a:buChar char="•"/>
            </a:pPr>
            <a:r>
              <a:rPr lang="en"/>
              <a:t>online resources such as slidesCarnival to produce this awesone slides, etc</a:t>
            </a:r>
            <a:endParaRPr/>
          </a:p>
        </p:txBody>
      </p:sp>
      <p:sp>
        <p:nvSpPr>
          <p:cNvPr id="304" name="Google Shape;304;p28"/>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type="ctrTitle"/>
          </p:nvPr>
        </p:nvSpPr>
        <p:spPr>
          <a:xfrm>
            <a:off x="2786721" y="887056"/>
            <a:ext cx="4004329" cy="956615"/>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3000"/>
              <a:t>Project cost and other relevant information</a:t>
            </a:r>
            <a:endParaRPr/>
          </a:p>
        </p:txBody>
      </p:sp>
      <p:sp>
        <p:nvSpPr>
          <p:cNvPr id="310" name="Google Shape;310;p29"/>
          <p:cNvSpPr txBox="1"/>
          <p:nvPr>
            <p:ph idx="1" type="subTitle"/>
          </p:nvPr>
        </p:nvSpPr>
        <p:spPr>
          <a:xfrm>
            <a:off x="2557722" y="2084949"/>
            <a:ext cx="4106653" cy="2723476"/>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2400"/>
              <a:t>This project was built mainly with open-source online resources and free tools  with the greatest cost invested being the time and commitment of the team members of the </a:t>
            </a:r>
            <a:r>
              <a:rPr lang="en" sz="2400">
                <a:solidFill>
                  <a:srgbClr val="980000"/>
                </a:solidFill>
              </a:rPr>
              <a:t>Great </a:t>
            </a:r>
            <a:r>
              <a:rPr lang="en" sz="2400">
                <a:solidFill>
                  <a:srgbClr val="FF0000"/>
                </a:solidFill>
              </a:rPr>
              <a:t>Mates</a:t>
            </a:r>
            <a:endParaRPr/>
          </a:p>
        </p:txBody>
      </p:sp>
      <p:sp>
        <p:nvSpPr>
          <p:cNvPr id="311" name="Google Shape;311;p29"/>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6000" u="none" cap="none" strike="noStrike">
                <a:solidFill>
                  <a:srgbClr val="980000"/>
                </a:solidFill>
                <a:latin typeface="Arial"/>
                <a:ea typeface="Arial"/>
                <a:cs typeface="Arial"/>
                <a:sym typeface="Arial"/>
              </a:rPr>
              <a:t>0</a:t>
            </a:r>
            <a:r>
              <a:rPr b="0" i="0" lang="en" sz="6000" u="none" cap="none" strike="noStrike">
                <a:solidFill>
                  <a:srgbClr val="F6B26B"/>
                </a:solidFill>
                <a:latin typeface="Arial"/>
                <a:ea typeface="Arial"/>
                <a:cs typeface="Arial"/>
                <a:sym typeface="Arial"/>
              </a:rPr>
              <a:t>0</a:t>
            </a:r>
            <a:endParaRPr b="0" i="0" sz="6000" u="none" cap="none"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0"/>
          <p:cNvSpPr txBox="1"/>
          <p:nvPr>
            <p:ph type="title"/>
          </p:nvPr>
        </p:nvSpPr>
        <p:spPr>
          <a:xfrm>
            <a:off x="100848" y="257428"/>
            <a:ext cx="5220186" cy="68305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Team Great Mates</a:t>
            </a:r>
            <a:endParaRPr/>
          </a:p>
        </p:txBody>
      </p:sp>
      <p:sp>
        <p:nvSpPr>
          <p:cNvPr id="317" name="Google Shape;317;p30"/>
          <p:cNvSpPr txBox="1"/>
          <p:nvPr>
            <p:ph idx="1" type="body"/>
          </p:nvPr>
        </p:nvSpPr>
        <p:spPr>
          <a:xfrm>
            <a:off x="136369" y="1065585"/>
            <a:ext cx="4674337" cy="38342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lang="en" sz="2400"/>
              <a:t>Sister Afia - </a:t>
            </a:r>
            <a:r>
              <a:rPr lang="en" sz="2400">
                <a:solidFill>
                  <a:srgbClr val="CC0000"/>
                </a:solidFill>
              </a:rPr>
              <a:t>Leader </a:t>
            </a:r>
            <a:endParaRPr sz="1800"/>
          </a:p>
          <a:p>
            <a:pPr indent="0" lvl="0" marL="0" rtl="0" algn="l">
              <a:lnSpc>
                <a:spcPct val="100000"/>
              </a:lnSpc>
              <a:spcBef>
                <a:spcPts val="600"/>
              </a:spcBef>
              <a:spcAft>
                <a:spcPts val="0"/>
              </a:spcAft>
              <a:buSzPts val="1600"/>
              <a:buNone/>
            </a:pPr>
            <a:r>
              <a:rPr lang="en" sz="2400"/>
              <a:t>Obed Nuertey - </a:t>
            </a:r>
            <a:r>
              <a:rPr lang="en" sz="2400">
                <a:solidFill>
                  <a:srgbClr val="FF9900"/>
                </a:solidFill>
              </a:rPr>
              <a:t>Leader</a:t>
            </a:r>
            <a:endParaRPr/>
          </a:p>
          <a:p>
            <a:pPr indent="0" lvl="0" marL="0" rtl="0" algn="l">
              <a:lnSpc>
                <a:spcPct val="100000"/>
              </a:lnSpc>
              <a:spcBef>
                <a:spcPts val="600"/>
              </a:spcBef>
              <a:spcAft>
                <a:spcPts val="0"/>
              </a:spcAft>
              <a:buSzPts val="1600"/>
              <a:buNone/>
            </a:pPr>
            <a:r>
              <a:rPr lang="en" sz="2400"/>
              <a:t>Franscis Quarshie -</a:t>
            </a:r>
            <a:r>
              <a:rPr lang="en" sz="2400">
                <a:solidFill>
                  <a:srgbClr val="FFD966"/>
                </a:solidFill>
              </a:rPr>
              <a:t> Leader</a:t>
            </a:r>
            <a:endParaRPr/>
          </a:p>
          <a:p>
            <a:pPr indent="0" lvl="0" marL="0" rtl="0" algn="l">
              <a:lnSpc>
                <a:spcPct val="100000"/>
              </a:lnSpc>
              <a:spcBef>
                <a:spcPts val="600"/>
              </a:spcBef>
              <a:spcAft>
                <a:spcPts val="0"/>
              </a:spcAft>
              <a:buSzPts val="1600"/>
              <a:buNone/>
            </a:pPr>
            <a:r>
              <a:rPr lang="en" sz="2400"/>
              <a:t> Quartson Jerry Justice - </a:t>
            </a:r>
            <a:r>
              <a:rPr lang="en" sz="2400">
                <a:solidFill>
                  <a:srgbClr val="7F6000"/>
                </a:solidFill>
              </a:rPr>
              <a:t>Leader</a:t>
            </a:r>
            <a:endParaRPr/>
          </a:p>
          <a:p>
            <a:pPr indent="0" lvl="0" marL="0" rtl="0" algn="l">
              <a:lnSpc>
                <a:spcPct val="100000"/>
              </a:lnSpc>
              <a:spcBef>
                <a:spcPts val="600"/>
              </a:spcBef>
              <a:spcAft>
                <a:spcPts val="0"/>
              </a:spcAft>
              <a:buSzPts val="1600"/>
              <a:buNone/>
            </a:pPr>
            <a:r>
              <a:t/>
            </a:r>
            <a:endParaRPr sz="2400">
              <a:solidFill>
                <a:srgbClr val="7F6000"/>
              </a:solidFill>
            </a:endParaRPr>
          </a:p>
          <a:p>
            <a:pPr indent="0" lvl="0" marL="0" rtl="0" algn="l">
              <a:lnSpc>
                <a:spcPct val="100000"/>
              </a:lnSpc>
              <a:spcBef>
                <a:spcPts val="600"/>
              </a:spcBef>
              <a:spcAft>
                <a:spcPts val="0"/>
              </a:spcAft>
              <a:buSzPts val="1600"/>
              <a:buNone/>
            </a:pPr>
            <a:r>
              <a:rPr lang="en" sz="1800"/>
              <a:t>Each member was actively involved throughout the project lifetime, and this in-house commitment led to the great output we all see today.</a:t>
            </a:r>
            <a:r>
              <a:rPr lang="en"/>
              <a:t> </a:t>
            </a:r>
            <a:endParaRPr/>
          </a:p>
          <a:p>
            <a:pPr indent="0" lvl="0" marL="0" rtl="0" algn="l">
              <a:lnSpc>
                <a:spcPct val="100000"/>
              </a:lnSpc>
              <a:spcBef>
                <a:spcPts val="600"/>
              </a:spcBef>
              <a:spcAft>
                <a:spcPts val="0"/>
              </a:spcAft>
              <a:buSzPts val="1600"/>
              <a:buNone/>
            </a:pPr>
            <a:r>
              <a:rPr lang="en" sz="1800"/>
              <a:t>Big Shouts to the</a:t>
            </a:r>
            <a:r>
              <a:rPr b="1" lang="en" sz="2400">
                <a:solidFill>
                  <a:srgbClr val="FF0000"/>
                </a:solidFill>
              </a:rPr>
              <a:t> Grea</a:t>
            </a:r>
            <a:r>
              <a:rPr lang="en" sz="2400">
                <a:solidFill>
                  <a:srgbClr val="FF0000"/>
                </a:solidFill>
              </a:rPr>
              <a:t>t</a:t>
            </a:r>
            <a:r>
              <a:rPr lang="en" sz="2400"/>
              <a:t> </a:t>
            </a:r>
            <a:r>
              <a:rPr lang="en" sz="2400">
                <a:solidFill>
                  <a:srgbClr val="FFD966"/>
                </a:solidFill>
              </a:rPr>
              <a:t>Mates</a:t>
            </a:r>
            <a:r>
              <a:rPr lang="en" sz="2400"/>
              <a:t> </a:t>
            </a:r>
            <a:r>
              <a:rPr lang="en" sz="2400">
                <a:solidFill>
                  <a:srgbClr val="38761D"/>
                </a:solidFill>
              </a:rPr>
              <a:t>Team</a:t>
            </a:r>
            <a:endParaRPr/>
          </a:p>
          <a:p>
            <a:pPr indent="-228600" lvl="0" marL="457200" rtl="0" algn="l">
              <a:lnSpc>
                <a:spcPct val="115000"/>
              </a:lnSpc>
              <a:spcBef>
                <a:spcPts val="0"/>
              </a:spcBef>
              <a:spcAft>
                <a:spcPts val="0"/>
              </a:spcAft>
              <a:buSzPts val="1800"/>
              <a:buNone/>
            </a:pPr>
            <a:r>
              <a:t/>
            </a:r>
            <a:endParaRPr sz="1800">
              <a:solidFill>
                <a:srgbClr val="000000"/>
              </a:solidFill>
            </a:endParaRPr>
          </a:p>
        </p:txBody>
      </p:sp>
      <p:sp>
        <p:nvSpPr>
          <p:cNvPr id="318" name="Google Shape;318;p30"/>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
        <p:nvSpPr>
          <p:cNvPr id="319" name="Google Shape;319;p30"/>
          <p:cNvSpPr/>
          <p:nvPr/>
        </p:nvSpPr>
        <p:spPr>
          <a:xfrm>
            <a:off x="7253423" y="2000860"/>
            <a:ext cx="1272074" cy="1141889"/>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
        <p:nvSpPr>
          <p:cNvPr id="325" name="Google Shape;325;p31"/>
          <p:cNvSpPr txBox="1"/>
          <p:nvPr>
            <p:ph idx="4294967295" type="ctrTitle"/>
          </p:nvPr>
        </p:nvSpPr>
        <p:spPr>
          <a:xfrm>
            <a:off x="2351788" y="1180487"/>
            <a:ext cx="46080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0"/>
              <a:buFont typeface="Arial"/>
              <a:buNone/>
            </a:pPr>
            <a:r>
              <a:rPr b="0" i="0" lang="en" sz="8000" u="none" cap="none" strike="noStrike">
                <a:solidFill>
                  <a:srgbClr val="000000"/>
                </a:solidFill>
                <a:latin typeface="Arial"/>
                <a:ea typeface="Arial"/>
                <a:cs typeface="Arial"/>
                <a:sym typeface="Arial"/>
              </a:rPr>
              <a:t>Thanks!</a:t>
            </a:r>
            <a:endParaRPr b="0" i="0" sz="8000" u="none" cap="none" strike="noStrike">
              <a:solidFill>
                <a:srgbClr val="000000"/>
              </a:solidFill>
              <a:latin typeface="Arial"/>
              <a:ea typeface="Arial"/>
              <a:cs typeface="Arial"/>
              <a:sym typeface="Arial"/>
            </a:endParaRPr>
          </a:p>
        </p:txBody>
      </p:sp>
      <p:sp>
        <p:nvSpPr>
          <p:cNvPr id="326" name="Google Shape;326;p31"/>
          <p:cNvSpPr txBox="1"/>
          <p:nvPr>
            <p:ph idx="4294967295" type="subTitle"/>
          </p:nvPr>
        </p:nvSpPr>
        <p:spPr>
          <a:xfrm>
            <a:off x="2743786" y="2604408"/>
            <a:ext cx="4607862" cy="177856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2400"/>
              <a:buFont typeface="Arial"/>
              <a:buNone/>
            </a:pPr>
            <a:r>
              <a:rPr b="1" i="0" lang="en" sz="2400" u="none" cap="none" strike="noStrike">
                <a:solidFill>
                  <a:srgbClr val="000000"/>
                </a:solidFill>
                <a:latin typeface="Poppins"/>
                <a:ea typeface="Poppins"/>
                <a:cs typeface="Poppins"/>
                <a:sym typeface="Poppins"/>
              </a:rPr>
              <a:t>Any questions?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2400" u="none" cap="none" strike="noStrike">
                <a:solidFill>
                  <a:srgbClr val="000000"/>
                </a:solidFill>
                <a:latin typeface="Arial"/>
                <a:ea typeface="Arial"/>
                <a:cs typeface="Arial"/>
                <a:sym typeface="Arial"/>
              </a:rPr>
              <a:t>We are happy to have them.</a:t>
            </a:r>
            <a:endParaRPr b="0" i="0" sz="1400" u="none" cap="none" strike="noStrike">
              <a:solidFill>
                <a:srgbClr val="000000"/>
              </a:solidFill>
              <a:latin typeface="Arial"/>
              <a:ea typeface="Arial"/>
              <a:cs typeface="Arial"/>
              <a:sym typeface="Arial"/>
            </a:endParaRPr>
          </a:p>
        </p:txBody>
      </p:sp>
      <p:grpSp>
        <p:nvGrpSpPr>
          <p:cNvPr id="327" name="Google Shape;327;p31"/>
          <p:cNvGrpSpPr/>
          <p:nvPr/>
        </p:nvGrpSpPr>
        <p:grpSpPr>
          <a:xfrm>
            <a:off x="1812552" y="1460659"/>
            <a:ext cx="345971" cy="325505"/>
            <a:chOff x="5972700" y="2330200"/>
            <a:chExt cx="411625" cy="387275"/>
          </a:xfrm>
        </p:grpSpPr>
        <p:sp>
          <p:nvSpPr>
            <p:cNvPr id="328" name="Google Shape;328;p31"/>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1"/>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421565" y="257428"/>
            <a:ext cx="5220186" cy="68305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Presentation</a:t>
            </a:r>
            <a:endParaRPr/>
          </a:p>
        </p:txBody>
      </p:sp>
      <p:sp>
        <p:nvSpPr>
          <p:cNvPr id="154" name="Google Shape;154;p15"/>
          <p:cNvSpPr txBox="1"/>
          <p:nvPr>
            <p:ph idx="1" type="body"/>
          </p:nvPr>
        </p:nvSpPr>
        <p:spPr>
          <a:xfrm>
            <a:off x="499465" y="978085"/>
            <a:ext cx="4607862" cy="261838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i="1" lang="en" sz="2400">
                <a:solidFill>
                  <a:srgbClr val="000000"/>
                </a:solidFill>
              </a:rPr>
              <a:t>This presentation is a documentation of the highly effective and user friendly </a:t>
            </a:r>
            <a:r>
              <a:rPr i="1" lang="en" sz="2400">
                <a:solidFill>
                  <a:srgbClr val="BF9000"/>
                </a:solidFill>
              </a:rPr>
              <a:t>online repository(CPENspace) </a:t>
            </a:r>
            <a:r>
              <a:rPr i="1" lang="en" sz="2400">
                <a:solidFill>
                  <a:srgbClr val="000000"/>
                </a:solidFill>
              </a:rPr>
              <a:t>for undergraduate students in the University of Ghana, Legon.</a:t>
            </a:r>
            <a:endParaRPr sz="1400">
              <a:solidFill>
                <a:srgbClr val="000000"/>
              </a:solidFill>
            </a:endParaRPr>
          </a:p>
          <a:p>
            <a:pPr indent="0" lvl="0" marL="0" rtl="0" algn="l">
              <a:lnSpc>
                <a:spcPct val="100000"/>
              </a:lnSpc>
              <a:spcBef>
                <a:spcPts val="600"/>
              </a:spcBef>
              <a:spcAft>
                <a:spcPts val="0"/>
              </a:spcAft>
              <a:buSzPts val="1600"/>
              <a:buNone/>
            </a:pPr>
            <a:r>
              <a:t/>
            </a:r>
            <a:endParaRPr sz="1400">
              <a:solidFill>
                <a:srgbClr val="000000"/>
              </a:solidFill>
            </a:endParaRPr>
          </a:p>
          <a:p>
            <a:pPr indent="0" lvl="0" marL="0" rtl="0" algn="l">
              <a:lnSpc>
                <a:spcPct val="100000"/>
              </a:lnSpc>
              <a:spcBef>
                <a:spcPts val="600"/>
              </a:spcBef>
              <a:spcAft>
                <a:spcPts val="0"/>
              </a:spcAft>
              <a:buSzPts val="1600"/>
              <a:buNone/>
            </a:pPr>
            <a:r>
              <a:rPr b="1" lang="en" sz="1800"/>
              <a:t>Stay with us to the end to know what </a:t>
            </a:r>
            <a:r>
              <a:rPr b="1" lang="en" sz="1800">
                <a:solidFill>
                  <a:srgbClr val="FF0000"/>
                </a:solidFill>
              </a:rPr>
              <a:t>CPENspace</a:t>
            </a:r>
            <a:r>
              <a:rPr b="1" lang="en" sz="1800"/>
              <a:t> was developed to do as well as how you can use it to your benefit, thank you.</a:t>
            </a:r>
            <a:endParaRPr/>
          </a:p>
        </p:txBody>
      </p:sp>
      <p:sp>
        <p:nvSpPr>
          <p:cNvPr id="155" name="Google Shape;155;p15"/>
          <p:cNvSpPr txBox="1"/>
          <p:nvPr/>
        </p:nvSpPr>
        <p:spPr>
          <a:xfrm>
            <a:off x="1069625" y="4019250"/>
            <a:ext cx="4608000" cy="53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666666"/>
              </a:solidFill>
              <a:latin typeface="Poppins Light"/>
              <a:ea typeface="Poppins Light"/>
              <a:cs typeface="Poppins Light"/>
              <a:sym typeface="Poppins Ligh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666666"/>
              </a:solidFill>
              <a:latin typeface="Poppins Light"/>
              <a:ea typeface="Poppins Light"/>
              <a:cs typeface="Poppins Light"/>
              <a:sym typeface="Poppins Light"/>
            </a:endParaRPr>
          </a:p>
        </p:txBody>
      </p:sp>
      <p:sp>
        <p:nvSpPr>
          <p:cNvPr id="156" name="Google Shape;156;p15"/>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157" name="Google Shape;157;p15"/>
          <p:cNvGrpSpPr/>
          <p:nvPr/>
        </p:nvGrpSpPr>
        <p:grpSpPr>
          <a:xfrm>
            <a:off x="7075309" y="1848466"/>
            <a:ext cx="1628291" cy="1446665"/>
            <a:chOff x="5292575" y="3681900"/>
            <a:chExt cx="420150" cy="373275"/>
          </a:xfrm>
        </p:grpSpPr>
        <p:sp>
          <p:nvSpPr>
            <p:cNvPr id="158" name="Google Shape;158;p15"/>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5"/>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53497" y="-180775"/>
            <a:ext cx="4138800" cy="754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Project Description</a:t>
            </a:r>
            <a:endParaRPr/>
          </a:p>
        </p:txBody>
      </p:sp>
      <p:sp>
        <p:nvSpPr>
          <p:cNvPr id="170" name="Google Shape;170;p16"/>
          <p:cNvSpPr txBox="1"/>
          <p:nvPr>
            <p:ph idx="2" type="body"/>
          </p:nvPr>
        </p:nvSpPr>
        <p:spPr>
          <a:xfrm>
            <a:off x="3440854" y="1958050"/>
            <a:ext cx="2236800" cy="224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t/>
            </a:r>
            <a:endParaRPr sz="1000">
              <a:solidFill>
                <a:srgbClr val="000000"/>
              </a:solidFill>
            </a:endParaRPr>
          </a:p>
        </p:txBody>
      </p:sp>
      <p:sp>
        <p:nvSpPr>
          <p:cNvPr id="171" name="Google Shape;171;p16"/>
          <p:cNvSpPr txBox="1"/>
          <p:nvPr>
            <p:ph idx="1" type="body"/>
          </p:nvPr>
        </p:nvSpPr>
        <p:spPr>
          <a:xfrm>
            <a:off x="36150" y="421673"/>
            <a:ext cx="9080700" cy="685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lang="en">
                <a:latin typeface="Arial"/>
                <a:ea typeface="Arial"/>
                <a:cs typeface="Arial"/>
                <a:sym typeface="Arial"/>
              </a:rPr>
              <a:t>Graduate Students in the University of Ghana after completing their final project have their report published on the University of Ghana UGSPACE website (http://ugspace.ug.edu.gh/). However, for undergraduate students, only hard copies of their work is taken and packed on shelves in the Department Office. There are no digital means of accessing undergrad project report online and this has become a burden for the department since finding space for the increasing number of hard copy project report has become a daunting task. As a software engineer, you are to develop a system that addresses the problem. </a:t>
            </a:r>
            <a:br>
              <a:rPr lang="en">
                <a:latin typeface="Arial"/>
                <a:ea typeface="Arial"/>
                <a:cs typeface="Arial"/>
                <a:sym typeface="Arial"/>
              </a:rPr>
            </a:br>
            <a:endParaRPr sz="1000">
              <a:solidFill>
                <a:srgbClr val="000000"/>
              </a:solidFill>
            </a:endParaRPr>
          </a:p>
          <a:p>
            <a:pPr indent="0" lvl="0" marL="0" rtl="0" algn="l">
              <a:lnSpc>
                <a:spcPct val="100000"/>
              </a:lnSpc>
              <a:spcBef>
                <a:spcPts val="600"/>
              </a:spcBef>
              <a:spcAft>
                <a:spcPts val="0"/>
              </a:spcAft>
              <a:buClr>
                <a:schemeClr val="dk1"/>
              </a:buClr>
              <a:buSzPts val="1400"/>
              <a:buFont typeface="Arial"/>
              <a:buNone/>
            </a:pPr>
            <a:r>
              <a:rPr lang="en">
                <a:latin typeface="Arial"/>
                <a:ea typeface="Arial"/>
                <a:cs typeface="Arial"/>
                <a:sym typeface="Arial"/>
              </a:rPr>
              <a:t>Objectives: The main objective of this project is for students to develop a web application using </a:t>
            </a:r>
            <a:br>
              <a:rPr lang="en">
                <a:latin typeface="Arial"/>
                <a:ea typeface="Arial"/>
                <a:cs typeface="Arial"/>
                <a:sym typeface="Arial"/>
              </a:rPr>
            </a:br>
            <a:r>
              <a:rPr lang="en">
                <a:latin typeface="Arial"/>
                <a:ea typeface="Arial"/>
                <a:cs typeface="Arial"/>
                <a:sym typeface="Arial"/>
              </a:rPr>
              <a:t>the Django Framework. In the course of this project, students are expected to leverage on the concepts and skills from the task project and apply same into building an Online Repository for the Computer Engineering Department.</a:t>
            </a:r>
            <a:br>
              <a:rPr lang="en">
                <a:latin typeface="Arial"/>
                <a:ea typeface="Arial"/>
                <a:cs typeface="Arial"/>
                <a:sym typeface="Arial"/>
              </a:rPr>
            </a:br>
            <a:endParaRPr/>
          </a:p>
          <a:p>
            <a:pPr indent="0" lvl="0" marL="0" rtl="0" algn="l">
              <a:lnSpc>
                <a:spcPct val="100000"/>
              </a:lnSpc>
              <a:spcBef>
                <a:spcPts val="600"/>
              </a:spcBef>
              <a:spcAft>
                <a:spcPts val="0"/>
              </a:spcAft>
              <a:buClr>
                <a:schemeClr val="dk1"/>
              </a:buClr>
              <a:buSzPts val="1400"/>
              <a:buFont typeface="Arial"/>
              <a:buNone/>
            </a:pPr>
            <a:r>
              <a:rPr lang="en">
                <a:latin typeface="Arial"/>
                <a:ea typeface="Arial"/>
                <a:cs typeface="Arial"/>
                <a:sym typeface="Arial"/>
              </a:rPr>
              <a:t>A summary of the task are outlined as follows:</a:t>
            </a:r>
            <a:br>
              <a:rPr lang="en">
                <a:latin typeface="Arial"/>
                <a:ea typeface="Arial"/>
                <a:cs typeface="Arial"/>
                <a:sym typeface="Arial"/>
              </a:rPr>
            </a:br>
            <a:endParaRPr/>
          </a:p>
          <a:p>
            <a:pPr indent="0" lvl="0" marL="0" rtl="0" algn="l">
              <a:lnSpc>
                <a:spcPct val="100000"/>
              </a:lnSpc>
              <a:spcBef>
                <a:spcPts val="600"/>
              </a:spcBef>
              <a:spcAft>
                <a:spcPts val="0"/>
              </a:spcAft>
              <a:buClr>
                <a:schemeClr val="dk1"/>
              </a:buClr>
              <a:buSzPts val="1400"/>
              <a:buFont typeface="Arial"/>
              <a:buNone/>
            </a:pPr>
            <a:r>
              <a:rPr lang="en">
                <a:latin typeface="Arial"/>
                <a:ea typeface="Arial"/>
                <a:cs typeface="Arial"/>
                <a:sym typeface="Arial"/>
              </a:rPr>
              <a:t>1. Design an interface using HTML, CSS and Bootstrap</a:t>
            </a:r>
            <a:br>
              <a:rPr lang="en">
                <a:latin typeface="Arial"/>
                <a:ea typeface="Arial"/>
                <a:cs typeface="Arial"/>
                <a:sym typeface="Arial"/>
              </a:rPr>
            </a:br>
            <a:endParaRPr/>
          </a:p>
          <a:p>
            <a:pPr indent="0" lvl="0" marL="0" rtl="0" algn="l">
              <a:lnSpc>
                <a:spcPct val="100000"/>
              </a:lnSpc>
              <a:spcBef>
                <a:spcPts val="600"/>
              </a:spcBef>
              <a:spcAft>
                <a:spcPts val="0"/>
              </a:spcAft>
              <a:buClr>
                <a:schemeClr val="dk1"/>
              </a:buClr>
              <a:buSzPts val="1400"/>
              <a:buFont typeface="Arial"/>
              <a:buNone/>
            </a:pPr>
            <a:r>
              <a:rPr lang="en">
                <a:latin typeface="Arial"/>
                <a:ea typeface="Arial"/>
                <a:cs typeface="Arial"/>
                <a:sym typeface="Arial"/>
              </a:rPr>
              <a:t>2. Create a Django Project</a:t>
            </a:r>
            <a:br>
              <a:rPr lang="en">
                <a:latin typeface="Arial"/>
                <a:ea typeface="Arial"/>
                <a:cs typeface="Arial"/>
                <a:sym typeface="Arial"/>
              </a:rPr>
            </a:br>
            <a:endParaRPr/>
          </a:p>
          <a:p>
            <a:pPr indent="0" lvl="0" marL="0" rtl="0" algn="l">
              <a:lnSpc>
                <a:spcPct val="100000"/>
              </a:lnSpc>
              <a:spcBef>
                <a:spcPts val="600"/>
              </a:spcBef>
              <a:spcAft>
                <a:spcPts val="0"/>
              </a:spcAft>
              <a:buClr>
                <a:schemeClr val="dk1"/>
              </a:buClr>
              <a:buSzPts val="1400"/>
              <a:buFont typeface="Arial"/>
              <a:buNone/>
            </a:pPr>
            <a:r>
              <a:rPr lang="en">
                <a:latin typeface="Arial"/>
                <a:ea typeface="Arial"/>
                <a:cs typeface="Arial"/>
                <a:sym typeface="Arial"/>
              </a:rPr>
              <a:t>3. Create an APP for Users and another for Dashboard</a:t>
            </a:r>
            <a:br>
              <a:rPr lang="en">
                <a:latin typeface="Arial"/>
                <a:ea typeface="Arial"/>
                <a:cs typeface="Arial"/>
                <a:sym typeface="Arial"/>
              </a:rPr>
            </a:br>
            <a:endParaRPr/>
          </a:p>
          <a:p>
            <a:pPr indent="0" lvl="0" marL="0" rtl="0" algn="l">
              <a:lnSpc>
                <a:spcPct val="100000"/>
              </a:lnSpc>
              <a:spcBef>
                <a:spcPts val="600"/>
              </a:spcBef>
              <a:spcAft>
                <a:spcPts val="0"/>
              </a:spcAft>
              <a:buClr>
                <a:schemeClr val="dk1"/>
              </a:buClr>
              <a:buSzPts val="1400"/>
              <a:buFont typeface="Arial"/>
              <a:buNone/>
            </a:pPr>
            <a:r>
              <a:rPr lang="en">
                <a:latin typeface="Arial"/>
                <a:ea typeface="Arial"/>
                <a:cs typeface="Arial"/>
                <a:sym typeface="Arial"/>
              </a:rPr>
              <a:t>4. Create a User Registration and Login Authentication System for the entire web application</a:t>
            </a:r>
            <a:endParaRPr/>
          </a:p>
          <a:p>
            <a:pPr indent="0" lvl="0" marL="0" rtl="0" algn="l">
              <a:lnSpc>
                <a:spcPct val="100000"/>
              </a:lnSpc>
              <a:spcBef>
                <a:spcPts val="600"/>
              </a:spcBef>
              <a:spcAft>
                <a:spcPts val="0"/>
              </a:spcAft>
              <a:buClr>
                <a:schemeClr val="dk1"/>
              </a:buClr>
              <a:buSzPts val="1400"/>
              <a:buFont typeface="Arial"/>
              <a:buNone/>
            </a:pPr>
            <a:r>
              <a:rPr lang="en">
                <a:latin typeface="Arial"/>
                <a:ea typeface="Arial"/>
                <a:cs typeface="Arial"/>
                <a:sym typeface="Arial"/>
              </a:rPr>
              <a:t>5. Use the concepts in CRUD to provide an avenue for an administrator to add project work</a:t>
            </a:r>
            <a:br>
              <a:rPr lang="en">
                <a:latin typeface="Arial"/>
                <a:ea typeface="Arial"/>
                <a:cs typeface="Arial"/>
                <a:sym typeface="Arial"/>
              </a:rPr>
            </a:br>
            <a:r>
              <a:rPr lang="en">
                <a:latin typeface="Arial"/>
                <a:ea typeface="Arial"/>
                <a:cs typeface="Arial"/>
                <a:sym typeface="Arial"/>
              </a:rPr>
              <a:t> report of students in PDF file format onto the web application.</a:t>
            </a:r>
            <a:br>
              <a:rPr lang="en">
                <a:latin typeface="Arial"/>
                <a:ea typeface="Arial"/>
                <a:cs typeface="Arial"/>
                <a:sym typeface="Arial"/>
              </a:rPr>
            </a:br>
            <a:endParaRPr/>
          </a:p>
          <a:p>
            <a:pPr indent="0" lvl="0" marL="0" rtl="0" algn="l">
              <a:lnSpc>
                <a:spcPct val="100000"/>
              </a:lnSpc>
              <a:spcBef>
                <a:spcPts val="600"/>
              </a:spcBef>
              <a:spcAft>
                <a:spcPts val="0"/>
              </a:spcAft>
              <a:buClr>
                <a:schemeClr val="dk1"/>
              </a:buClr>
              <a:buSzPts val="1400"/>
              <a:buFont typeface="Arial"/>
              <a:buNone/>
            </a:pPr>
            <a:r>
              <a:rPr lang="en">
                <a:latin typeface="Arial"/>
                <a:ea typeface="Arial"/>
                <a:cs typeface="Arial"/>
                <a:sym typeface="Arial"/>
              </a:rPr>
              <a:t>6. Use the concepts in CRUD to provide an avenue for users to read published project work</a:t>
            </a:r>
            <a:br>
              <a:rPr lang="en">
                <a:latin typeface="Arial"/>
                <a:ea typeface="Arial"/>
                <a:cs typeface="Arial"/>
                <a:sym typeface="Arial"/>
              </a:rPr>
            </a:br>
            <a:r>
              <a:rPr lang="en">
                <a:latin typeface="Arial"/>
                <a:ea typeface="Arial"/>
                <a:cs typeface="Arial"/>
                <a:sym typeface="Arial"/>
              </a:rPr>
              <a:t> reports. </a:t>
            </a:r>
            <a:br>
              <a:rPr lang="en">
                <a:latin typeface="Arial"/>
                <a:ea typeface="Arial"/>
                <a:cs typeface="Arial"/>
                <a:sym typeface="Arial"/>
              </a:rPr>
            </a:br>
            <a:endParaRPr/>
          </a:p>
          <a:p>
            <a:pPr indent="0" lvl="0" marL="0" rtl="0" algn="l">
              <a:lnSpc>
                <a:spcPct val="100000"/>
              </a:lnSpc>
              <a:spcBef>
                <a:spcPts val="600"/>
              </a:spcBef>
              <a:spcAft>
                <a:spcPts val="0"/>
              </a:spcAft>
              <a:buClr>
                <a:schemeClr val="dk1"/>
              </a:buClr>
              <a:buSzPts val="1400"/>
              <a:buFont typeface="Arial"/>
              <a:buNone/>
            </a:pPr>
            <a:r>
              <a:rPr lang="en">
                <a:latin typeface="Arial"/>
                <a:ea typeface="Arial"/>
                <a:cs typeface="Arial"/>
                <a:sym typeface="Arial"/>
              </a:rPr>
              <a:t>7. Use a PostgreSQl database for this project</a:t>
            </a:r>
            <a:endParaRPr/>
          </a:p>
        </p:txBody>
      </p:sp>
      <p:sp>
        <p:nvSpPr>
          <p:cNvPr id="172" name="Google Shape;172;p16"/>
          <p:cNvSpPr txBox="1"/>
          <p:nvPr>
            <p:ph idx="2" type="body"/>
          </p:nvPr>
        </p:nvSpPr>
        <p:spPr>
          <a:xfrm>
            <a:off x="1069625" y="4204000"/>
            <a:ext cx="5607900" cy="73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1" sz="1000">
              <a:solidFill>
                <a:srgbClr val="666666"/>
              </a:solidFill>
            </a:endParaRPr>
          </a:p>
          <a:p>
            <a:pPr indent="0" lvl="0" marL="0" rtl="0" algn="l">
              <a:lnSpc>
                <a:spcPct val="100000"/>
              </a:lnSpc>
              <a:spcBef>
                <a:spcPts val="0"/>
              </a:spcBef>
              <a:spcAft>
                <a:spcPts val="0"/>
              </a:spcAft>
              <a:buSzPts val="1400"/>
              <a:buNone/>
            </a:pPr>
            <a:r>
              <a:t/>
            </a:r>
            <a:endParaRPr sz="1000">
              <a:solidFill>
                <a:srgbClr val="666666"/>
              </a:solidFill>
            </a:endParaRPr>
          </a:p>
        </p:txBody>
      </p:sp>
      <p:sp>
        <p:nvSpPr>
          <p:cNvPr id="173" name="Google Shape;173;p16"/>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174" name="Google Shape;174;p16"/>
          <p:cNvGrpSpPr/>
          <p:nvPr/>
        </p:nvGrpSpPr>
        <p:grpSpPr>
          <a:xfrm>
            <a:off x="7227977" y="2052723"/>
            <a:ext cx="1212302" cy="1038068"/>
            <a:chOff x="1934025" y="1001650"/>
            <a:chExt cx="415300" cy="355600"/>
          </a:xfrm>
        </p:grpSpPr>
        <p:sp>
          <p:nvSpPr>
            <p:cNvPr id="175" name="Google Shape;175;p16"/>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6"/>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6"/>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6"/>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idx="4294967295" type="ctrTitle"/>
          </p:nvPr>
        </p:nvSpPr>
        <p:spPr>
          <a:xfrm>
            <a:off x="361539" y="253149"/>
            <a:ext cx="6592140" cy="2086998"/>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t/>
            </a:r>
            <a:endParaRPr b="0" i="0" sz="9600" u="none" cap="none" strike="noStrike">
              <a:solidFill>
                <a:srgbClr val="000000"/>
              </a:solidFill>
              <a:latin typeface="Arial"/>
              <a:ea typeface="Arial"/>
              <a:cs typeface="Arial"/>
              <a:sym typeface="Arial"/>
            </a:endParaRPr>
          </a:p>
        </p:txBody>
      </p:sp>
      <p:sp>
        <p:nvSpPr>
          <p:cNvPr id="184" name="Google Shape;184;p17"/>
          <p:cNvSpPr txBox="1"/>
          <p:nvPr>
            <p:ph idx="4294967295" type="subTitle"/>
          </p:nvPr>
        </p:nvSpPr>
        <p:spPr>
          <a:xfrm>
            <a:off x="352580" y="261342"/>
            <a:ext cx="6447377" cy="424188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400"/>
              <a:buFont typeface="Arial"/>
              <a:buNone/>
            </a:pPr>
            <a:r>
              <a:t/>
            </a:r>
            <a:endParaRPr b="1" i="0" sz="1400" u="none" cap="none" strike="noStrike">
              <a:solidFill>
                <a:srgbClr val="000000"/>
              </a:solidFill>
              <a:latin typeface="Poppins"/>
              <a:ea typeface="Poppins"/>
              <a:cs typeface="Poppins"/>
              <a:sym typeface="Poppins"/>
            </a:endParaRPr>
          </a:p>
          <a:p>
            <a:pPr indent="0" lvl="0" marL="0" marR="0" rtl="0" algn="l">
              <a:lnSpc>
                <a:spcPct val="100000"/>
              </a:lnSpc>
              <a:spcBef>
                <a:spcPts val="600"/>
              </a:spcBef>
              <a:spcAft>
                <a:spcPts val="0"/>
              </a:spcAft>
              <a:buClr>
                <a:schemeClr val="dk1"/>
              </a:buClr>
              <a:buSzPts val="1100"/>
              <a:buFont typeface="Arial"/>
              <a:buNone/>
            </a:pPr>
            <a:r>
              <a:rPr b="0" i="0" lang="en" sz="2400" u="none" cap="none" strike="noStrike">
                <a:solidFill>
                  <a:srgbClr val="CC0000"/>
                </a:solidFill>
                <a:latin typeface="Arial"/>
                <a:ea typeface="Arial"/>
                <a:cs typeface="Arial"/>
                <a:sym typeface="Arial"/>
              </a:rPr>
              <a:t>points to cover: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11430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Software development cycle    </a:t>
            </a:r>
            <a:endParaRPr/>
          </a:p>
          <a:p>
            <a:pPr indent="-11430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Model used    </a:t>
            </a:r>
            <a:endParaRPr/>
          </a:p>
          <a:p>
            <a:pPr indent="-11430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UML use case</a:t>
            </a:r>
            <a:endParaRPr/>
          </a:p>
          <a:p>
            <a:pPr indent="-11430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UML sequence diagram</a:t>
            </a:r>
            <a:endParaRPr/>
          </a:p>
          <a:p>
            <a:pPr indent="-11430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Functional requirement</a:t>
            </a:r>
            <a:endParaRPr/>
          </a:p>
          <a:p>
            <a:pPr indent="-11430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Non-functional requirements</a:t>
            </a:r>
            <a:endParaRPr/>
          </a:p>
          <a:p>
            <a:pPr indent="-11430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Tools and resources used</a:t>
            </a:r>
            <a:endParaRPr/>
          </a:p>
          <a:p>
            <a:pPr indent="-11430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Role of individual team members</a:t>
            </a:r>
            <a:endParaRPr/>
          </a:p>
          <a:p>
            <a:pPr indent="-11430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Project cost estimation</a:t>
            </a:r>
            <a:endParaRPr/>
          </a:p>
          <a:p>
            <a:pPr indent="-114300" lvl="0" marL="0" marR="0" rtl="0" algn="l">
              <a:lnSpc>
                <a:spcPct val="100000"/>
              </a:lnSpc>
              <a:spcBef>
                <a:spcPts val="600"/>
              </a:spcBef>
              <a:spcAft>
                <a:spcPts val="0"/>
              </a:spcAft>
              <a:buClr>
                <a:schemeClr val="dk1"/>
              </a:buClr>
              <a:buSzPts val="1800"/>
              <a:buFont typeface="Arial"/>
              <a:buChar char="•"/>
            </a:pPr>
            <a:r>
              <a:rPr b="0" i="0" lang="en" sz="1800" u="none" cap="none" strike="noStrike">
                <a:solidFill>
                  <a:srgbClr val="000000"/>
                </a:solidFill>
                <a:latin typeface="Arial"/>
                <a:ea typeface="Arial"/>
                <a:cs typeface="Arial"/>
                <a:sym typeface="Arial"/>
              </a:rPr>
              <a:t>other relevant information</a:t>
            </a:r>
            <a:endParaRPr/>
          </a:p>
          <a:p>
            <a:pPr indent="0" lvl="0" marL="0" marR="0" rtl="0" algn="l">
              <a:lnSpc>
                <a:spcPct val="100000"/>
              </a:lnSpc>
              <a:spcBef>
                <a:spcPts val="60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600"/>
              </a:spcBef>
              <a:spcAft>
                <a:spcPts val="0"/>
              </a:spcAft>
              <a:buClr>
                <a:schemeClr val="dk1"/>
              </a:buClr>
              <a:buSzPts val="1800"/>
              <a:buFont typeface="Arial"/>
              <a:buChar char="•"/>
            </a:pPr>
            <a:r>
              <a:t/>
            </a:r>
            <a:endParaRPr b="0" i="0" sz="1800" u="none" cap="none" strike="noStrike">
              <a:solidFill>
                <a:srgbClr val="000000"/>
              </a:solidFill>
              <a:latin typeface="Arial"/>
              <a:ea typeface="Arial"/>
              <a:cs typeface="Arial"/>
              <a:sym typeface="Arial"/>
            </a:endParaRPr>
          </a:p>
        </p:txBody>
      </p:sp>
      <p:sp>
        <p:nvSpPr>
          <p:cNvPr id="185" name="Google Shape;185;p17"/>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
        <p:nvSpPr>
          <p:cNvPr id="186" name="Google Shape;186;p17"/>
          <p:cNvSpPr/>
          <p:nvPr/>
        </p:nvSpPr>
        <p:spPr>
          <a:xfrm>
            <a:off x="8492709" y="602518"/>
            <a:ext cx="339612" cy="308996"/>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ctrTitle"/>
          </p:nvPr>
        </p:nvSpPr>
        <p:spPr>
          <a:xfrm>
            <a:off x="2389001" y="819557"/>
            <a:ext cx="4124668" cy="469446"/>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2400"/>
              <a:t>Software development cycle</a:t>
            </a:r>
            <a:endParaRPr/>
          </a:p>
        </p:txBody>
      </p:sp>
      <p:sp>
        <p:nvSpPr>
          <p:cNvPr id="192" name="Google Shape;192;p18"/>
          <p:cNvSpPr txBox="1"/>
          <p:nvPr>
            <p:ph idx="1" type="subTitle"/>
          </p:nvPr>
        </p:nvSpPr>
        <p:spPr>
          <a:xfrm>
            <a:off x="2572090" y="1198997"/>
            <a:ext cx="4004333" cy="277428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Software is a set of programs targeted at performing a specific task and the process of developing this efficient program is software engineering</a:t>
            </a:r>
            <a:endParaRPr/>
          </a:p>
          <a:p>
            <a:pPr indent="0" lvl="0" marL="0" rtl="0" algn="ctr">
              <a:lnSpc>
                <a:spcPct val="100000"/>
              </a:lnSpc>
              <a:spcBef>
                <a:spcPts val="0"/>
              </a:spcBef>
              <a:spcAft>
                <a:spcPts val="0"/>
              </a:spcAft>
              <a:buSzPts val="1400"/>
              <a:buNone/>
            </a:pPr>
            <a:r>
              <a:rPr lang="en"/>
              <a:t>The software development life cycle(SDLC) is a framework defining tasks performed at each step in the software development process. The life cycle defines a methodology for improving the quality of the software and the overall development process.</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
              <a:t>Having a sound understanding of the SDLC, we followed through with the stages to bring up with this piece of work.</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
              <a:t> </a:t>
            </a:r>
            <a:endParaRPr/>
          </a:p>
        </p:txBody>
      </p:sp>
      <p:sp>
        <p:nvSpPr>
          <p:cNvPr id="193" name="Google Shape;193;p18"/>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rgbClr val="FFFFFF"/>
                </a:solidFill>
                <a:latin typeface="Poppins"/>
                <a:ea typeface="Poppins"/>
                <a:cs typeface="Poppins"/>
                <a:sym typeface="Poppins"/>
              </a:rPr>
              <a:t>1</a:t>
            </a:r>
            <a:endParaRPr b="0" i="0" sz="6000" u="none" cap="none"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19"/>
          <p:cNvPicPr preferRelativeResize="0"/>
          <p:nvPr/>
        </p:nvPicPr>
        <p:blipFill rotWithShape="1">
          <a:blip r:embed="rId3">
            <a:alphaModFix/>
          </a:blip>
          <a:srcRect b="0" l="0" r="0" t="0"/>
          <a:stretch/>
        </p:blipFill>
        <p:spPr>
          <a:xfrm>
            <a:off x="6372150" y="1054450"/>
            <a:ext cx="3034500" cy="3034500"/>
          </a:xfrm>
          <a:prstGeom prst="ellipse">
            <a:avLst/>
          </a:prstGeom>
          <a:noFill/>
          <a:ln>
            <a:noFill/>
          </a:ln>
        </p:spPr>
      </p:pic>
      <p:grpSp>
        <p:nvGrpSpPr>
          <p:cNvPr id="199" name="Google Shape;199;p19"/>
          <p:cNvGrpSpPr/>
          <p:nvPr/>
        </p:nvGrpSpPr>
        <p:grpSpPr>
          <a:xfrm>
            <a:off x="5853100" y="3068600"/>
            <a:ext cx="1539600" cy="1539600"/>
            <a:chOff x="6680825" y="2549350"/>
            <a:chExt cx="1539600" cy="1539600"/>
          </a:xfrm>
        </p:grpSpPr>
        <p:sp>
          <p:nvSpPr>
            <p:cNvPr id="200" name="Google Shape;200;p19"/>
            <p:cNvSpPr/>
            <p:nvPr/>
          </p:nvSpPr>
          <p:spPr>
            <a:xfrm>
              <a:off x="6825669" y="2694194"/>
              <a:ext cx="1249800" cy="1249800"/>
            </a:xfrm>
            <a:prstGeom prst="ellipse">
              <a:avLst/>
            </a:prstGeom>
            <a:solidFill>
              <a:srgbClr val="000000">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9"/>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9"/>
            <p:cNvSpPr/>
            <p:nvPr/>
          </p:nvSpPr>
          <p:spPr>
            <a:xfrm>
              <a:off x="6680825" y="2549350"/>
              <a:ext cx="1539600" cy="1539600"/>
            </a:xfrm>
            <a:prstGeom prst="donut">
              <a:avLst>
                <a:gd fmla="val 675" name="adj"/>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 name="Google Shape;203;p19"/>
          <p:cNvSpPr txBox="1"/>
          <p:nvPr>
            <p:ph type="title"/>
          </p:nvPr>
        </p:nvSpPr>
        <p:spPr>
          <a:xfrm>
            <a:off x="65212" y="-170194"/>
            <a:ext cx="5220186" cy="68262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our team </a:t>
            </a:r>
            <a:endParaRPr/>
          </a:p>
        </p:txBody>
      </p:sp>
      <p:sp>
        <p:nvSpPr>
          <p:cNvPr id="204" name="Google Shape;204;p19"/>
          <p:cNvSpPr txBox="1"/>
          <p:nvPr>
            <p:ph idx="1" type="body"/>
          </p:nvPr>
        </p:nvSpPr>
        <p:spPr>
          <a:xfrm>
            <a:off x="-13953" y="531954"/>
            <a:ext cx="6481745" cy="4581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SzPts val="1600"/>
              <a:buChar char="￮"/>
            </a:pPr>
            <a:r>
              <a:rPr lang="en"/>
              <a:t>went through the various phase of the development cycle. </a:t>
            </a:r>
            <a:endParaRPr/>
          </a:p>
          <a:p>
            <a:pPr indent="-330200" lvl="0" marL="457200" rtl="0" algn="l">
              <a:lnSpc>
                <a:spcPct val="100000"/>
              </a:lnSpc>
              <a:spcBef>
                <a:spcPts val="600"/>
              </a:spcBef>
              <a:spcAft>
                <a:spcPts val="0"/>
              </a:spcAft>
              <a:buSzPts val="1600"/>
              <a:buChar char="￮"/>
            </a:pPr>
            <a:r>
              <a:rPr lang="en"/>
              <a:t>1. At the requirements stage, we elicited information from the the clients description of the problem, went through a number of times, understood the issue to be handled and, captured the requirements(both functional and non-functional) of the system to be developed.</a:t>
            </a:r>
            <a:endParaRPr/>
          </a:p>
          <a:p>
            <a:pPr indent="-330200" lvl="0" marL="457200" rtl="0" algn="l">
              <a:lnSpc>
                <a:spcPct val="100000"/>
              </a:lnSpc>
              <a:spcBef>
                <a:spcPts val="600"/>
              </a:spcBef>
              <a:spcAft>
                <a:spcPts val="0"/>
              </a:spcAft>
              <a:buSzPts val="1600"/>
              <a:buChar char="￮"/>
            </a:pPr>
            <a:r>
              <a:t/>
            </a:r>
            <a:endParaRPr/>
          </a:p>
          <a:p>
            <a:pPr indent="-330200" lvl="0" marL="457200" rtl="0" algn="l">
              <a:lnSpc>
                <a:spcPct val="100000"/>
              </a:lnSpc>
              <a:spcBef>
                <a:spcPts val="600"/>
              </a:spcBef>
              <a:spcAft>
                <a:spcPts val="0"/>
              </a:spcAft>
              <a:buSzPts val="1600"/>
              <a:buChar char="￮"/>
            </a:pPr>
            <a:r>
              <a:rPr lang="en"/>
              <a:t>2. We then proceeded to the specification phase. Here we looked at what is expected of the system, its functionality, constraints as well as the input data and the required output data. We then planned on how to start where we distributed the various interfaces amongst the team and once done we came together to put the whole system together.</a:t>
            </a:r>
            <a:endParaRPr/>
          </a:p>
          <a:p>
            <a:pPr indent="-330200" lvl="0" marL="457200" rtl="0" algn="l">
              <a:lnSpc>
                <a:spcPct val="100000"/>
              </a:lnSpc>
              <a:spcBef>
                <a:spcPts val="600"/>
              </a:spcBef>
              <a:spcAft>
                <a:spcPts val="0"/>
              </a:spcAft>
              <a:buSzPts val="1600"/>
              <a:buChar char="￮"/>
            </a:pPr>
            <a:r>
              <a:t/>
            </a:r>
            <a:endParaRPr/>
          </a:p>
          <a:p>
            <a:pPr indent="-330200" lvl="0" marL="457200" rtl="0" algn="l">
              <a:lnSpc>
                <a:spcPct val="100000"/>
              </a:lnSpc>
              <a:spcBef>
                <a:spcPts val="600"/>
              </a:spcBef>
              <a:spcAft>
                <a:spcPts val="0"/>
              </a:spcAft>
              <a:buSzPts val="1600"/>
              <a:buChar char="￮"/>
            </a:pPr>
            <a:r>
              <a:rPr lang="en"/>
              <a:t>3.  At the design phase, we made use of our Unified Modeling Language(UML) diagrams to give us a clearer understanding of how the system should function in time, who is going to use and how the system and the user co-relate.</a:t>
            </a:r>
            <a:endParaRPr/>
          </a:p>
        </p:txBody>
      </p:sp>
      <p:sp>
        <p:nvSpPr>
          <p:cNvPr id="205" name="Google Shape;205;p19"/>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206" name="Google Shape;206;p19"/>
          <p:cNvGrpSpPr/>
          <p:nvPr/>
        </p:nvGrpSpPr>
        <p:grpSpPr>
          <a:xfrm>
            <a:off x="6438110" y="3653462"/>
            <a:ext cx="369505" cy="369505"/>
            <a:chOff x="2594050" y="1631825"/>
            <a:chExt cx="439625" cy="439625"/>
          </a:xfrm>
        </p:grpSpPr>
        <p:sp>
          <p:nvSpPr>
            <p:cNvPr id="207" name="Google Shape;207;p1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9"/>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idx="1" type="body"/>
          </p:nvPr>
        </p:nvSpPr>
        <p:spPr>
          <a:xfrm>
            <a:off x="2385525" y="1310550"/>
            <a:ext cx="4777200" cy="326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600"/>
              <a:buNone/>
            </a:pPr>
            <a:r>
              <a:rPr lang="en"/>
              <a:t>Nothing makes an engineer more productive than , the </a:t>
            </a:r>
            <a:r>
              <a:rPr b="1" i="1" lang="en" u="sng"/>
              <a:t>last minute</a:t>
            </a:r>
            <a:endParaRPr/>
          </a:p>
          <a:p>
            <a:pPr indent="0" lvl="0" marL="0" rtl="0" algn="l">
              <a:lnSpc>
                <a:spcPct val="100000"/>
              </a:lnSpc>
              <a:spcBef>
                <a:spcPts val="600"/>
              </a:spcBef>
              <a:spcAft>
                <a:spcPts val="0"/>
              </a:spcAft>
              <a:buSzPts val="2600"/>
              <a:buNone/>
            </a:pPr>
            <a:r>
              <a:t/>
            </a:r>
            <a:endParaRPr/>
          </a:p>
          <a:p>
            <a:pPr indent="0" lvl="0" marL="0" rtl="0" algn="l">
              <a:lnSpc>
                <a:spcPct val="100000"/>
              </a:lnSpc>
              <a:spcBef>
                <a:spcPts val="600"/>
              </a:spcBef>
              <a:spcAft>
                <a:spcPts val="0"/>
              </a:spcAft>
              <a:buSzPts val="2600"/>
              <a:buNone/>
            </a:pPr>
            <a:r>
              <a:rPr lang="en" u="none"/>
              <a:t>Anonymous.</a:t>
            </a:r>
            <a:endParaRPr/>
          </a:p>
        </p:txBody>
      </p:sp>
      <p:sp>
        <p:nvSpPr>
          <p:cNvPr id="216" name="Google Shape;216;p20"/>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249443" y="516823"/>
            <a:ext cx="8381295" cy="457852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model used.</a:t>
            </a:r>
            <a:endParaRPr/>
          </a:p>
          <a:p>
            <a:pPr indent="0" lvl="0" marL="0" rtl="0" algn="l">
              <a:lnSpc>
                <a:spcPct val="100000"/>
              </a:lnSpc>
              <a:spcBef>
                <a:spcPts val="0"/>
              </a:spcBef>
              <a:spcAft>
                <a:spcPts val="0"/>
              </a:spcAft>
              <a:buSzPts val="3600"/>
              <a:buNone/>
            </a:pPr>
            <a:r>
              <a:rPr b="0" lang="en"/>
              <a:t>The cpenspace software was designed through the implementation of the </a:t>
            </a:r>
            <a:r>
              <a:rPr b="1" i="1" lang="en"/>
              <a:t>waterfall model</a:t>
            </a:r>
            <a:r>
              <a:rPr b="0" lang="en"/>
              <a:t>. This  first led us to gathering the clients requirements at the beginning of the project ,then a sequential plan involving specification, design,implementation and integration  was accommodated in the project.</a:t>
            </a:r>
            <a:endParaRPr/>
          </a:p>
        </p:txBody>
      </p:sp>
      <p:sp>
        <p:nvSpPr>
          <p:cNvPr id="222" name="Google Shape;222;p21"/>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1" i="0" lang="en" sz="1000" u="none" cap="none" strike="noStrike">
                <a:solidFill>
                  <a:srgbClr val="FFFFFF"/>
                </a:solidFill>
                <a:latin typeface="Poppins"/>
                <a:ea typeface="Poppins"/>
                <a:cs typeface="Poppins"/>
                <a:sym typeface="Poppins"/>
              </a:rPr>
              <a:t>‹#›</a:t>
            </a:fld>
            <a:endParaRPr b="1" i="0" sz="1000" u="none" cap="none" strike="noStrike">
              <a:solidFill>
                <a:srgbClr val="FFFFFF"/>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idx="1" type="body"/>
          </p:nvPr>
        </p:nvSpPr>
        <p:spPr>
          <a:xfrm>
            <a:off x="128355" y="1282899"/>
            <a:ext cx="3185202" cy="372395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solidFill>
                  <a:srgbClr val="980000"/>
                </a:solidFill>
              </a:rPr>
              <a:t>Using the UML use case and sequence diagrams, we implemented our design.</a:t>
            </a:r>
            <a:endParaRPr b="1"/>
          </a:p>
          <a:p>
            <a:pPr indent="0" lvl="0" marL="0" rtl="0" algn="l">
              <a:lnSpc>
                <a:spcPct val="100000"/>
              </a:lnSpc>
              <a:spcBef>
                <a:spcPts val="600"/>
              </a:spcBef>
              <a:spcAft>
                <a:spcPts val="0"/>
              </a:spcAft>
              <a:buSzPts val="1400"/>
              <a:buNone/>
            </a:pPr>
            <a:r>
              <a:t/>
            </a:r>
            <a:endParaRPr b="1"/>
          </a:p>
          <a:p>
            <a:pPr indent="0" lvl="0" marL="0" rtl="0" algn="l">
              <a:lnSpc>
                <a:spcPct val="100000"/>
              </a:lnSpc>
              <a:spcBef>
                <a:spcPts val="600"/>
              </a:spcBef>
              <a:spcAft>
                <a:spcPts val="0"/>
              </a:spcAft>
              <a:buSzPts val="1400"/>
              <a:buNone/>
            </a:pPr>
            <a:r>
              <a:rPr b="1" lang="en"/>
              <a:t>our implemented design went through a number of reviews to ensure it was efficient and reliable. During this stage, it broke down a few times, made it difficult to fix some bugs and finally everything was resolved for us to present to you this software system.</a:t>
            </a:r>
            <a:endParaRPr/>
          </a:p>
          <a:p>
            <a:pPr indent="0" lvl="0" marL="0" rtl="0" algn="l">
              <a:lnSpc>
                <a:spcPct val="100000"/>
              </a:lnSpc>
              <a:spcBef>
                <a:spcPts val="600"/>
              </a:spcBef>
              <a:spcAft>
                <a:spcPts val="0"/>
              </a:spcAft>
              <a:buSzPts val="1400"/>
              <a:buNone/>
            </a:pPr>
            <a:r>
              <a:t/>
            </a:r>
            <a:endParaRPr/>
          </a:p>
        </p:txBody>
      </p:sp>
      <p:sp>
        <p:nvSpPr>
          <p:cNvPr id="228" name="Google Shape;228;p22"/>
          <p:cNvSpPr txBox="1"/>
          <p:nvPr>
            <p:ph type="title"/>
          </p:nvPr>
        </p:nvSpPr>
        <p:spPr>
          <a:xfrm>
            <a:off x="421565" y="702869"/>
            <a:ext cx="5220186" cy="68305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4. Implementation phase</a:t>
            </a:r>
            <a:endParaRPr/>
          </a:p>
          <a:p>
            <a:pPr indent="0" lvl="0" marL="0" rtl="0" algn="l">
              <a:lnSpc>
                <a:spcPct val="100000"/>
              </a:lnSpc>
              <a:spcBef>
                <a:spcPts val="0"/>
              </a:spcBef>
              <a:spcAft>
                <a:spcPts val="0"/>
              </a:spcAft>
              <a:buSzPts val="3600"/>
              <a:buNone/>
            </a:pPr>
            <a:r>
              <a:t/>
            </a:r>
            <a:endParaRPr/>
          </a:p>
        </p:txBody>
      </p:sp>
      <p:sp>
        <p:nvSpPr>
          <p:cNvPr id="229" name="Google Shape;229;p22"/>
          <p:cNvSpPr txBox="1"/>
          <p:nvPr>
            <p:ph idx="2" type="body"/>
          </p:nvPr>
        </p:nvSpPr>
        <p:spPr>
          <a:xfrm>
            <a:off x="3412567" y="2795444"/>
            <a:ext cx="2627595" cy="3102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some of the test case we performed was with the user authentication, where we played around with some details and accounts to see how our system would respond. where necessary, the user was unable to log in, messages were printed...</a:t>
            </a:r>
            <a:endParaRPr b="1"/>
          </a:p>
        </p:txBody>
      </p:sp>
      <p:sp>
        <p:nvSpPr>
          <p:cNvPr id="230" name="Google Shape;230;p22"/>
          <p:cNvSpPr txBox="1"/>
          <p:nvPr>
            <p:ph idx="12" type="sldNum"/>
          </p:nvPr>
        </p:nvSpPr>
        <p:spPr>
          <a:xfrm>
            <a:off x="8555875" y="4576450"/>
            <a:ext cx="435600" cy="43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pic>
        <p:nvPicPr>
          <p:cNvPr id="231" name="Google Shape;231;p22"/>
          <p:cNvPicPr preferRelativeResize="0"/>
          <p:nvPr/>
        </p:nvPicPr>
        <p:blipFill rotWithShape="1">
          <a:blip r:embed="rId3">
            <a:alphaModFix/>
          </a:blip>
          <a:srcRect b="0" l="0" r="0" t="0"/>
          <a:stretch/>
        </p:blipFill>
        <p:spPr>
          <a:xfrm>
            <a:off x="6372150" y="1054450"/>
            <a:ext cx="3034500" cy="3034500"/>
          </a:xfrm>
          <a:prstGeom prst="ellipse">
            <a:avLst/>
          </a:prstGeom>
          <a:noFill/>
          <a:ln>
            <a:noFill/>
          </a:ln>
        </p:spPr>
      </p:pic>
      <p:grpSp>
        <p:nvGrpSpPr>
          <p:cNvPr id="232" name="Google Shape;232;p22"/>
          <p:cNvGrpSpPr/>
          <p:nvPr/>
        </p:nvGrpSpPr>
        <p:grpSpPr>
          <a:xfrm>
            <a:off x="5853100" y="3068600"/>
            <a:ext cx="1539600" cy="1539600"/>
            <a:chOff x="6680825" y="2549350"/>
            <a:chExt cx="1539600" cy="1539600"/>
          </a:xfrm>
        </p:grpSpPr>
        <p:sp>
          <p:nvSpPr>
            <p:cNvPr id="233" name="Google Shape;233;p22"/>
            <p:cNvSpPr/>
            <p:nvPr/>
          </p:nvSpPr>
          <p:spPr>
            <a:xfrm>
              <a:off x="6825669" y="2694194"/>
              <a:ext cx="1249800" cy="1249800"/>
            </a:xfrm>
            <a:prstGeom prst="ellipse">
              <a:avLst/>
            </a:prstGeom>
            <a:solidFill>
              <a:srgbClr val="000000">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2"/>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2"/>
            <p:cNvSpPr/>
            <p:nvPr/>
          </p:nvSpPr>
          <p:spPr>
            <a:xfrm>
              <a:off x="6680825" y="2549350"/>
              <a:ext cx="1539600" cy="1539600"/>
            </a:xfrm>
            <a:prstGeom prst="donut">
              <a:avLst>
                <a:gd fmla="val 675" name="adj"/>
              </a:avLst>
            </a:prstGeom>
            <a:solidFill>
              <a:srgbClr val="000000">
                <a:alpha val="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 name="Google Shape;236;p22"/>
          <p:cNvSpPr/>
          <p:nvPr/>
        </p:nvSpPr>
        <p:spPr>
          <a:xfrm>
            <a:off x="6454511" y="367001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