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c60edb4e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c60edb4e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60edb4e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60edb4e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60edb4e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60edb4e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60edb4e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60edb4e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60edb4e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60edb4e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60edb4e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60edb4e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c60edb4e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c60edb4e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c60edb4e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c60edb4e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c60edb4e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c60edb4e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3360125" y="3821744"/>
            <a:ext cx="52956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зробила студентка 1 курсу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групи Ф11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Гарбуз Тетяна</a:t>
            </a:r>
            <a:endParaRPr/>
          </a:p>
        </p:txBody>
      </p:sp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25578" y="8758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Святкування Дня Одеси. Історія міста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4CCCC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1142875" y="51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