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F6A53-8FD6-4DF9-8DAB-54024F3BA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51E584-DA29-401D-B347-860543F3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05A86-71F1-45D1-BD2E-5A96DA7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BE7EC-2CDA-472F-B313-CCDEC72A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F3074D-CE09-4ED4-A118-1924FA76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0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0084A-A5BA-4DA0-AFB7-42A38727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FB8270-93C2-48B4-AB6E-54F88A00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82700-FA24-476C-9C88-FCB39FB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3FAF6D-C547-4B4C-A2E4-90F83C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15216-DD28-4DFE-A372-9C3EA1E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7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443BF9-D1E9-49CA-A03A-308E1681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81E14B-AB2F-48FF-A63E-46224882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852A0A-3090-4C68-A265-E55B9D62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A7277-CF5F-469F-8B9E-AB70673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1E5A3-9F58-4820-A78B-42A8F06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7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83881-A07C-4D00-98F2-E014F1D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06F14F-1425-417B-AD89-9A0BEDD3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D294E-6F3E-45DD-92A8-F5C931A5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ECE0AC-AACF-44CE-95DF-49566057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71458-4526-40FC-98B0-874ACE51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2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D8012-558A-474A-BB6F-901CF368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39F018-8AAB-421D-8B89-3E9A8C3B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FC4D3-9224-452E-AE74-1ED360BE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1B69FC-7E5F-4C92-8C60-DD0699BA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D04D5-6963-4E76-8FF2-C6C4C68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F3A13-FECC-446F-9C5E-66DF4CD6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D0611-1A04-451F-AA5A-F6FBA376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C0BD36-D206-4B70-9B0A-BD5431D5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47094D-E521-445D-A288-A118BB1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C4D153-45E8-4087-B876-AF9BF33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575311-1B01-4799-9873-A971169B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DEBD9-577E-4389-8D9A-EEDD9F1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7593E0-A190-4F18-AA2D-6B90BF4A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4F2641-2625-46A8-B57F-FC0DF2E5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1DA8CF-585C-4C54-890D-542DE22C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06CD57-2CBB-4555-994B-DF4CF3AC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B54446-696C-46DE-9556-7A89AF4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66CC0-F156-4CAF-BDBA-4D2975A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24FB7E-AC69-4214-B8A1-0345545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2FBF-BA04-4A8C-826D-F55DA968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7E4CD1-D9AF-424A-BAD5-4777DC5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DC11D4-EBC8-4006-9541-E14FBE6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0B4D2-FF01-48A2-82C8-8243067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E3C15AF-E349-42E6-A5BB-5D261BCA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87FA6D-96E8-4A91-BA39-57152DF9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37D7F0-ED03-4935-AB51-6D25FD3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A17A7-4095-4E07-BA83-D4FBA95A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BE800C-9458-4C53-8D38-2B6C3EDE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61BCF-DF19-4EC0-A678-947015AB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FAB380-C50E-427B-B611-636550E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42C12A-C712-45D8-8F50-0C9B576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6A0D8-0D70-407B-85CB-B754ABB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68998-E686-4DB2-A5FA-F716271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FB183C-8A51-46FA-A7BD-1B7AD993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F006A9-35B4-42C3-8F74-2D3CD768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6745B4-92D1-4709-AD1B-0D9F41C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F8C05B-94E2-404F-996A-43658F6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858615-497A-4708-B3D3-0347898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2A22BB-952D-4829-9A5F-BD012076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480E9-5D33-4737-B423-7703C6D6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5F738B-8CD9-4124-850B-F5789D3D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8951-569D-4BEE-9DDF-471D87F3952B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7C472-E61B-47FB-8072-C2A52DDF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CD27B-34A1-4DCB-B7F2-8C265356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BD1A926-0BFB-4E86-AA7F-D203344FD1E2}"/>
              </a:ext>
            </a:extLst>
          </p:cNvPr>
          <p:cNvGrpSpPr/>
          <p:nvPr/>
        </p:nvGrpSpPr>
        <p:grpSpPr>
          <a:xfrm>
            <a:off x="2172586" y="2296634"/>
            <a:ext cx="1834116" cy="2647503"/>
            <a:chOff x="2172586" y="2296634"/>
            <a:chExt cx="1834116" cy="2647503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604170-93AC-47BF-ADDD-E10E3F28043F}"/>
              </a:ext>
            </a:extLst>
          </p:cNvPr>
          <p:cNvGrpSpPr/>
          <p:nvPr/>
        </p:nvGrpSpPr>
        <p:grpSpPr>
          <a:xfrm>
            <a:off x="2172586" y="2296632"/>
            <a:ext cx="4750981" cy="2647505"/>
            <a:chOff x="2172586" y="2296632"/>
            <a:chExt cx="4750981" cy="264750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5089451" y="2296632"/>
              <a:ext cx="1834116" cy="2647503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4334182" y="34290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60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C8E628D-C84C-4C34-ABEC-E9AA72636F96}"/>
              </a:ext>
            </a:extLst>
          </p:cNvPr>
          <p:cNvGrpSpPr/>
          <p:nvPr/>
        </p:nvGrpSpPr>
        <p:grpSpPr>
          <a:xfrm>
            <a:off x="2321443" y="2211572"/>
            <a:ext cx="1602742" cy="893135"/>
            <a:chOff x="2321443" y="2211572"/>
            <a:chExt cx="1602742" cy="89313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3305447" y="2211572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3050657" y="25935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=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7474210-3F30-483D-8B7B-9111EED4B0FA}"/>
              </a:ext>
            </a:extLst>
          </p:cNvPr>
          <p:cNvGrpSpPr/>
          <p:nvPr/>
        </p:nvGrpSpPr>
        <p:grpSpPr>
          <a:xfrm>
            <a:off x="8267815" y="2190305"/>
            <a:ext cx="1602742" cy="893135"/>
            <a:chOff x="8267815" y="2190305"/>
            <a:chExt cx="1602742" cy="893135"/>
          </a:xfrm>
        </p:grpSpPr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420CA1-EE36-46A2-9C64-4FCCBC05B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4061" y="219030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D08A67CB-7B98-4D2A-9EF8-CB7A0A3C7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815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3019A14D-3770-41CB-8DD1-BE3978314BF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15" y="2785729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B627859E-0743-436B-9BC5-86FA33C7DC4A}"/>
                </a:ext>
              </a:extLst>
            </p:cNvPr>
            <p:cNvCxnSpPr>
              <a:cxnSpLocks/>
            </p:cNvCxnSpPr>
            <p:nvPr/>
          </p:nvCxnSpPr>
          <p:spPr>
            <a:xfrm>
              <a:off x="8474061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46443AD-CE0C-46DD-85DE-A8F174499F8D}"/>
                </a:ext>
              </a:extLst>
            </p:cNvPr>
            <p:cNvGrpSpPr/>
            <p:nvPr/>
          </p:nvGrpSpPr>
          <p:grpSpPr>
            <a:xfrm>
              <a:off x="9251819" y="2190305"/>
              <a:ext cx="618738" cy="893134"/>
              <a:chOff x="2324986" y="2449034"/>
              <a:chExt cx="1834116" cy="2647503"/>
            </a:xfrm>
          </p:grpSpPr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id="{AD9E7CEC-7A32-41E4-BF29-AEB0B6B56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a gomito 22">
                <a:extLst>
                  <a:ext uri="{FF2B5EF4-FFF2-40B4-BE49-F238E27FC236}">
                    <a16:creationId xmlns:a16="http://schemas.microsoft.com/office/drawing/2014/main" id="{8CE1A063-1976-40A0-B79B-0D7B1C71D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a gomito 23">
                <a:extLst>
                  <a:ext uri="{FF2B5EF4-FFF2-40B4-BE49-F238E27FC236}">
                    <a16:creationId xmlns:a16="http://schemas.microsoft.com/office/drawing/2014/main" id="{AB1B7D72-0010-4EDC-A667-1036A1E4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a gomito 24">
                <a:extLst>
                  <a:ext uri="{FF2B5EF4-FFF2-40B4-BE49-F238E27FC236}">
                    <a16:creationId xmlns:a16="http://schemas.microsoft.com/office/drawing/2014/main" id="{4B1FCC50-D0B0-4E50-9D9F-9B1C5556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ABEE8A1-067D-4905-B2D4-F209D2623F87}"/>
                </a:ext>
              </a:extLst>
            </p:cNvPr>
            <p:cNvSpPr txBox="1"/>
            <p:nvPr/>
          </p:nvSpPr>
          <p:spPr>
            <a:xfrm>
              <a:off x="8997029" y="257230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344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C.</dc:creator>
  <cp:lastModifiedBy>Davide C.</cp:lastModifiedBy>
  <cp:revision>4</cp:revision>
  <dcterms:created xsi:type="dcterms:W3CDTF">2018-10-09T19:17:08Z</dcterms:created>
  <dcterms:modified xsi:type="dcterms:W3CDTF">2018-10-10T19:08:58Z</dcterms:modified>
</cp:coreProperties>
</file>