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F6A53-8FD6-4DF9-8DAB-54024F3BA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51E584-DA29-401D-B347-860543F3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05A86-71F1-45D1-BD2E-5A96DA7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BE7EC-2CDA-472F-B313-CCDEC72A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F3074D-CE09-4ED4-A118-1924FA76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0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0084A-A5BA-4DA0-AFB7-42A38727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FB8270-93C2-48B4-AB6E-54F88A00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82700-FA24-476C-9C88-FCB39FB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3FAF6D-C547-4B4C-A2E4-90F83C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15216-DD28-4DFE-A372-9C3EA1E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7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443BF9-D1E9-49CA-A03A-308E1681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81E14B-AB2F-48FF-A63E-46224882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852A0A-3090-4C68-A265-E55B9D62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A7277-CF5F-469F-8B9E-AB70673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1E5A3-9F58-4820-A78B-42A8F06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7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83881-A07C-4D00-98F2-E014F1D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06F14F-1425-417B-AD89-9A0BEDD3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D294E-6F3E-45DD-92A8-F5C931A5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ECE0AC-AACF-44CE-95DF-49566057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C71458-4526-40FC-98B0-874ACE51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2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D8012-558A-474A-BB6F-901CF368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39F018-8AAB-421D-8B89-3E9A8C3B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FC4D3-9224-452E-AE74-1ED360BE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1B69FC-7E5F-4C92-8C60-DD0699BA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D04D5-6963-4E76-8FF2-C6C4C68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F3A13-FECC-446F-9C5E-66DF4CD6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D0611-1A04-451F-AA5A-F6FBA376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C0BD36-D206-4B70-9B0A-BD5431D5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47094D-E521-445D-A288-A118BB1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C4D153-45E8-4087-B876-AF9BF33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575311-1B01-4799-9873-A971169B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DEBD9-577E-4389-8D9A-EEDD9F1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7593E0-A190-4F18-AA2D-6B90BF4A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4F2641-2625-46A8-B57F-FC0DF2E5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1DA8CF-585C-4C54-890D-542DE22C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06CD57-2CBB-4555-994B-DF4CF3AC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B54446-696C-46DE-9556-7A89AF4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66CC0-F156-4CAF-BDBA-4D2975A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24FB7E-AC69-4214-B8A1-0345545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2FBF-BA04-4A8C-826D-F55DA968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7E4CD1-D9AF-424A-BAD5-4777DC5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DC11D4-EBC8-4006-9541-E14FBE6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0B4D2-FF01-48A2-82C8-8243067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E3C15AF-E349-42E6-A5BB-5D261BCA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87FA6D-96E8-4A91-BA39-57152DF9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37D7F0-ED03-4935-AB51-6D25FD3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A17A7-4095-4E07-BA83-D4FBA95A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BE800C-9458-4C53-8D38-2B6C3EDE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61BCF-DF19-4EC0-A678-947015AB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FAB380-C50E-427B-B611-636550E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42C12A-C712-45D8-8F50-0C9B576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6A0D8-0D70-407B-85CB-B754ABB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68998-E686-4DB2-A5FA-F716271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FB183C-8A51-46FA-A7BD-1B7AD993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F006A9-35B4-42C3-8F74-2D3CD768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6745B4-92D1-4709-AD1B-0D9F41C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F8C05B-94E2-404F-996A-43658F6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858615-497A-4708-B3D3-0347898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2A22BB-952D-4829-9A5F-BD012076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480E9-5D33-4737-B423-7703C6D6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5F738B-8CD9-4124-850B-F5789D3D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8951-569D-4BEE-9DDF-471D87F3952B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7C472-E61B-47FB-8072-C2A52DDF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CD27B-34A1-4DCB-B7F2-8C265356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110C-3587-43B6-A566-38D45AF935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BD1A926-0BFB-4E86-AA7F-D203344FD1E2}"/>
              </a:ext>
            </a:extLst>
          </p:cNvPr>
          <p:cNvGrpSpPr/>
          <p:nvPr/>
        </p:nvGrpSpPr>
        <p:grpSpPr>
          <a:xfrm>
            <a:off x="2172586" y="2296634"/>
            <a:ext cx="1834116" cy="2647503"/>
            <a:chOff x="2172586" y="2296634"/>
            <a:chExt cx="1834116" cy="2647503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604170-93AC-47BF-ADDD-E10E3F28043F}"/>
              </a:ext>
            </a:extLst>
          </p:cNvPr>
          <p:cNvGrpSpPr/>
          <p:nvPr/>
        </p:nvGrpSpPr>
        <p:grpSpPr>
          <a:xfrm>
            <a:off x="2172586" y="2296632"/>
            <a:ext cx="4750981" cy="2647505"/>
            <a:chOff x="2172586" y="2296632"/>
            <a:chExt cx="4750981" cy="264750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5089451" y="2296632"/>
              <a:ext cx="1834116" cy="2647503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4334182" y="34290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60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C8E628D-C84C-4C34-ABEC-E9AA72636F96}"/>
              </a:ext>
            </a:extLst>
          </p:cNvPr>
          <p:cNvGrpSpPr/>
          <p:nvPr/>
        </p:nvGrpSpPr>
        <p:grpSpPr>
          <a:xfrm>
            <a:off x="2321443" y="2211572"/>
            <a:ext cx="1602742" cy="893135"/>
            <a:chOff x="2321443" y="2211572"/>
            <a:chExt cx="1602742" cy="89313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>
              <a:off x="3305447" y="2211572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B825DE2-D1D4-42E4-93F9-9CFA5781C95C}"/>
                </a:ext>
              </a:extLst>
            </p:cNvPr>
            <p:cNvSpPr txBox="1"/>
            <p:nvPr/>
          </p:nvSpPr>
          <p:spPr>
            <a:xfrm>
              <a:off x="3050657" y="25935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=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7474210-3F30-483D-8B7B-9111EED4B0FA}"/>
              </a:ext>
            </a:extLst>
          </p:cNvPr>
          <p:cNvGrpSpPr/>
          <p:nvPr/>
        </p:nvGrpSpPr>
        <p:grpSpPr>
          <a:xfrm>
            <a:off x="8267815" y="2190305"/>
            <a:ext cx="1602742" cy="893135"/>
            <a:chOff x="8267815" y="2190305"/>
            <a:chExt cx="1602742" cy="893135"/>
          </a:xfrm>
        </p:grpSpPr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420CA1-EE36-46A2-9C64-4FCCBC05B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4061" y="219030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D08A67CB-7B98-4D2A-9EF8-CB7A0A3C7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815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3019A14D-3770-41CB-8DD1-BE3978314BF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15" y="2785729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B627859E-0743-436B-9BC5-86FA33C7DC4A}"/>
                </a:ext>
              </a:extLst>
            </p:cNvPr>
            <p:cNvCxnSpPr>
              <a:cxnSpLocks/>
            </p:cNvCxnSpPr>
            <p:nvPr/>
          </p:nvCxnSpPr>
          <p:spPr>
            <a:xfrm>
              <a:off x="8474061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46443AD-CE0C-46DD-85DE-A8F174499F8D}"/>
                </a:ext>
              </a:extLst>
            </p:cNvPr>
            <p:cNvGrpSpPr/>
            <p:nvPr/>
          </p:nvGrpSpPr>
          <p:grpSpPr>
            <a:xfrm>
              <a:off x="9251819" y="2190305"/>
              <a:ext cx="618738" cy="893134"/>
              <a:chOff x="2324986" y="2449034"/>
              <a:chExt cx="1834116" cy="2647503"/>
            </a:xfrm>
          </p:grpSpPr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id="{AD9E7CEC-7A32-41E4-BF29-AEB0B6B56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a gomito 22">
                <a:extLst>
                  <a:ext uri="{FF2B5EF4-FFF2-40B4-BE49-F238E27FC236}">
                    <a16:creationId xmlns:a16="http://schemas.microsoft.com/office/drawing/2014/main" id="{8CE1A063-1976-40A0-B79B-0D7B1C71D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a gomito 23">
                <a:extLst>
                  <a:ext uri="{FF2B5EF4-FFF2-40B4-BE49-F238E27FC236}">
                    <a16:creationId xmlns:a16="http://schemas.microsoft.com/office/drawing/2014/main" id="{AB1B7D72-0010-4EDC-A667-1036A1E4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a gomito 24">
                <a:extLst>
                  <a:ext uri="{FF2B5EF4-FFF2-40B4-BE49-F238E27FC236}">
                    <a16:creationId xmlns:a16="http://schemas.microsoft.com/office/drawing/2014/main" id="{4B1FCC50-D0B0-4E50-9D9F-9B1C5556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ABEE8A1-067D-4905-B2D4-F209D2623F87}"/>
                </a:ext>
              </a:extLst>
            </p:cNvPr>
            <p:cNvSpPr txBox="1"/>
            <p:nvPr/>
          </p:nvSpPr>
          <p:spPr>
            <a:xfrm>
              <a:off x="8997029" y="257230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3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B3338D5-7D89-494C-8291-973DB295F977}"/>
              </a:ext>
            </a:extLst>
          </p:cNvPr>
          <p:cNvGrpSpPr/>
          <p:nvPr/>
        </p:nvGrpSpPr>
        <p:grpSpPr>
          <a:xfrm flipH="1">
            <a:off x="2080823" y="2395214"/>
            <a:ext cx="1826454" cy="932777"/>
            <a:chOff x="2080823" y="2395214"/>
            <a:chExt cx="2083981" cy="1064297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0F68B524-00ED-474B-942C-336352A5545A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921A70E2-821B-4405-8A9E-B1E8C3C895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D4794B60-766C-4E2C-8F65-5A1E5A41C3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1BA6A687-3669-4878-B898-163D0CBBB4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5C08838B-8CC0-44B1-93DB-0A29CAF080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153F16B3-0B62-471B-A076-734FB3354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56CC520-F3FE-4098-9DD6-9DB3D14A6B8C}"/>
              </a:ext>
            </a:extLst>
          </p:cNvPr>
          <p:cNvGrpSpPr/>
          <p:nvPr/>
        </p:nvGrpSpPr>
        <p:grpSpPr>
          <a:xfrm flipH="1">
            <a:off x="4657446" y="2477546"/>
            <a:ext cx="1826454" cy="932777"/>
            <a:chOff x="2080823" y="2395214"/>
            <a:chExt cx="2083981" cy="1064297"/>
          </a:xfrm>
        </p:grpSpPr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B7ECE95D-44BC-42CE-8244-5EA50F510B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A85A6D13-4089-4B48-9C29-0E8664D1F2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a gomito 35">
              <a:extLst>
                <a:ext uri="{FF2B5EF4-FFF2-40B4-BE49-F238E27FC236}">
                  <a16:creationId xmlns:a16="http://schemas.microsoft.com/office/drawing/2014/main" id="{853777AF-2FFD-4343-8A80-ED6F9BC5F6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7BC25D10-CF3B-4506-9DCB-FDD2891E81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9B1DAB63-47B4-4032-B1E3-6B90F1DE1F06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44" name="Connettore a gomito 43">
                <a:extLst>
                  <a:ext uri="{FF2B5EF4-FFF2-40B4-BE49-F238E27FC236}">
                    <a16:creationId xmlns:a16="http://schemas.microsoft.com/office/drawing/2014/main" id="{AE9BF937-AAC2-4222-9904-7B95E08A0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Connettore a gomito 44">
                <a:extLst>
                  <a:ext uri="{FF2B5EF4-FFF2-40B4-BE49-F238E27FC236}">
                    <a16:creationId xmlns:a16="http://schemas.microsoft.com/office/drawing/2014/main" id="{E89684F8-74DC-484D-9CC2-255A2940B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a gomito 45">
                <a:extLst>
                  <a:ext uri="{FF2B5EF4-FFF2-40B4-BE49-F238E27FC236}">
                    <a16:creationId xmlns:a16="http://schemas.microsoft.com/office/drawing/2014/main" id="{BA82B27C-BED4-400B-81C6-8DC4E3C8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ttore a gomito 46">
                <a:extLst>
                  <a:ext uri="{FF2B5EF4-FFF2-40B4-BE49-F238E27FC236}">
                    <a16:creationId xmlns:a16="http://schemas.microsoft.com/office/drawing/2014/main" id="{27D45DC8-92C3-49FF-B433-CC8EF7BC6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ttore a gomito 38">
              <a:extLst>
                <a:ext uri="{FF2B5EF4-FFF2-40B4-BE49-F238E27FC236}">
                  <a16:creationId xmlns:a16="http://schemas.microsoft.com/office/drawing/2014/main" id="{1EE7206F-53B7-415C-9197-F77B6E3B53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a gomito 39">
              <a:extLst>
                <a:ext uri="{FF2B5EF4-FFF2-40B4-BE49-F238E27FC236}">
                  <a16:creationId xmlns:a16="http://schemas.microsoft.com/office/drawing/2014/main" id="{0D8B764B-F79A-46E2-BA89-27A6102CBA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a gomito 40">
              <a:extLst>
                <a:ext uri="{FF2B5EF4-FFF2-40B4-BE49-F238E27FC236}">
                  <a16:creationId xmlns:a16="http://schemas.microsoft.com/office/drawing/2014/main" id="{7BF935AE-18BF-41EF-A65B-45BEAD56EB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a gomito 41">
              <a:extLst>
                <a:ext uri="{FF2B5EF4-FFF2-40B4-BE49-F238E27FC236}">
                  <a16:creationId xmlns:a16="http://schemas.microsoft.com/office/drawing/2014/main" id="{E3782B7D-3494-4154-95A3-F88E890633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a gomito 42">
              <a:extLst>
                <a:ext uri="{FF2B5EF4-FFF2-40B4-BE49-F238E27FC236}">
                  <a16:creationId xmlns:a16="http://schemas.microsoft.com/office/drawing/2014/main" id="{CBB26C3B-5243-43F0-BDBA-3F5D0012E3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ACE0472-5A42-476D-B1D3-A7269FAA6EF5}"/>
              </a:ext>
            </a:extLst>
          </p:cNvPr>
          <p:cNvGrpSpPr/>
          <p:nvPr/>
        </p:nvGrpSpPr>
        <p:grpSpPr>
          <a:xfrm flipH="1">
            <a:off x="7494990" y="2477545"/>
            <a:ext cx="1826454" cy="932777"/>
            <a:chOff x="2080823" y="2395214"/>
            <a:chExt cx="2083981" cy="1064297"/>
          </a:xfrm>
        </p:grpSpPr>
        <p:cxnSp>
          <p:nvCxnSpPr>
            <p:cNvPr id="49" name="Connettore a gomito 48">
              <a:extLst>
                <a:ext uri="{FF2B5EF4-FFF2-40B4-BE49-F238E27FC236}">
                  <a16:creationId xmlns:a16="http://schemas.microsoft.com/office/drawing/2014/main" id="{AAA5EB97-2586-41DC-A142-B69499FA3B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a gomito 49">
              <a:extLst>
                <a:ext uri="{FF2B5EF4-FFF2-40B4-BE49-F238E27FC236}">
                  <a16:creationId xmlns:a16="http://schemas.microsoft.com/office/drawing/2014/main" id="{F0377437-76C0-4FBC-BA9A-94B30CF5BF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a gomito 50">
              <a:extLst>
                <a:ext uri="{FF2B5EF4-FFF2-40B4-BE49-F238E27FC236}">
                  <a16:creationId xmlns:a16="http://schemas.microsoft.com/office/drawing/2014/main" id="{A561BE9B-B05B-427B-AE8C-DB671FB57B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id="{CCED8DAA-7523-4AE6-95F3-036776E72F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0EFA298B-942A-4644-9C22-6E88F614030E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59" name="Connettore a gomito 58">
                <a:extLst>
                  <a:ext uri="{FF2B5EF4-FFF2-40B4-BE49-F238E27FC236}">
                    <a16:creationId xmlns:a16="http://schemas.microsoft.com/office/drawing/2014/main" id="{909FED97-FA01-4489-96D4-86A88175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Connettore a gomito 59">
                <a:extLst>
                  <a:ext uri="{FF2B5EF4-FFF2-40B4-BE49-F238E27FC236}">
                    <a16:creationId xmlns:a16="http://schemas.microsoft.com/office/drawing/2014/main" id="{34E7A6CD-01C8-4D5F-A131-89745DC1E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a gomito 60">
                <a:extLst>
                  <a:ext uri="{FF2B5EF4-FFF2-40B4-BE49-F238E27FC236}">
                    <a16:creationId xmlns:a16="http://schemas.microsoft.com/office/drawing/2014/main" id="{B6045CE7-C98E-4F08-97A6-538C74E99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7D1EB34B-8080-4213-A19B-7565AE649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ttore a gomito 53">
              <a:extLst>
                <a:ext uri="{FF2B5EF4-FFF2-40B4-BE49-F238E27FC236}">
                  <a16:creationId xmlns:a16="http://schemas.microsoft.com/office/drawing/2014/main" id="{60F5EBEC-9EA4-41FA-8BAA-6A4D5324C7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96918257-E01D-4004-950E-C75D4EB5C0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a gomito 55">
              <a:extLst>
                <a:ext uri="{FF2B5EF4-FFF2-40B4-BE49-F238E27FC236}">
                  <a16:creationId xmlns:a16="http://schemas.microsoft.com/office/drawing/2014/main" id="{66246318-229C-4634-82BB-9E1AE168D0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a gomito 56">
              <a:extLst>
                <a:ext uri="{FF2B5EF4-FFF2-40B4-BE49-F238E27FC236}">
                  <a16:creationId xmlns:a16="http://schemas.microsoft.com/office/drawing/2014/main" id="{6ADEE5F7-6BDE-417D-BA4B-3BF1098D30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a gomito 57">
              <a:extLst>
                <a:ext uri="{FF2B5EF4-FFF2-40B4-BE49-F238E27FC236}">
                  <a16:creationId xmlns:a16="http://schemas.microsoft.com/office/drawing/2014/main" id="{E71EA51C-DCEB-49F7-91EB-2DAE41C66C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42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628F878-669B-4355-BBAB-9A619970C509}"/>
              </a:ext>
            </a:extLst>
          </p:cNvPr>
          <p:cNvGrpSpPr/>
          <p:nvPr/>
        </p:nvGrpSpPr>
        <p:grpSpPr>
          <a:xfrm>
            <a:off x="2125898" y="1943594"/>
            <a:ext cx="1914474" cy="1973865"/>
            <a:chOff x="764931" y="2861599"/>
            <a:chExt cx="2881424" cy="2970812"/>
          </a:xfrm>
        </p:grpSpPr>
        <p:sp>
          <p:nvSpPr>
            <p:cNvPr id="3" name="Rettangolo ad angolo ripiegato 2">
              <a:extLst>
                <a:ext uri="{FF2B5EF4-FFF2-40B4-BE49-F238E27FC236}">
                  <a16:creationId xmlns:a16="http://schemas.microsoft.com/office/drawing/2014/main" id="{88579C6A-963D-4B58-B24E-7D5DBA4F91FB}"/>
                </a:ext>
              </a:extLst>
            </p:cNvPr>
            <p:cNvSpPr/>
            <p:nvPr/>
          </p:nvSpPr>
          <p:spPr>
            <a:xfrm rot="10800000">
              <a:off x="764931" y="2861599"/>
              <a:ext cx="2881424" cy="29708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8B3338D5-7D89-494C-8291-973DB295F977}"/>
                </a:ext>
              </a:extLst>
            </p:cNvPr>
            <p:cNvGrpSpPr/>
            <p:nvPr/>
          </p:nvGrpSpPr>
          <p:grpSpPr>
            <a:xfrm flipH="1">
              <a:off x="1635935" y="3961661"/>
              <a:ext cx="1139414" cy="581903"/>
              <a:chOff x="2080823" y="2395214"/>
              <a:chExt cx="2083981" cy="1064297"/>
            </a:xfrm>
          </p:grpSpPr>
          <p:cxnSp>
            <p:nvCxnSpPr>
              <p:cNvPr id="5" name="Connettore a gomito 4">
                <a:extLst>
                  <a:ext uri="{FF2B5EF4-FFF2-40B4-BE49-F238E27FC236}">
                    <a16:creationId xmlns:a16="http://schemas.microsoft.com/office/drawing/2014/main" id="{20FECF45-9275-449A-B486-B1B63CDE7F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ttore a gomito 7">
                <a:extLst>
                  <a:ext uri="{FF2B5EF4-FFF2-40B4-BE49-F238E27FC236}">
                    <a16:creationId xmlns:a16="http://schemas.microsoft.com/office/drawing/2014/main" id="{4B278F0D-6231-4344-BA26-BDC44FD5D6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a gomito 8">
                <a:extLst>
                  <a:ext uri="{FF2B5EF4-FFF2-40B4-BE49-F238E27FC236}">
                    <a16:creationId xmlns:a16="http://schemas.microsoft.com/office/drawing/2014/main" id="{0540759E-5E02-4E63-A918-494114C8F2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a gomito 9">
                <a:extLst>
                  <a:ext uri="{FF2B5EF4-FFF2-40B4-BE49-F238E27FC236}">
                    <a16:creationId xmlns:a16="http://schemas.microsoft.com/office/drawing/2014/main" id="{D9C2FDAE-5C39-426E-85C2-B50B8E3622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0F68B524-00ED-474B-942C-336352A5545A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6" name="Connettore a gomito 5">
                  <a:extLst>
                    <a:ext uri="{FF2B5EF4-FFF2-40B4-BE49-F238E27FC236}">
                      <a16:creationId xmlns:a16="http://schemas.microsoft.com/office/drawing/2014/main" id="{9304BC83-0554-4484-BE6B-C63681ABE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ttore a gomito 6">
                  <a:extLst>
                    <a:ext uri="{FF2B5EF4-FFF2-40B4-BE49-F238E27FC236}">
                      <a16:creationId xmlns:a16="http://schemas.microsoft.com/office/drawing/2014/main" id="{69A6A12D-98A3-4876-9850-4DE88B9E3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a gomito 10">
                  <a:extLst>
                    <a:ext uri="{FF2B5EF4-FFF2-40B4-BE49-F238E27FC236}">
                      <a16:creationId xmlns:a16="http://schemas.microsoft.com/office/drawing/2014/main" id="{9854EFD6-7237-4631-96C6-A404B3134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a gomito 11">
                  <a:extLst>
                    <a:ext uri="{FF2B5EF4-FFF2-40B4-BE49-F238E27FC236}">
                      <a16:creationId xmlns:a16="http://schemas.microsoft.com/office/drawing/2014/main" id="{0FC0D5E8-CF47-4E2C-A6D3-6FA57FBA7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Connettore a gomito 26">
                <a:extLst>
                  <a:ext uri="{FF2B5EF4-FFF2-40B4-BE49-F238E27FC236}">
                    <a16:creationId xmlns:a16="http://schemas.microsoft.com/office/drawing/2014/main" id="{921A70E2-821B-4405-8A9E-B1E8C3C89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a gomito 27">
                <a:extLst>
                  <a:ext uri="{FF2B5EF4-FFF2-40B4-BE49-F238E27FC236}">
                    <a16:creationId xmlns:a16="http://schemas.microsoft.com/office/drawing/2014/main" id="{D4794B60-766C-4E2C-8F65-5A1E5A41C3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a gomito 28">
                <a:extLst>
                  <a:ext uri="{FF2B5EF4-FFF2-40B4-BE49-F238E27FC236}">
                    <a16:creationId xmlns:a16="http://schemas.microsoft.com/office/drawing/2014/main" id="{1BA6A687-3669-4878-B898-163D0CBBB4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a gomito 29">
                <a:extLst>
                  <a:ext uri="{FF2B5EF4-FFF2-40B4-BE49-F238E27FC236}">
                    <a16:creationId xmlns:a16="http://schemas.microsoft.com/office/drawing/2014/main" id="{5C08838B-8CC0-44B1-93DB-0A29CAF080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ttore a gomito 30">
                <a:extLst>
                  <a:ext uri="{FF2B5EF4-FFF2-40B4-BE49-F238E27FC236}">
                    <a16:creationId xmlns:a16="http://schemas.microsoft.com/office/drawing/2014/main" id="{153F16B3-0B62-471B-A076-734FB3354C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56CC520-F3FE-4098-9DD6-9DB3D14A6B8C}"/>
                </a:ext>
              </a:extLst>
            </p:cNvPr>
            <p:cNvGrpSpPr/>
            <p:nvPr/>
          </p:nvGrpSpPr>
          <p:grpSpPr>
            <a:xfrm flipH="1">
              <a:off x="1635935" y="3138048"/>
              <a:ext cx="1139414" cy="581903"/>
              <a:chOff x="2080823" y="2395214"/>
              <a:chExt cx="2083981" cy="1064297"/>
            </a:xfrm>
          </p:grpSpPr>
          <p:cxnSp>
            <p:nvCxnSpPr>
              <p:cNvPr id="34" name="Connettore a gomito 33">
                <a:extLst>
                  <a:ext uri="{FF2B5EF4-FFF2-40B4-BE49-F238E27FC236}">
                    <a16:creationId xmlns:a16="http://schemas.microsoft.com/office/drawing/2014/main" id="{B7ECE95D-44BC-42CE-8244-5EA50F510B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a gomito 34">
                <a:extLst>
                  <a:ext uri="{FF2B5EF4-FFF2-40B4-BE49-F238E27FC236}">
                    <a16:creationId xmlns:a16="http://schemas.microsoft.com/office/drawing/2014/main" id="{A85A6D13-4089-4B48-9C29-0E8664D1F2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a gomito 35">
                <a:extLst>
                  <a:ext uri="{FF2B5EF4-FFF2-40B4-BE49-F238E27FC236}">
                    <a16:creationId xmlns:a16="http://schemas.microsoft.com/office/drawing/2014/main" id="{853777AF-2FFD-4343-8A80-ED6F9BC5F6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a gomito 36">
                <a:extLst>
                  <a:ext uri="{FF2B5EF4-FFF2-40B4-BE49-F238E27FC236}">
                    <a16:creationId xmlns:a16="http://schemas.microsoft.com/office/drawing/2014/main" id="{7BC25D10-CF3B-4506-9DCB-FDD2891E81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9B1DAB63-47B4-4032-B1E3-6B90F1DE1F06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44" name="Connettore a gomito 43">
                  <a:extLst>
                    <a:ext uri="{FF2B5EF4-FFF2-40B4-BE49-F238E27FC236}">
                      <a16:creationId xmlns:a16="http://schemas.microsoft.com/office/drawing/2014/main" id="{AE9BF937-AAC2-4222-9904-7B95E08A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a gomito 44">
                  <a:extLst>
                    <a:ext uri="{FF2B5EF4-FFF2-40B4-BE49-F238E27FC236}">
                      <a16:creationId xmlns:a16="http://schemas.microsoft.com/office/drawing/2014/main" id="{E89684F8-74DC-484D-9CC2-255A2940B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a gomito 45">
                  <a:extLst>
                    <a:ext uri="{FF2B5EF4-FFF2-40B4-BE49-F238E27FC236}">
                      <a16:creationId xmlns:a16="http://schemas.microsoft.com/office/drawing/2014/main" id="{BA82B27C-BED4-400B-81C6-8DC4E3C88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a gomito 46">
                  <a:extLst>
                    <a:ext uri="{FF2B5EF4-FFF2-40B4-BE49-F238E27FC236}">
                      <a16:creationId xmlns:a16="http://schemas.microsoft.com/office/drawing/2014/main" id="{27D45DC8-92C3-49FF-B433-CC8EF7BC6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nettore a gomito 38">
                <a:extLst>
                  <a:ext uri="{FF2B5EF4-FFF2-40B4-BE49-F238E27FC236}">
                    <a16:creationId xmlns:a16="http://schemas.microsoft.com/office/drawing/2014/main" id="{1EE7206F-53B7-415C-9197-F77B6E3B53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a gomito 39">
                <a:extLst>
                  <a:ext uri="{FF2B5EF4-FFF2-40B4-BE49-F238E27FC236}">
                    <a16:creationId xmlns:a16="http://schemas.microsoft.com/office/drawing/2014/main" id="{0D8B764B-F79A-46E2-BA89-27A6102CBA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a gomito 40">
                <a:extLst>
                  <a:ext uri="{FF2B5EF4-FFF2-40B4-BE49-F238E27FC236}">
                    <a16:creationId xmlns:a16="http://schemas.microsoft.com/office/drawing/2014/main" id="{7BF935AE-18BF-41EF-A65B-45BEAD56EB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a gomito 41">
                <a:extLst>
                  <a:ext uri="{FF2B5EF4-FFF2-40B4-BE49-F238E27FC236}">
                    <a16:creationId xmlns:a16="http://schemas.microsoft.com/office/drawing/2014/main" id="{E3782B7D-3494-4154-95A3-F88E89063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a gomito 42">
                <a:extLst>
                  <a:ext uri="{FF2B5EF4-FFF2-40B4-BE49-F238E27FC236}">
                    <a16:creationId xmlns:a16="http://schemas.microsoft.com/office/drawing/2014/main" id="{CBB26C3B-5243-43F0-BDBA-3F5D0012E3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CE0472-5A42-476D-B1D3-A7269FAA6EF5}"/>
                </a:ext>
              </a:extLst>
            </p:cNvPr>
            <p:cNvGrpSpPr/>
            <p:nvPr/>
          </p:nvGrpSpPr>
          <p:grpSpPr>
            <a:xfrm flipH="1">
              <a:off x="1635934" y="4712288"/>
              <a:ext cx="1139414" cy="581903"/>
              <a:chOff x="2080823" y="2395214"/>
              <a:chExt cx="2083981" cy="1064297"/>
            </a:xfrm>
          </p:grpSpPr>
          <p:cxnSp>
            <p:nvCxnSpPr>
              <p:cNvPr id="49" name="Connettore a gomito 48">
                <a:extLst>
                  <a:ext uri="{FF2B5EF4-FFF2-40B4-BE49-F238E27FC236}">
                    <a16:creationId xmlns:a16="http://schemas.microsoft.com/office/drawing/2014/main" id="{AAA5EB97-2586-41DC-A142-B69499FA3B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ttore a gomito 49">
                <a:extLst>
                  <a:ext uri="{FF2B5EF4-FFF2-40B4-BE49-F238E27FC236}">
                    <a16:creationId xmlns:a16="http://schemas.microsoft.com/office/drawing/2014/main" id="{F0377437-76C0-4FBC-BA9A-94B30CF5BF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ttore a gomito 50">
                <a:extLst>
                  <a:ext uri="{FF2B5EF4-FFF2-40B4-BE49-F238E27FC236}">
                    <a16:creationId xmlns:a16="http://schemas.microsoft.com/office/drawing/2014/main" id="{A561BE9B-B05B-427B-AE8C-DB671FB57B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a gomito 51">
                <a:extLst>
                  <a:ext uri="{FF2B5EF4-FFF2-40B4-BE49-F238E27FC236}">
                    <a16:creationId xmlns:a16="http://schemas.microsoft.com/office/drawing/2014/main" id="{CCED8DAA-7523-4AE6-95F3-036776E72F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EFA298B-942A-4644-9C22-6E88F614030E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59" name="Connettore a gomito 58">
                  <a:extLst>
                    <a:ext uri="{FF2B5EF4-FFF2-40B4-BE49-F238E27FC236}">
                      <a16:creationId xmlns:a16="http://schemas.microsoft.com/office/drawing/2014/main" id="{909FED97-FA01-4489-96D4-86A88175B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a gomito 59">
                  <a:extLst>
                    <a:ext uri="{FF2B5EF4-FFF2-40B4-BE49-F238E27FC236}">
                      <a16:creationId xmlns:a16="http://schemas.microsoft.com/office/drawing/2014/main" id="{34E7A6CD-01C8-4D5F-A131-89745DC1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a gomito 60">
                  <a:extLst>
                    <a:ext uri="{FF2B5EF4-FFF2-40B4-BE49-F238E27FC236}">
                      <a16:creationId xmlns:a16="http://schemas.microsoft.com/office/drawing/2014/main" id="{B6045CE7-C98E-4F08-97A6-538C74E99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a gomito 61">
                  <a:extLst>
                    <a:ext uri="{FF2B5EF4-FFF2-40B4-BE49-F238E27FC236}">
                      <a16:creationId xmlns:a16="http://schemas.microsoft.com/office/drawing/2014/main" id="{7D1EB34B-8080-4213-A19B-7565AE649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nettore a gomito 53">
                <a:extLst>
                  <a:ext uri="{FF2B5EF4-FFF2-40B4-BE49-F238E27FC236}">
                    <a16:creationId xmlns:a16="http://schemas.microsoft.com/office/drawing/2014/main" id="{60F5EBEC-9EA4-41FA-8BAA-6A4D5324C7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a gomito 54">
                <a:extLst>
                  <a:ext uri="{FF2B5EF4-FFF2-40B4-BE49-F238E27FC236}">
                    <a16:creationId xmlns:a16="http://schemas.microsoft.com/office/drawing/2014/main" id="{96918257-E01D-4004-950E-C75D4EB5C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a gomito 55">
                <a:extLst>
                  <a:ext uri="{FF2B5EF4-FFF2-40B4-BE49-F238E27FC236}">
                    <a16:creationId xmlns:a16="http://schemas.microsoft.com/office/drawing/2014/main" id="{66246318-229C-4634-82BB-9E1AE168D0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a gomito 56">
                <a:extLst>
                  <a:ext uri="{FF2B5EF4-FFF2-40B4-BE49-F238E27FC236}">
                    <a16:creationId xmlns:a16="http://schemas.microsoft.com/office/drawing/2014/main" id="{6ADEE5F7-6BDE-417D-BA4B-3BF1098D30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a gomito 57">
                <a:extLst>
                  <a:ext uri="{FF2B5EF4-FFF2-40B4-BE49-F238E27FC236}">
                    <a16:creationId xmlns:a16="http://schemas.microsoft.com/office/drawing/2014/main" id="{E71EA51C-DCEB-49F7-91EB-2DAE41C66C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53256134-904B-4BC2-9D46-EAC90AAFA997}"/>
                </a:ext>
              </a:extLst>
            </p:cNvPr>
            <p:cNvSpPr txBox="1"/>
            <p:nvPr/>
          </p:nvSpPr>
          <p:spPr>
            <a:xfrm>
              <a:off x="1943663" y="530884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71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09202E6A-94F4-4723-942E-4038738ACB1B}"/>
              </a:ext>
            </a:extLst>
          </p:cNvPr>
          <p:cNvGrpSpPr/>
          <p:nvPr/>
        </p:nvGrpSpPr>
        <p:grpSpPr>
          <a:xfrm>
            <a:off x="2321443" y="2211573"/>
            <a:ext cx="618738" cy="893134"/>
            <a:chOff x="2321443" y="2211573"/>
            <a:chExt cx="618738" cy="893134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71C989B-0766-4611-B455-48210C67D477}"/>
              </a:ext>
            </a:extLst>
          </p:cNvPr>
          <p:cNvGrpSpPr/>
          <p:nvPr/>
        </p:nvGrpSpPr>
        <p:grpSpPr>
          <a:xfrm>
            <a:off x="4419602" y="2211573"/>
            <a:ext cx="618738" cy="893134"/>
            <a:chOff x="4419602" y="2211573"/>
            <a:chExt cx="618738" cy="893134"/>
          </a:xfrm>
        </p:grpSpPr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3EAA1545-E3E3-4AD9-9BFC-19F5123E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848" y="2211573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E4CD50A3-0C8B-4CF4-88BA-091714A97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2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9E00AF1C-DA3A-43CE-A1D9-AEE189AD7A54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2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42D32862-7BAF-495F-A6BB-3BC4CF9471CE}"/>
                </a:ext>
              </a:extLst>
            </p:cNvPr>
            <p:cNvCxnSpPr>
              <a:cxnSpLocks/>
            </p:cNvCxnSpPr>
            <p:nvPr/>
          </p:nvCxnSpPr>
          <p:spPr>
            <a:xfrm>
              <a:off x="4625848" y="2509284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EC60DFC-C3F3-4D1B-B1F8-BE23091E2B13}"/>
              </a:ext>
            </a:extLst>
          </p:cNvPr>
          <p:cNvGrpSpPr/>
          <p:nvPr/>
        </p:nvGrpSpPr>
        <p:grpSpPr>
          <a:xfrm>
            <a:off x="6689934" y="2264735"/>
            <a:ext cx="659987" cy="893134"/>
            <a:chOff x="6689934" y="2264735"/>
            <a:chExt cx="659987" cy="893134"/>
          </a:xfrm>
        </p:grpSpPr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533ED62E-8274-4B7F-9941-8D47A38EC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6180" y="2264735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a gomito 31">
              <a:extLst>
                <a:ext uri="{FF2B5EF4-FFF2-40B4-BE49-F238E27FC236}">
                  <a16:creationId xmlns:a16="http://schemas.microsoft.com/office/drawing/2014/main" id="{CD5442C0-E3F7-4C7D-9777-222680F36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934" y="2562446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nettore a gomito 32">
              <a:extLst>
                <a:ext uri="{FF2B5EF4-FFF2-40B4-BE49-F238E27FC236}">
                  <a16:creationId xmlns:a16="http://schemas.microsoft.com/office/drawing/2014/main" id="{8CA699CF-3100-4A5D-A898-344029F9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934" y="2860158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B78FEB12-CFE7-4311-A094-350D3F57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80" y="2562446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924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C.</dc:creator>
  <cp:lastModifiedBy>Davide C.</cp:lastModifiedBy>
  <cp:revision>11</cp:revision>
  <dcterms:created xsi:type="dcterms:W3CDTF">2018-10-09T19:17:08Z</dcterms:created>
  <dcterms:modified xsi:type="dcterms:W3CDTF">2018-11-29T14:06:04Z</dcterms:modified>
</cp:coreProperties>
</file>