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6858000" cy="990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55"/>
    <p:restoredTop sz="94695"/>
  </p:normalViewPr>
  <p:slideViewPr>
    <p:cSldViewPr snapToGrid="0" snapToObjects="1">
      <p:cViewPr varScale="1">
        <p:scale>
          <a:sx n="94" d="100"/>
          <a:sy n="94" d="100"/>
        </p:scale>
        <p:origin x="1864" y="200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8F13D-603A-7643-BFBA-67B9FB7D42AF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FE93C-7DC5-9F40-8510-311665652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A63-CA44-304A-AF4E-B0DD18E015D6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0E40-5F3F-3545-8DEC-47210A02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4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A63-CA44-304A-AF4E-B0DD18E015D6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0E40-5F3F-3545-8DEC-47210A02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4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A63-CA44-304A-AF4E-B0DD18E015D6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0E40-5F3F-3545-8DEC-47210A02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0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A63-CA44-304A-AF4E-B0DD18E015D6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0E40-5F3F-3545-8DEC-47210A02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A63-CA44-304A-AF4E-B0DD18E015D6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0E40-5F3F-3545-8DEC-47210A02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3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A63-CA44-304A-AF4E-B0DD18E015D6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0E40-5F3F-3545-8DEC-47210A02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A63-CA44-304A-AF4E-B0DD18E015D6}" type="datetimeFigureOut">
              <a:rPr lang="en-US" smtClean="0"/>
              <a:t>1/7/20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0E40-5F3F-3545-8DEC-47210A02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6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A63-CA44-304A-AF4E-B0DD18E015D6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0E40-5F3F-3545-8DEC-47210A02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2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A63-CA44-304A-AF4E-B0DD18E015D6}" type="datetimeFigureOut">
              <a:rPr lang="en-US" smtClean="0"/>
              <a:t>1/7/20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0E40-5F3F-3545-8DEC-47210A02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3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A63-CA44-304A-AF4E-B0DD18E015D6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0E40-5F3F-3545-8DEC-47210A02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5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A63-CA44-304A-AF4E-B0DD18E015D6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0E40-5F3F-3545-8DEC-47210A02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6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FA63-CA44-304A-AF4E-B0DD18E015D6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50E40-5F3F-3545-8DEC-47210A02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5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9523-2DF6-EB4F-AB64-29921DE35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191" y="0"/>
            <a:ext cx="6071974" cy="1067083"/>
          </a:xfrm>
        </p:spPr>
        <p:txBody>
          <a:bodyPr anchor="ctr">
            <a:normAutofit/>
          </a:bodyPr>
          <a:lstStyle/>
          <a:p>
            <a:pPr algn="r"/>
            <a:r>
              <a:rPr lang="en-US" sz="6000" b="1" dirty="0"/>
              <a:t>Basis</a:t>
            </a:r>
            <a:r>
              <a:rPr lang="en-US" dirty="0"/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9CB04-07E4-2D43-826F-22342CC43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B37063-56AD-4C45-AEBB-0B2720356AD9}"/>
              </a:ext>
            </a:extLst>
          </p:cNvPr>
          <p:cNvSpPr/>
          <p:nvPr/>
        </p:nvSpPr>
        <p:spPr>
          <a:xfrm>
            <a:off x="547190" y="1067083"/>
            <a:ext cx="6071974" cy="858134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2E3F50-8B46-D74D-94F5-65251570A425}"/>
              </a:ext>
            </a:extLst>
          </p:cNvPr>
          <p:cNvSpPr txBox="1"/>
          <p:nvPr/>
        </p:nvSpPr>
        <p:spPr>
          <a:xfrm>
            <a:off x="1091821" y="1678675"/>
            <a:ext cx="4421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…….  &lt;</a:t>
            </a:r>
            <a:r>
              <a:rPr lang="en-US" sz="2400" dirty="0" err="1"/>
              <a:t>idee</a:t>
            </a:r>
            <a:r>
              <a:rPr lang="en-US" sz="2400" dirty="0"/>
              <a:t> computer ….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….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CA807-D7ED-4F45-9AC9-BAA56EDE24DE}"/>
              </a:ext>
            </a:extLst>
          </p:cNvPr>
          <p:cNvSpPr txBox="1"/>
          <p:nvPr/>
        </p:nvSpPr>
        <p:spPr>
          <a:xfrm>
            <a:off x="964727" y="4584462"/>
            <a:ext cx="343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Level </a:t>
            </a:r>
            <a:r>
              <a:rPr lang="en-US" dirty="0" err="1"/>
              <a:t>Architectuur</a:t>
            </a:r>
            <a:r>
              <a:rPr lang="en-US" dirty="0"/>
              <a:t>:</a:t>
            </a:r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6538A17A-44B2-DE4B-9903-72ABE5351068}"/>
              </a:ext>
            </a:extLst>
          </p:cNvPr>
          <p:cNvSpPr/>
          <p:nvPr/>
        </p:nvSpPr>
        <p:spPr>
          <a:xfrm rot="5400000">
            <a:off x="4107765" y="6860126"/>
            <a:ext cx="5500469" cy="6094924"/>
          </a:xfrm>
          <a:prstGeom prst="pie">
            <a:avLst>
              <a:gd name="adj1" fmla="val 21599997"/>
              <a:gd name="adj2" fmla="val 1620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7EA83B-E6D8-B143-800F-05B42E4AB633}"/>
              </a:ext>
            </a:extLst>
          </p:cNvPr>
          <p:cNvSpPr/>
          <p:nvPr/>
        </p:nvSpPr>
        <p:spPr>
          <a:xfrm>
            <a:off x="4073856" y="7482118"/>
            <a:ext cx="5568287" cy="485094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1EDF1-9C8A-8E47-B4AF-17613E85DBBA}"/>
              </a:ext>
            </a:extLst>
          </p:cNvPr>
          <p:cNvSpPr txBox="1"/>
          <p:nvPr/>
        </p:nvSpPr>
        <p:spPr>
          <a:xfrm rot="18600470">
            <a:off x="4588482" y="8390987"/>
            <a:ext cx="2013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IDEE</a:t>
            </a:r>
          </a:p>
        </p:txBody>
      </p:sp>
    </p:spTree>
    <p:extLst>
      <p:ext uri="{BB962C8B-B14F-4D97-AF65-F5344CB8AC3E}">
        <p14:creationId xmlns:p14="http://schemas.microsoft.com/office/powerpoint/2010/main" val="58120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9523-2DF6-EB4F-AB64-29921DE35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190" y="0"/>
            <a:ext cx="6181157" cy="1062512"/>
          </a:xfrm>
        </p:spPr>
        <p:txBody>
          <a:bodyPr anchor="ctr">
            <a:normAutofit/>
          </a:bodyPr>
          <a:lstStyle/>
          <a:p>
            <a:pPr algn="l"/>
            <a:r>
              <a:rPr lang="en-US" sz="5400" b="1" dirty="0"/>
              <a:t>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9CB04-07E4-2D43-826F-22342CC43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B37063-56AD-4C45-AEBB-0B2720356AD9}"/>
              </a:ext>
            </a:extLst>
          </p:cNvPr>
          <p:cNvSpPr/>
          <p:nvPr/>
        </p:nvSpPr>
        <p:spPr>
          <a:xfrm>
            <a:off x="279141" y="1062512"/>
            <a:ext cx="6031669" cy="8530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6538A17A-44B2-DE4B-9903-72ABE5351068}"/>
              </a:ext>
            </a:extLst>
          </p:cNvPr>
          <p:cNvSpPr/>
          <p:nvPr/>
        </p:nvSpPr>
        <p:spPr>
          <a:xfrm rot="5400000">
            <a:off x="-2750235" y="6860125"/>
            <a:ext cx="5500469" cy="6094924"/>
          </a:xfrm>
          <a:prstGeom prst="pie">
            <a:avLst>
              <a:gd name="adj1" fmla="val 21599997"/>
              <a:gd name="adj2" fmla="val 1620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7EA83B-E6D8-B143-800F-05B42E4AB633}"/>
              </a:ext>
            </a:extLst>
          </p:cNvPr>
          <p:cNvSpPr/>
          <p:nvPr/>
        </p:nvSpPr>
        <p:spPr>
          <a:xfrm>
            <a:off x="-2784144" y="7482117"/>
            <a:ext cx="5568287" cy="48509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1EDF1-9C8A-8E47-B4AF-17613E85DBBA}"/>
              </a:ext>
            </a:extLst>
          </p:cNvPr>
          <p:cNvSpPr txBox="1"/>
          <p:nvPr/>
        </p:nvSpPr>
        <p:spPr>
          <a:xfrm rot="2504612">
            <a:off x="162888" y="8343650"/>
            <a:ext cx="2195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ONTWERP</a:t>
            </a:r>
          </a:p>
        </p:txBody>
      </p:sp>
    </p:spTree>
    <p:extLst>
      <p:ext uri="{BB962C8B-B14F-4D97-AF65-F5344CB8AC3E}">
        <p14:creationId xmlns:p14="http://schemas.microsoft.com/office/powerpoint/2010/main" val="22394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9523-2DF6-EB4F-AB64-29921DE35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130" y="8834875"/>
            <a:ext cx="6073679" cy="1072713"/>
          </a:xfrm>
        </p:spPr>
        <p:txBody>
          <a:bodyPr anchor="ctr">
            <a:normAutofit/>
          </a:bodyPr>
          <a:lstStyle/>
          <a:p>
            <a:r>
              <a:rPr lang="en-US" sz="3600" dirty="0" err="1"/>
              <a:t>Teun</a:t>
            </a:r>
            <a:r>
              <a:rPr lang="en-US" sz="3600" dirty="0"/>
              <a:t> Schuur, MLA </a:t>
            </a:r>
            <a:r>
              <a:rPr lang="en-US" sz="3600" dirty="0" err="1"/>
              <a:t>klas</a:t>
            </a:r>
            <a:r>
              <a:rPr lang="en-US" sz="3600" dirty="0"/>
              <a:t> 4x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9CB04-07E4-2D43-826F-22342CC43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B37063-56AD-4C45-AEBB-0B2720356AD9}"/>
              </a:ext>
            </a:extLst>
          </p:cNvPr>
          <p:cNvSpPr/>
          <p:nvPr/>
        </p:nvSpPr>
        <p:spPr>
          <a:xfrm>
            <a:off x="237131" y="279141"/>
            <a:ext cx="6073679" cy="85557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6538A17A-44B2-DE4B-9903-72ABE5351068}"/>
              </a:ext>
            </a:extLst>
          </p:cNvPr>
          <p:cNvSpPr/>
          <p:nvPr/>
        </p:nvSpPr>
        <p:spPr>
          <a:xfrm rot="16200000">
            <a:off x="-2750237" y="-3047461"/>
            <a:ext cx="5500469" cy="6094924"/>
          </a:xfrm>
          <a:prstGeom prst="pie">
            <a:avLst>
              <a:gd name="adj1" fmla="val 21599997"/>
              <a:gd name="adj2" fmla="val 1620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7EA83B-E6D8-B143-800F-05B42E4AB633}"/>
              </a:ext>
            </a:extLst>
          </p:cNvPr>
          <p:cNvSpPr/>
          <p:nvPr/>
        </p:nvSpPr>
        <p:spPr>
          <a:xfrm>
            <a:off x="-2784144" y="-2340866"/>
            <a:ext cx="5568287" cy="48509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1EDF1-9C8A-8E47-B4AF-17613E85DBBA}"/>
              </a:ext>
            </a:extLst>
          </p:cNvPr>
          <p:cNvSpPr txBox="1"/>
          <p:nvPr/>
        </p:nvSpPr>
        <p:spPr>
          <a:xfrm rot="18821747">
            <a:off x="224702" y="659037"/>
            <a:ext cx="2013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BOUW</a:t>
            </a:r>
          </a:p>
        </p:txBody>
      </p:sp>
    </p:spTree>
    <p:extLst>
      <p:ext uri="{BB962C8B-B14F-4D97-AF65-F5344CB8AC3E}">
        <p14:creationId xmlns:p14="http://schemas.microsoft.com/office/powerpoint/2010/main" val="224042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9523-2DF6-EB4F-AB64-29921DE35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188" y="8834874"/>
            <a:ext cx="6031669" cy="1072713"/>
          </a:xfrm>
        </p:spPr>
        <p:txBody>
          <a:bodyPr anchor="ctr">
            <a:normAutofit/>
          </a:bodyPr>
          <a:lstStyle/>
          <a:p>
            <a:pPr algn="r"/>
            <a:r>
              <a:rPr lang="en-US" sz="3600" dirty="0" err="1"/>
              <a:t>Een</a:t>
            </a:r>
            <a:r>
              <a:rPr lang="en-US" sz="3600" dirty="0"/>
              <a:t> Project van: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9CB04-07E4-2D43-826F-22342CC43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B37063-56AD-4C45-AEBB-0B2720356AD9}"/>
              </a:ext>
            </a:extLst>
          </p:cNvPr>
          <p:cNvSpPr/>
          <p:nvPr/>
        </p:nvSpPr>
        <p:spPr>
          <a:xfrm>
            <a:off x="547189" y="305169"/>
            <a:ext cx="6031669" cy="8529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6538A17A-44B2-DE4B-9903-72ABE5351068}"/>
              </a:ext>
            </a:extLst>
          </p:cNvPr>
          <p:cNvSpPr/>
          <p:nvPr/>
        </p:nvSpPr>
        <p:spPr>
          <a:xfrm rot="16200000">
            <a:off x="4107766" y="-2998572"/>
            <a:ext cx="5500469" cy="6094924"/>
          </a:xfrm>
          <a:prstGeom prst="pie">
            <a:avLst>
              <a:gd name="adj1" fmla="val 21599997"/>
              <a:gd name="adj2" fmla="val 1620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7EA83B-E6D8-B143-800F-05B42E4AB633}"/>
              </a:ext>
            </a:extLst>
          </p:cNvPr>
          <p:cNvSpPr/>
          <p:nvPr/>
        </p:nvSpPr>
        <p:spPr>
          <a:xfrm>
            <a:off x="4073856" y="-2425470"/>
            <a:ext cx="5568287" cy="485094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1EDF1-9C8A-8E47-B4AF-17613E85DBBA}"/>
              </a:ext>
            </a:extLst>
          </p:cNvPr>
          <p:cNvSpPr txBox="1"/>
          <p:nvPr/>
        </p:nvSpPr>
        <p:spPr>
          <a:xfrm rot="2599380">
            <a:off x="4330771" y="962976"/>
            <a:ext cx="2390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RESULTAAT</a:t>
            </a:r>
          </a:p>
        </p:txBody>
      </p:sp>
    </p:spTree>
    <p:extLst>
      <p:ext uri="{BB962C8B-B14F-4D97-AF65-F5344CB8AC3E}">
        <p14:creationId xmlns:p14="http://schemas.microsoft.com/office/powerpoint/2010/main" val="2030374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26</Words>
  <Application>Microsoft Macintosh PowerPoint</Application>
  <PresentationFormat>Custom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Basis   </vt:lpstr>
      <vt:lpstr>Computer</vt:lpstr>
      <vt:lpstr>Teun Schuur, MLA klas 4x</vt:lpstr>
      <vt:lpstr>Een Project van: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Basis Computer</dc:title>
  <dc:creator>ERIK SCHUUR</dc:creator>
  <cp:lastModifiedBy>ERIK SCHUUR</cp:lastModifiedBy>
  <cp:revision>7</cp:revision>
  <cp:lastPrinted>2020-01-07T08:03:49Z</cp:lastPrinted>
  <dcterms:created xsi:type="dcterms:W3CDTF">2020-01-07T07:06:05Z</dcterms:created>
  <dcterms:modified xsi:type="dcterms:W3CDTF">2020-01-07T08:04:48Z</dcterms:modified>
</cp:coreProperties>
</file>