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6858000" cy="990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57"/>
    <p:restoredTop sz="94695"/>
  </p:normalViewPr>
  <p:slideViewPr>
    <p:cSldViewPr snapToGrid="0" snapToObjects="1">
      <p:cViewPr varScale="1">
        <p:scale>
          <a:sx n="94" d="100"/>
          <a:sy n="94" d="100"/>
        </p:scale>
        <p:origin x="1560" y="200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8F13D-603A-7643-BFBA-67B9FB7D42AF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FE93C-7DC5-9F40-8510-311665652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FA63-CA44-304A-AF4E-B0DD18E015D6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0E40-5F3F-3545-8DEC-47210A02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4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FA63-CA44-304A-AF4E-B0DD18E015D6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0E40-5F3F-3545-8DEC-47210A02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4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FA63-CA44-304A-AF4E-B0DD18E015D6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0E40-5F3F-3545-8DEC-47210A02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0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FA63-CA44-304A-AF4E-B0DD18E015D6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0E40-5F3F-3545-8DEC-47210A02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FA63-CA44-304A-AF4E-B0DD18E015D6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0E40-5F3F-3545-8DEC-47210A02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3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FA63-CA44-304A-AF4E-B0DD18E015D6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0E40-5F3F-3545-8DEC-47210A02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FA63-CA44-304A-AF4E-B0DD18E015D6}" type="datetimeFigureOut">
              <a:rPr lang="en-US" smtClean="0"/>
              <a:t>1/7/20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0E40-5F3F-3545-8DEC-47210A02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6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FA63-CA44-304A-AF4E-B0DD18E015D6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0E40-5F3F-3545-8DEC-47210A02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2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FA63-CA44-304A-AF4E-B0DD18E015D6}" type="datetimeFigureOut">
              <a:rPr lang="en-US" smtClean="0"/>
              <a:t>1/7/20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0E40-5F3F-3545-8DEC-47210A02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3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FA63-CA44-304A-AF4E-B0DD18E015D6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0E40-5F3F-3545-8DEC-47210A02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5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FA63-CA44-304A-AF4E-B0DD18E015D6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0E40-5F3F-3545-8DEC-47210A02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6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1FA63-CA44-304A-AF4E-B0DD18E015D6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50E40-5F3F-3545-8DEC-47210A02C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5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9523-2DF6-EB4F-AB64-29921DE35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191" y="0"/>
            <a:ext cx="6071974" cy="1067083"/>
          </a:xfrm>
        </p:spPr>
        <p:txBody>
          <a:bodyPr anchor="ctr">
            <a:normAutofit/>
          </a:bodyPr>
          <a:lstStyle/>
          <a:p>
            <a:pPr algn="r"/>
            <a:r>
              <a:rPr lang="en-US" sz="6000" b="1" dirty="0"/>
              <a:t>Basis</a:t>
            </a:r>
            <a:r>
              <a:rPr lang="en-US" dirty="0"/>
              <a:t>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9CB04-07E4-2D43-826F-22342CC43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B37063-56AD-4C45-AEBB-0B2720356AD9}"/>
              </a:ext>
            </a:extLst>
          </p:cNvPr>
          <p:cNvSpPr/>
          <p:nvPr/>
        </p:nvSpPr>
        <p:spPr>
          <a:xfrm>
            <a:off x="547190" y="1067083"/>
            <a:ext cx="6071974" cy="858134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2E3F50-8B46-D74D-94F5-65251570A425}"/>
              </a:ext>
            </a:extLst>
          </p:cNvPr>
          <p:cNvSpPr txBox="1"/>
          <p:nvPr/>
        </p:nvSpPr>
        <p:spPr>
          <a:xfrm>
            <a:off x="944340" y="1619679"/>
            <a:ext cx="56628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</a:t>
            </a:r>
            <a:r>
              <a:rPr lang="en-US" sz="2000" dirty="0" err="1"/>
              <a:t>dit</a:t>
            </a:r>
            <a:r>
              <a:rPr lang="en-US" sz="2000" dirty="0"/>
              <a:t> project </a:t>
            </a:r>
            <a:r>
              <a:rPr lang="en-US" sz="2000" dirty="0" err="1"/>
              <a:t>heb</a:t>
            </a:r>
            <a:r>
              <a:rPr lang="en-US" sz="2000" dirty="0"/>
              <a:t> </a:t>
            </a:r>
            <a:r>
              <a:rPr lang="en-US" sz="2000" dirty="0" err="1"/>
              <a:t>ik</a:t>
            </a:r>
            <a:r>
              <a:rPr lang="en-US" sz="2000" dirty="0"/>
              <a:t> </a:t>
            </a:r>
            <a:r>
              <a:rPr lang="en-US" sz="2000" dirty="0" err="1"/>
              <a:t>een</a:t>
            </a:r>
            <a:r>
              <a:rPr lang="en-US" sz="2000" dirty="0"/>
              <a:t> basis computer </a:t>
            </a:r>
            <a:r>
              <a:rPr lang="en-US" sz="2000" dirty="0" err="1"/>
              <a:t>gemaakt</a:t>
            </a:r>
            <a:r>
              <a:rPr lang="en-US" sz="2000" dirty="0"/>
              <a:t>. </a:t>
            </a:r>
            <a:r>
              <a:rPr lang="en-US" sz="2000" dirty="0" err="1"/>
              <a:t>Deze</a:t>
            </a:r>
            <a:r>
              <a:rPr lang="en-US" sz="2000" dirty="0"/>
              <a:t> basis </a:t>
            </a:r>
            <a:r>
              <a:rPr lang="en-US" sz="2000" dirty="0" err="1"/>
              <a:t>wil</a:t>
            </a:r>
            <a:r>
              <a:rPr lang="en-US" sz="2000" dirty="0"/>
              <a:t> </a:t>
            </a:r>
            <a:r>
              <a:rPr lang="en-US" sz="2000" dirty="0" err="1"/>
              <a:t>ik</a:t>
            </a:r>
            <a:r>
              <a:rPr lang="en-US" sz="2000" dirty="0"/>
              <a:t> later </a:t>
            </a:r>
            <a:r>
              <a:rPr lang="en-US" sz="2000" dirty="0" err="1"/>
              <a:t>gaan</a:t>
            </a:r>
            <a:r>
              <a:rPr lang="en-US" sz="2000" dirty="0"/>
              <a:t> </a:t>
            </a:r>
            <a:r>
              <a:rPr lang="en-US" sz="2000" dirty="0" err="1"/>
              <a:t>gebruiken</a:t>
            </a:r>
            <a:r>
              <a:rPr lang="en-US" sz="2000" dirty="0"/>
              <a:t> om </a:t>
            </a:r>
            <a:r>
              <a:rPr lang="en-US" sz="2000" dirty="0" err="1"/>
              <a:t>verdere</a:t>
            </a:r>
            <a:r>
              <a:rPr lang="en-US" sz="2000" dirty="0"/>
              <a:t> </a:t>
            </a:r>
            <a:r>
              <a:rPr lang="en-US" sz="2000" dirty="0" err="1"/>
              <a:t>uitbreidingen</a:t>
            </a:r>
            <a:r>
              <a:rPr lang="en-US" sz="2000" dirty="0"/>
              <a:t>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maken</a:t>
            </a:r>
            <a:r>
              <a:rPr lang="en-US" sz="2000" dirty="0"/>
              <a:t>. </a:t>
            </a:r>
          </a:p>
          <a:p>
            <a:r>
              <a:rPr lang="en-US" sz="2000" dirty="0" err="1"/>
              <a:t>Uitgangspunten</a:t>
            </a:r>
            <a:r>
              <a:rPr lang="en-US" sz="2000" dirty="0"/>
              <a:t> </a:t>
            </a:r>
            <a:r>
              <a:rPr lang="en-US" sz="2000" dirty="0" err="1"/>
              <a:t>voor</a:t>
            </a:r>
            <a:r>
              <a:rPr lang="en-US" sz="2000" dirty="0"/>
              <a:t> </a:t>
            </a:r>
            <a:r>
              <a:rPr lang="en-US" sz="2000" dirty="0" err="1"/>
              <a:t>dit</a:t>
            </a:r>
            <a:r>
              <a:rPr lang="en-US" sz="2000" dirty="0"/>
              <a:t> project </a:t>
            </a:r>
            <a:r>
              <a:rPr lang="en-US" sz="2000" dirty="0" err="1"/>
              <a:t>zijn</a:t>
            </a:r>
            <a:r>
              <a:rPr lang="en-US" sz="2000" dirty="0"/>
              <a:t> </a:t>
            </a:r>
            <a:r>
              <a:rPr lang="en-US" sz="2000" dirty="0" err="1"/>
              <a:t>een</a:t>
            </a:r>
            <a:r>
              <a:rPr lang="en-US" sz="2000" dirty="0"/>
              <a:t> computer met </a:t>
            </a:r>
            <a:r>
              <a:rPr lang="en-US" sz="2000" dirty="0" err="1"/>
              <a:t>een</a:t>
            </a:r>
            <a:r>
              <a:rPr lang="en-US" sz="2000" dirty="0"/>
              <a:t> microprocessor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maken</a:t>
            </a:r>
            <a:r>
              <a:rPr lang="en-US" sz="2000" dirty="0"/>
              <a:t> </a:t>
            </a:r>
            <a:r>
              <a:rPr lang="en-US" sz="2000" dirty="0" err="1"/>
              <a:t>welke</a:t>
            </a:r>
            <a:r>
              <a:rPr lang="en-US" sz="2000" dirty="0"/>
              <a:t> </a:t>
            </a:r>
            <a:r>
              <a:rPr lang="en-US" sz="2000" dirty="0" err="1"/>
              <a:t>ik</a:t>
            </a:r>
            <a:r>
              <a:rPr lang="en-US" sz="2000" dirty="0"/>
              <a:t> </a:t>
            </a:r>
            <a:r>
              <a:rPr lang="en-US" sz="2000" dirty="0" err="1"/>
              <a:t>kan</a:t>
            </a:r>
            <a:r>
              <a:rPr lang="en-US" sz="2000" dirty="0"/>
              <a:t> </a:t>
            </a:r>
            <a:r>
              <a:rPr lang="en-US" sz="2000" dirty="0" err="1"/>
              <a:t>programeren</a:t>
            </a:r>
            <a:r>
              <a:rPr lang="en-US" sz="2000" dirty="0"/>
              <a:t> met </a:t>
            </a:r>
            <a:r>
              <a:rPr lang="en-US" sz="2000" dirty="0" err="1"/>
              <a:t>een</a:t>
            </a:r>
            <a:r>
              <a:rPr lang="en-US" sz="2000" dirty="0"/>
              <a:t> laptop. </a:t>
            </a:r>
            <a:r>
              <a:rPr lang="en-US" sz="2000" dirty="0" err="1"/>
              <a:t>Deze</a:t>
            </a:r>
            <a:r>
              <a:rPr lang="en-US" sz="2000" dirty="0"/>
              <a:t> computer </a:t>
            </a:r>
            <a:r>
              <a:rPr lang="en-US" sz="2000" dirty="0" err="1"/>
              <a:t>moet</a:t>
            </a:r>
            <a:r>
              <a:rPr lang="en-US" sz="2000" dirty="0"/>
              <a:t> in </a:t>
            </a:r>
            <a:r>
              <a:rPr lang="en-US" sz="2000" dirty="0" err="1"/>
              <a:t>staat</a:t>
            </a:r>
            <a:r>
              <a:rPr lang="en-US" sz="2000" dirty="0"/>
              <a:t> </a:t>
            </a:r>
            <a:r>
              <a:rPr lang="en-US" sz="2000" dirty="0" err="1"/>
              <a:t>zijn</a:t>
            </a:r>
            <a:r>
              <a:rPr lang="en-US" sz="2000" dirty="0"/>
              <a:t> om simple I/O taken </a:t>
            </a:r>
            <a:r>
              <a:rPr lang="en-US" sz="2000" dirty="0" err="1"/>
              <a:t>uit</a:t>
            </a:r>
            <a:r>
              <a:rPr lang="en-US" sz="2000" dirty="0"/>
              <a:t>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kunnen</a:t>
            </a:r>
            <a:r>
              <a:rPr lang="en-US" sz="2000" dirty="0"/>
              <a:t> </a:t>
            </a:r>
            <a:r>
              <a:rPr lang="en-US" sz="2000" dirty="0" err="1"/>
              <a:t>voeren</a:t>
            </a:r>
            <a:r>
              <a:rPr lang="en-US" sz="20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CA807-D7ED-4F45-9AC9-BAA56EDE24DE}"/>
              </a:ext>
            </a:extLst>
          </p:cNvPr>
          <p:cNvSpPr txBox="1"/>
          <p:nvPr/>
        </p:nvSpPr>
        <p:spPr>
          <a:xfrm>
            <a:off x="944340" y="4432417"/>
            <a:ext cx="3432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High Level </a:t>
            </a:r>
            <a:r>
              <a:rPr lang="en-US" sz="2000" b="1" dirty="0" err="1"/>
              <a:t>Architectuur</a:t>
            </a:r>
            <a:r>
              <a:rPr lang="en-US" sz="2000" b="1" dirty="0"/>
              <a:t>:</a:t>
            </a:r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6538A17A-44B2-DE4B-9903-72ABE5351068}"/>
              </a:ext>
            </a:extLst>
          </p:cNvPr>
          <p:cNvSpPr/>
          <p:nvPr/>
        </p:nvSpPr>
        <p:spPr>
          <a:xfrm rot="5400000">
            <a:off x="4107765" y="6860126"/>
            <a:ext cx="5500469" cy="6094924"/>
          </a:xfrm>
          <a:prstGeom prst="pie">
            <a:avLst>
              <a:gd name="adj1" fmla="val 21599997"/>
              <a:gd name="adj2" fmla="val 1620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7EA83B-E6D8-B143-800F-05B42E4AB633}"/>
              </a:ext>
            </a:extLst>
          </p:cNvPr>
          <p:cNvSpPr/>
          <p:nvPr/>
        </p:nvSpPr>
        <p:spPr>
          <a:xfrm>
            <a:off x="4073856" y="7482118"/>
            <a:ext cx="5568287" cy="485094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1EDF1-9C8A-8E47-B4AF-17613E85DBBA}"/>
              </a:ext>
            </a:extLst>
          </p:cNvPr>
          <p:cNvSpPr txBox="1"/>
          <p:nvPr/>
        </p:nvSpPr>
        <p:spPr>
          <a:xfrm rot="18600470">
            <a:off x="4588482" y="8390987"/>
            <a:ext cx="2013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IDEE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49379A-43A1-8444-BE53-013FCB0C5C8E}"/>
              </a:ext>
            </a:extLst>
          </p:cNvPr>
          <p:cNvGrpSpPr/>
          <p:nvPr/>
        </p:nvGrpSpPr>
        <p:grpSpPr>
          <a:xfrm>
            <a:off x="2670252" y="6058026"/>
            <a:ext cx="3384645" cy="1096911"/>
            <a:chOff x="1214651" y="5429506"/>
            <a:chExt cx="3384645" cy="109691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D90A6A2-6F9F-4341-B211-888385FA22B3}"/>
                </a:ext>
              </a:extLst>
            </p:cNvPr>
            <p:cNvSpPr/>
            <p:nvPr/>
          </p:nvSpPr>
          <p:spPr>
            <a:xfrm>
              <a:off x="1344304" y="5564575"/>
              <a:ext cx="1466282" cy="84987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62B15C-1238-0346-92FF-BE342B70B5A5}"/>
                </a:ext>
              </a:extLst>
            </p:cNvPr>
            <p:cNvSpPr txBox="1"/>
            <p:nvPr/>
          </p:nvSpPr>
          <p:spPr>
            <a:xfrm>
              <a:off x="1344303" y="5786651"/>
              <a:ext cx="14850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Memory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2E2994-54CD-8948-AB4F-FE56BE191D41}"/>
                </a:ext>
              </a:extLst>
            </p:cNvPr>
            <p:cNvSpPr txBox="1"/>
            <p:nvPr/>
          </p:nvSpPr>
          <p:spPr>
            <a:xfrm>
              <a:off x="2981182" y="5777575"/>
              <a:ext cx="1466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Processor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2149864-59DA-414B-BDAD-0BEFDF490CE4}"/>
                </a:ext>
              </a:extLst>
            </p:cNvPr>
            <p:cNvSpPr/>
            <p:nvPr/>
          </p:nvSpPr>
          <p:spPr>
            <a:xfrm>
              <a:off x="2981183" y="5552694"/>
              <a:ext cx="1466282" cy="84987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A348D585-ED47-8840-8DCC-0739049D1B57}"/>
                </a:ext>
              </a:extLst>
            </p:cNvPr>
            <p:cNvSpPr/>
            <p:nvPr/>
          </p:nvSpPr>
          <p:spPr>
            <a:xfrm>
              <a:off x="1214651" y="5429506"/>
              <a:ext cx="3384645" cy="10969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E53252A-EF35-DE4E-A799-EFC6227BC29F}"/>
              </a:ext>
            </a:extLst>
          </p:cNvPr>
          <p:cNvSpPr/>
          <p:nvPr/>
        </p:nvSpPr>
        <p:spPr>
          <a:xfrm>
            <a:off x="960994" y="4898896"/>
            <a:ext cx="1466282" cy="8498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68C075-881F-6841-94FE-DA784569DDCC}"/>
              </a:ext>
            </a:extLst>
          </p:cNvPr>
          <p:cNvSpPr txBox="1"/>
          <p:nvPr/>
        </p:nvSpPr>
        <p:spPr>
          <a:xfrm>
            <a:off x="1018142" y="5148755"/>
            <a:ext cx="1485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Laptop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7351161-C9F4-CB45-86F8-5927E692EC4A}"/>
              </a:ext>
            </a:extLst>
          </p:cNvPr>
          <p:cNvSpPr/>
          <p:nvPr/>
        </p:nvSpPr>
        <p:spPr>
          <a:xfrm>
            <a:off x="2741068" y="4898896"/>
            <a:ext cx="1466282" cy="8498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FC8BFA-6135-3C4C-B56C-6FC76BCBF7B1}"/>
              </a:ext>
            </a:extLst>
          </p:cNvPr>
          <p:cNvSpPr txBox="1"/>
          <p:nvPr/>
        </p:nvSpPr>
        <p:spPr>
          <a:xfrm>
            <a:off x="2798216" y="5148755"/>
            <a:ext cx="1485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I/O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7553DBB-327A-FB4B-A97B-F3050C51605B}"/>
              </a:ext>
            </a:extLst>
          </p:cNvPr>
          <p:cNvSpPr/>
          <p:nvPr/>
        </p:nvSpPr>
        <p:spPr>
          <a:xfrm>
            <a:off x="2786829" y="7449023"/>
            <a:ext cx="1466282" cy="8498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99FDB8-88C0-1846-A8D7-9E4DC3D1B764}"/>
              </a:ext>
            </a:extLst>
          </p:cNvPr>
          <p:cNvSpPr txBox="1"/>
          <p:nvPr/>
        </p:nvSpPr>
        <p:spPr>
          <a:xfrm>
            <a:off x="2843977" y="7698882"/>
            <a:ext cx="1485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Output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247117B-393F-954D-A442-0C311998850E}"/>
              </a:ext>
            </a:extLst>
          </p:cNvPr>
          <p:cNvSpPr/>
          <p:nvPr/>
        </p:nvSpPr>
        <p:spPr>
          <a:xfrm>
            <a:off x="960994" y="6211654"/>
            <a:ext cx="1466282" cy="8498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13C7D5-119A-724F-A598-D68999F4731A}"/>
              </a:ext>
            </a:extLst>
          </p:cNvPr>
          <p:cNvSpPr txBox="1"/>
          <p:nvPr/>
        </p:nvSpPr>
        <p:spPr>
          <a:xfrm>
            <a:off x="1018142" y="6461513"/>
            <a:ext cx="1485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Input</a:t>
            </a:r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B886C0B0-C523-024E-B80E-FC6B231CAAE7}"/>
              </a:ext>
            </a:extLst>
          </p:cNvPr>
          <p:cNvSpPr/>
          <p:nvPr/>
        </p:nvSpPr>
        <p:spPr>
          <a:xfrm>
            <a:off x="2435380" y="5255196"/>
            <a:ext cx="295972" cy="186683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EB998091-D9F4-3540-B8D9-1C2A735B3CCD}"/>
              </a:ext>
            </a:extLst>
          </p:cNvPr>
          <p:cNvSpPr/>
          <p:nvPr/>
        </p:nvSpPr>
        <p:spPr>
          <a:xfrm>
            <a:off x="2418634" y="6510325"/>
            <a:ext cx="251617" cy="186683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-right Arrow 33">
            <a:extLst>
              <a:ext uri="{FF2B5EF4-FFF2-40B4-BE49-F238E27FC236}">
                <a16:creationId xmlns:a16="http://schemas.microsoft.com/office/drawing/2014/main" id="{D1AE7D5E-3269-DA43-B884-F27E7A267986}"/>
              </a:ext>
            </a:extLst>
          </p:cNvPr>
          <p:cNvSpPr/>
          <p:nvPr/>
        </p:nvSpPr>
        <p:spPr>
          <a:xfrm rot="5400000">
            <a:off x="3281013" y="5785334"/>
            <a:ext cx="295972" cy="186683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-right Arrow 34">
            <a:extLst>
              <a:ext uri="{FF2B5EF4-FFF2-40B4-BE49-F238E27FC236}">
                <a16:creationId xmlns:a16="http://schemas.microsoft.com/office/drawing/2014/main" id="{6D90F8F4-63D5-5E43-A006-E304FCD7B43C}"/>
              </a:ext>
            </a:extLst>
          </p:cNvPr>
          <p:cNvSpPr/>
          <p:nvPr/>
        </p:nvSpPr>
        <p:spPr>
          <a:xfrm rot="5400000">
            <a:off x="3326223" y="7194755"/>
            <a:ext cx="295972" cy="186683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0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9523-2DF6-EB4F-AB64-29921DE35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190" y="0"/>
            <a:ext cx="6181157" cy="1062512"/>
          </a:xfrm>
        </p:spPr>
        <p:txBody>
          <a:bodyPr anchor="ctr">
            <a:normAutofit/>
          </a:bodyPr>
          <a:lstStyle/>
          <a:p>
            <a:pPr algn="l"/>
            <a:r>
              <a:rPr lang="en-US" sz="5400" b="1" dirty="0"/>
              <a:t>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9CB04-07E4-2D43-826F-22342CC43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B37063-56AD-4C45-AEBB-0B2720356AD9}"/>
              </a:ext>
            </a:extLst>
          </p:cNvPr>
          <p:cNvSpPr/>
          <p:nvPr/>
        </p:nvSpPr>
        <p:spPr>
          <a:xfrm>
            <a:off x="279141" y="1062512"/>
            <a:ext cx="6031669" cy="8530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6538A17A-44B2-DE4B-9903-72ABE5351068}"/>
              </a:ext>
            </a:extLst>
          </p:cNvPr>
          <p:cNvSpPr/>
          <p:nvPr/>
        </p:nvSpPr>
        <p:spPr>
          <a:xfrm rot="5400000">
            <a:off x="-2750235" y="6860125"/>
            <a:ext cx="5500469" cy="6094924"/>
          </a:xfrm>
          <a:prstGeom prst="pie">
            <a:avLst>
              <a:gd name="adj1" fmla="val 21599997"/>
              <a:gd name="adj2" fmla="val 1620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7EA83B-E6D8-B143-800F-05B42E4AB633}"/>
              </a:ext>
            </a:extLst>
          </p:cNvPr>
          <p:cNvSpPr/>
          <p:nvPr/>
        </p:nvSpPr>
        <p:spPr>
          <a:xfrm>
            <a:off x="-2784144" y="7482117"/>
            <a:ext cx="5568287" cy="48509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1EDF1-9C8A-8E47-B4AF-17613E85DBBA}"/>
              </a:ext>
            </a:extLst>
          </p:cNvPr>
          <p:cNvSpPr txBox="1"/>
          <p:nvPr/>
        </p:nvSpPr>
        <p:spPr>
          <a:xfrm rot="2504612">
            <a:off x="162888" y="8343650"/>
            <a:ext cx="2195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ONTWERP</a:t>
            </a:r>
          </a:p>
        </p:txBody>
      </p:sp>
    </p:spTree>
    <p:extLst>
      <p:ext uri="{BB962C8B-B14F-4D97-AF65-F5344CB8AC3E}">
        <p14:creationId xmlns:p14="http://schemas.microsoft.com/office/powerpoint/2010/main" val="22394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9523-2DF6-EB4F-AB64-29921DE35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130" y="8834875"/>
            <a:ext cx="6073679" cy="1072713"/>
          </a:xfrm>
        </p:spPr>
        <p:txBody>
          <a:bodyPr anchor="ctr">
            <a:normAutofit/>
          </a:bodyPr>
          <a:lstStyle/>
          <a:p>
            <a:r>
              <a:rPr lang="en-US" sz="3600" dirty="0" err="1"/>
              <a:t>Teun</a:t>
            </a:r>
            <a:r>
              <a:rPr lang="en-US" sz="3600" dirty="0"/>
              <a:t> Schuur, MLA </a:t>
            </a:r>
            <a:r>
              <a:rPr lang="en-US" sz="3600" dirty="0" err="1"/>
              <a:t>klas</a:t>
            </a:r>
            <a:r>
              <a:rPr lang="en-US" sz="3600" dirty="0"/>
              <a:t> 4x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9CB04-07E4-2D43-826F-22342CC43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B37063-56AD-4C45-AEBB-0B2720356AD9}"/>
              </a:ext>
            </a:extLst>
          </p:cNvPr>
          <p:cNvSpPr/>
          <p:nvPr/>
        </p:nvSpPr>
        <p:spPr>
          <a:xfrm>
            <a:off x="237131" y="279141"/>
            <a:ext cx="6073679" cy="855573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6538A17A-44B2-DE4B-9903-72ABE5351068}"/>
              </a:ext>
            </a:extLst>
          </p:cNvPr>
          <p:cNvSpPr/>
          <p:nvPr/>
        </p:nvSpPr>
        <p:spPr>
          <a:xfrm rot="16200000">
            <a:off x="-2750237" y="-3047461"/>
            <a:ext cx="5500469" cy="6094924"/>
          </a:xfrm>
          <a:prstGeom prst="pie">
            <a:avLst>
              <a:gd name="adj1" fmla="val 21599997"/>
              <a:gd name="adj2" fmla="val 1620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7EA83B-E6D8-B143-800F-05B42E4AB633}"/>
              </a:ext>
            </a:extLst>
          </p:cNvPr>
          <p:cNvSpPr/>
          <p:nvPr/>
        </p:nvSpPr>
        <p:spPr>
          <a:xfrm>
            <a:off x="-2784144" y="-2340866"/>
            <a:ext cx="5568287" cy="48509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1EDF1-9C8A-8E47-B4AF-17613E85DBBA}"/>
              </a:ext>
            </a:extLst>
          </p:cNvPr>
          <p:cNvSpPr txBox="1"/>
          <p:nvPr/>
        </p:nvSpPr>
        <p:spPr>
          <a:xfrm rot="18821747">
            <a:off x="224702" y="659037"/>
            <a:ext cx="2013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BOUW</a:t>
            </a:r>
          </a:p>
        </p:txBody>
      </p:sp>
    </p:spTree>
    <p:extLst>
      <p:ext uri="{BB962C8B-B14F-4D97-AF65-F5344CB8AC3E}">
        <p14:creationId xmlns:p14="http://schemas.microsoft.com/office/powerpoint/2010/main" val="224042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9523-2DF6-EB4F-AB64-29921DE35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188" y="8834874"/>
            <a:ext cx="6031669" cy="1072713"/>
          </a:xfrm>
        </p:spPr>
        <p:txBody>
          <a:bodyPr anchor="ctr">
            <a:normAutofit/>
          </a:bodyPr>
          <a:lstStyle/>
          <a:p>
            <a:pPr algn="r"/>
            <a:r>
              <a:rPr lang="en-US" sz="3600" dirty="0" err="1"/>
              <a:t>Een</a:t>
            </a:r>
            <a:r>
              <a:rPr lang="en-US" sz="3600" dirty="0"/>
              <a:t> Project van: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9CB04-07E4-2D43-826F-22342CC43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B37063-56AD-4C45-AEBB-0B2720356AD9}"/>
              </a:ext>
            </a:extLst>
          </p:cNvPr>
          <p:cNvSpPr/>
          <p:nvPr/>
        </p:nvSpPr>
        <p:spPr>
          <a:xfrm>
            <a:off x="547189" y="305169"/>
            <a:ext cx="6031669" cy="8529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6538A17A-44B2-DE4B-9903-72ABE5351068}"/>
              </a:ext>
            </a:extLst>
          </p:cNvPr>
          <p:cNvSpPr/>
          <p:nvPr/>
        </p:nvSpPr>
        <p:spPr>
          <a:xfrm rot="16200000">
            <a:off x="4107766" y="-2998572"/>
            <a:ext cx="5500469" cy="6094924"/>
          </a:xfrm>
          <a:prstGeom prst="pie">
            <a:avLst>
              <a:gd name="adj1" fmla="val 21599997"/>
              <a:gd name="adj2" fmla="val 1620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7EA83B-E6D8-B143-800F-05B42E4AB633}"/>
              </a:ext>
            </a:extLst>
          </p:cNvPr>
          <p:cNvSpPr/>
          <p:nvPr/>
        </p:nvSpPr>
        <p:spPr>
          <a:xfrm>
            <a:off x="4073856" y="-2425470"/>
            <a:ext cx="5568287" cy="4850940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1EDF1-9C8A-8E47-B4AF-17613E85DBBA}"/>
              </a:ext>
            </a:extLst>
          </p:cNvPr>
          <p:cNvSpPr txBox="1"/>
          <p:nvPr/>
        </p:nvSpPr>
        <p:spPr>
          <a:xfrm rot="2599380">
            <a:off x="4330771" y="962976"/>
            <a:ext cx="2390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RESULTAAT</a:t>
            </a:r>
          </a:p>
        </p:txBody>
      </p:sp>
    </p:spTree>
    <p:extLst>
      <p:ext uri="{BB962C8B-B14F-4D97-AF65-F5344CB8AC3E}">
        <p14:creationId xmlns:p14="http://schemas.microsoft.com/office/powerpoint/2010/main" val="2030374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88</Words>
  <Application>Microsoft Macintosh PowerPoint</Application>
  <PresentationFormat>Custom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Basis   </vt:lpstr>
      <vt:lpstr>Computer</vt:lpstr>
      <vt:lpstr>Teun Schuur, MLA klas 4x</vt:lpstr>
      <vt:lpstr>Een Project van: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Basis Computer</dc:title>
  <dc:creator>ERIK SCHUUR</dc:creator>
  <cp:lastModifiedBy>ERIK SCHUUR</cp:lastModifiedBy>
  <cp:revision>13</cp:revision>
  <cp:lastPrinted>2020-01-07T08:03:49Z</cp:lastPrinted>
  <dcterms:created xsi:type="dcterms:W3CDTF">2020-01-07T07:06:05Z</dcterms:created>
  <dcterms:modified xsi:type="dcterms:W3CDTF">2020-01-07T11:28:09Z</dcterms:modified>
</cp:coreProperties>
</file>