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1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2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34"/>
  </p:notesMasterIdLst>
  <p:handoutMasterIdLst>
    <p:handoutMasterId r:id="rId35"/>
  </p:handoutMasterIdLst>
  <p:sldIdLst>
    <p:sldId id="256" r:id="rId2"/>
    <p:sldId id="257" r:id="rId3"/>
    <p:sldId id="258" r:id="rId4"/>
    <p:sldId id="266" r:id="rId5"/>
    <p:sldId id="259" r:id="rId6"/>
    <p:sldId id="260" r:id="rId7"/>
    <p:sldId id="272" r:id="rId8"/>
    <p:sldId id="286" r:id="rId9"/>
    <p:sldId id="264" r:id="rId10"/>
    <p:sldId id="273" r:id="rId11"/>
    <p:sldId id="280" r:id="rId12"/>
    <p:sldId id="281" r:id="rId13"/>
    <p:sldId id="267" r:id="rId14"/>
    <p:sldId id="275" r:id="rId15"/>
    <p:sldId id="261" r:id="rId16"/>
    <p:sldId id="277" r:id="rId17"/>
    <p:sldId id="284" r:id="rId18"/>
    <p:sldId id="262" r:id="rId19"/>
    <p:sldId id="278" r:id="rId20"/>
    <p:sldId id="271" r:id="rId21"/>
    <p:sldId id="279" r:id="rId22"/>
    <p:sldId id="263" r:id="rId23"/>
    <p:sldId id="285" r:id="rId24"/>
    <p:sldId id="274" r:id="rId25"/>
    <p:sldId id="269" r:id="rId26"/>
    <p:sldId id="265" r:id="rId27"/>
    <p:sldId id="289" r:id="rId28"/>
    <p:sldId id="287" r:id="rId29"/>
    <p:sldId id="288" r:id="rId30"/>
    <p:sldId id="276" r:id="rId31"/>
    <p:sldId id="282" r:id="rId32"/>
    <p:sldId id="283" r:id="rId33"/>
  </p:sldIdLst>
  <p:sldSz cx="18291175" cy="10290175"/>
  <p:notesSz cx="6858000" cy="9144000"/>
  <p:defaultTextStyle>
    <a:defPPr>
      <a:defRPr lang="tr-TR"/>
    </a:defPPr>
    <a:lvl1pPr marL="0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1pPr>
    <a:lvl2pPr marL="816605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2pPr>
    <a:lvl3pPr marL="1633210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3pPr>
    <a:lvl4pPr marL="2449815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4pPr>
    <a:lvl5pPr marL="3266420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5pPr>
    <a:lvl6pPr marL="4083025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4899630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5716234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6532839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5D6F"/>
    <a:srgbClr val="376091"/>
    <a:srgbClr val="2B4F67"/>
    <a:srgbClr val="009C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58" autoAdjust="0"/>
    <p:restoredTop sz="94705" autoAdjust="0"/>
  </p:normalViewPr>
  <p:slideViewPr>
    <p:cSldViewPr>
      <p:cViewPr>
        <p:scale>
          <a:sx n="50" d="100"/>
          <a:sy n="50" d="100"/>
        </p:scale>
        <p:origin x="-1176" y="-370"/>
      </p:cViewPr>
      <p:guideLst>
        <p:guide orient="horz" pos="3241"/>
        <p:guide pos="57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notesViewPr>
    <p:cSldViewPr>
      <p:cViewPr varScale="1">
        <p:scale>
          <a:sx n="71" d="100"/>
          <a:sy n="71" d="100"/>
        </p:scale>
        <p:origin x="-3077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31376128"/>
        <c:axId val="31377664"/>
      </c:barChart>
      <c:catAx>
        <c:axId val="31376128"/>
        <c:scaling>
          <c:orientation val="minMax"/>
        </c:scaling>
        <c:delete val="0"/>
        <c:axPos val="b"/>
        <c:majorTickMark val="none"/>
        <c:minorTickMark val="none"/>
        <c:tickLblPos val="nextTo"/>
        <c:crossAx val="31377664"/>
        <c:crosses val="autoZero"/>
        <c:auto val="1"/>
        <c:lblAlgn val="ctr"/>
        <c:lblOffset val="100"/>
        <c:noMultiLvlLbl val="0"/>
      </c:catAx>
      <c:valAx>
        <c:axId val="3137766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31376128"/>
        <c:crosses val="autoZero"/>
        <c:crossBetween val="between"/>
      </c:valAx>
    </c:plotArea>
    <c:legend>
      <c:legendPos val="t"/>
      <c:layout/>
      <c:overlay val="0"/>
    </c:legend>
    <c:plotVisOnly val="1"/>
    <c:dispBlanksAs val="gap"/>
    <c:showDLblsOverMax val="0"/>
  </c:chart>
  <c:txPr>
    <a:bodyPr/>
    <a:lstStyle/>
    <a:p>
      <a:pPr>
        <a:defRPr sz="1800">
          <a:latin typeface="Novecento sans wide Book" pitchFamily="50" charset="-94"/>
        </a:defRPr>
      </a:pPr>
      <a:endParaRPr lang="tr-T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layout/>
      <c:overlay val="0"/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4969856"/>
        <c:axId val="34992128"/>
      </c:lineChart>
      <c:catAx>
        <c:axId val="34969856"/>
        <c:scaling>
          <c:orientation val="minMax"/>
        </c:scaling>
        <c:delete val="0"/>
        <c:axPos val="b"/>
        <c:majorTickMark val="none"/>
        <c:minorTickMark val="none"/>
        <c:tickLblPos val="nextTo"/>
        <c:crossAx val="34992128"/>
        <c:crosses val="autoZero"/>
        <c:auto val="1"/>
        <c:lblAlgn val="ctr"/>
        <c:lblOffset val="100"/>
        <c:noMultiLvlLbl val="0"/>
      </c:catAx>
      <c:valAx>
        <c:axId val="3499212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4969856"/>
        <c:crosses val="autoZero"/>
        <c:crossBetween val="between"/>
      </c:valAx>
    </c:plotArea>
    <c:legend>
      <c:legendPos val="t"/>
      <c:layout/>
      <c:overlay val="0"/>
    </c:legend>
    <c:plotVisOnly val="1"/>
    <c:dispBlanksAs val="zero"/>
    <c:showDLblsOverMax val="0"/>
  </c:chart>
  <c:txPr>
    <a:bodyPr/>
    <a:lstStyle/>
    <a:p>
      <a:pPr>
        <a:defRPr sz="1800">
          <a:latin typeface="Novecento sans wide Book" pitchFamily="50" charset="-94"/>
        </a:defRPr>
      </a:pPr>
      <a:endParaRPr lang="tr-T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cat>
            <c:strRef>
              <c:f>Sheet1!$A$2:$A$5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3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b"/>
      <c:layout/>
      <c:overlay val="0"/>
    </c:legend>
    <c:plotVisOnly val="1"/>
    <c:dispBlanksAs val="gap"/>
    <c:showDLblsOverMax val="0"/>
  </c:chart>
  <c:txPr>
    <a:bodyPr/>
    <a:lstStyle/>
    <a:p>
      <a:pPr>
        <a:defRPr sz="1800">
          <a:latin typeface="Novecento sans wide Book" pitchFamily="50" charset="-94"/>
        </a:defRPr>
      </a:pPr>
      <a:endParaRPr lang="tr-T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cat>
            <c:strRef>
              <c:f>Sheet1!$A$2:$A$5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3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legend>
      <c:legendPos val="b"/>
      <c:layout/>
      <c:overlay val="0"/>
    </c:legend>
    <c:plotVisOnly val="1"/>
    <c:dispBlanksAs val="gap"/>
    <c:showDLblsOverMax val="0"/>
  </c:chart>
  <c:txPr>
    <a:bodyPr/>
    <a:lstStyle/>
    <a:p>
      <a:pPr>
        <a:defRPr sz="1800">
          <a:latin typeface="Novecento sans wide Book" pitchFamily="50" charset="-94"/>
        </a:defRPr>
      </a:pPr>
      <a:endParaRPr lang="tr-TR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9D1F75-0F55-45A0-96DE-EB3E8F051779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B2B76D4B-D779-438E-A2A6-C193FAFA0FBA}">
      <dgm:prSet phldrT="[Text]" custT="1"/>
      <dgm:spPr>
        <a:solidFill>
          <a:schemeClr val="tx1">
            <a:lumMod val="65000"/>
            <a:lumOff val="35000"/>
          </a:schemeClr>
        </a:solidFill>
        <a:ln>
          <a:noFill/>
        </a:ln>
      </dgm:spPr>
      <dgm:t>
        <a:bodyPr/>
        <a:lstStyle/>
        <a:p>
          <a:r>
            <a:rPr lang="tr-TR" sz="3700" dirty="0" smtClean="0">
              <a:latin typeface="Novecento sans wide Book" pitchFamily="50" charset="-94"/>
            </a:rPr>
            <a:t>Process alpha</a:t>
          </a:r>
          <a:endParaRPr lang="tr-TR" sz="3700" dirty="0">
            <a:latin typeface="Novecento sans wide Book" pitchFamily="50" charset="-94"/>
          </a:endParaRPr>
        </a:p>
      </dgm:t>
    </dgm:pt>
    <dgm:pt modelId="{A08BDE92-E7A8-4F41-B5A5-BB2F600308A8}" type="parTrans" cxnId="{D3696500-B14D-46F4-8CB8-60CE0D86D9A2}">
      <dgm:prSet/>
      <dgm:spPr/>
      <dgm:t>
        <a:bodyPr/>
        <a:lstStyle/>
        <a:p>
          <a:endParaRPr lang="tr-TR" sz="3700">
            <a:latin typeface="Novecento sans wide Book" pitchFamily="50" charset="-94"/>
          </a:endParaRPr>
        </a:p>
      </dgm:t>
    </dgm:pt>
    <dgm:pt modelId="{21B289A2-A944-4FBD-BEA2-D870E44AC9B6}" type="sibTrans" cxnId="{D3696500-B14D-46F4-8CB8-60CE0D86D9A2}">
      <dgm:prSet custT="1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endParaRPr lang="tr-TR" sz="3700">
            <a:latin typeface="Novecento sans wide Book" pitchFamily="50" charset="-94"/>
          </a:endParaRPr>
        </a:p>
      </dgm:t>
    </dgm:pt>
    <dgm:pt modelId="{C6F45A2C-4315-481A-925D-371EA0877B27}">
      <dgm:prSet phldrT="[Text]" custT="1"/>
      <dgm:spPr>
        <a:solidFill>
          <a:schemeClr val="tx1">
            <a:lumMod val="65000"/>
            <a:lumOff val="35000"/>
          </a:schemeClr>
        </a:solidFill>
        <a:ln>
          <a:noFill/>
        </a:ln>
      </dgm:spPr>
      <dgm:t>
        <a:bodyPr/>
        <a:lstStyle/>
        <a:p>
          <a:r>
            <a:rPr lang="tr-TR" sz="3700" dirty="0" smtClean="0">
              <a:latin typeface="Novecento sans wide Book" pitchFamily="50" charset="-94"/>
            </a:rPr>
            <a:t>Process beta</a:t>
          </a:r>
          <a:endParaRPr lang="tr-TR" sz="3700" dirty="0">
            <a:latin typeface="Novecento sans wide Book" pitchFamily="50" charset="-94"/>
          </a:endParaRPr>
        </a:p>
      </dgm:t>
    </dgm:pt>
    <dgm:pt modelId="{20188374-964C-46C8-B476-6E2FBF9A0EC8}" type="parTrans" cxnId="{AD30D954-27B1-4907-96D1-C2BDAF7B09A8}">
      <dgm:prSet/>
      <dgm:spPr/>
      <dgm:t>
        <a:bodyPr/>
        <a:lstStyle/>
        <a:p>
          <a:endParaRPr lang="tr-TR" sz="3700">
            <a:latin typeface="Novecento sans wide Book" pitchFamily="50" charset="-94"/>
          </a:endParaRPr>
        </a:p>
      </dgm:t>
    </dgm:pt>
    <dgm:pt modelId="{8A3D62D5-E257-4521-846E-55F63F6D6C0D}" type="sibTrans" cxnId="{AD30D954-27B1-4907-96D1-C2BDAF7B09A8}">
      <dgm:prSet custT="1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endParaRPr lang="tr-TR" sz="3700">
            <a:latin typeface="Novecento sans wide Book" pitchFamily="50" charset="-94"/>
          </a:endParaRPr>
        </a:p>
      </dgm:t>
    </dgm:pt>
    <dgm:pt modelId="{9ECC1F2A-1BAC-419E-A03A-6ABA0C4A9FC0}">
      <dgm:prSet phldrT="[Text]" custT="1"/>
      <dgm:spPr>
        <a:solidFill>
          <a:schemeClr val="tx1">
            <a:lumMod val="65000"/>
            <a:lumOff val="35000"/>
          </a:schemeClr>
        </a:solidFill>
        <a:ln>
          <a:noFill/>
        </a:ln>
      </dgm:spPr>
      <dgm:t>
        <a:bodyPr/>
        <a:lstStyle/>
        <a:p>
          <a:r>
            <a:rPr lang="tr-TR" sz="3700" dirty="0" smtClean="0">
              <a:latin typeface="Novecento sans wide Book" pitchFamily="50" charset="-94"/>
            </a:rPr>
            <a:t>Procees delta</a:t>
          </a:r>
        </a:p>
      </dgm:t>
    </dgm:pt>
    <dgm:pt modelId="{E8276290-D021-42B6-88DD-AED55B0DB8CE}" type="parTrans" cxnId="{EB93816B-1AA3-4FA6-9586-3275B182DC1E}">
      <dgm:prSet/>
      <dgm:spPr/>
      <dgm:t>
        <a:bodyPr/>
        <a:lstStyle/>
        <a:p>
          <a:endParaRPr lang="tr-TR" sz="3700">
            <a:latin typeface="Novecento sans wide Book" pitchFamily="50" charset="-94"/>
          </a:endParaRPr>
        </a:p>
      </dgm:t>
    </dgm:pt>
    <dgm:pt modelId="{272F58F5-530C-4FF4-8DBB-4129989F2A58}" type="sibTrans" cxnId="{EB93816B-1AA3-4FA6-9586-3275B182DC1E}">
      <dgm:prSet/>
      <dgm:spPr/>
      <dgm:t>
        <a:bodyPr/>
        <a:lstStyle/>
        <a:p>
          <a:endParaRPr lang="tr-TR" sz="3700">
            <a:latin typeface="Novecento sans wide Book" pitchFamily="50" charset="-94"/>
          </a:endParaRPr>
        </a:p>
      </dgm:t>
    </dgm:pt>
    <dgm:pt modelId="{FB3AE5FB-4BE0-452F-9349-7F205E59B250}" type="pres">
      <dgm:prSet presAssocID="{5A9D1F75-0F55-45A0-96DE-EB3E8F051779}" presName="Name0" presStyleCnt="0">
        <dgm:presLayoutVars>
          <dgm:dir/>
          <dgm:resizeHandles val="exact"/>
        </dgm:presLayoutVars>
      </dgm:prSet>
      <dgm:spPr/>
    </dgm:pt>
    <dgm:pt modelId="{D22C3AA6-0F81-4E9B-A747-750565785B0F}" type="pres">
      <dgm:prSet presAssocID="{B2B76D4B-D779-438E-A2A6-C193FAFA0FBA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F1DFD615-004E-40DC-911A-7B590FE6C2D2}" type="pres">
      <dgm:prSet presAssocID="{21B289A2-A944-4FBD-BEA2-D870E44AC9B6}" presName="sibTrans" presStyleLbl="sibTrans2D1" presStyleIdx="0" presStyleCnt="2"/>
      <dgm:spPr/>
      <dgm:t>
        <a:bodyPr/>
        <a:lstStyle/>
        <a:p>
          <a:endParaRPr lang="tr-TR"/>
        </a:p>
      </dgm:t>
    </dgm:pt>
    <dgm:pt modelId="{EFF584F3-2341-4C4B-8235-662CD7C87643}" type="pres">
      <dgm:prSet presAssocID="{21B289A2-A944-4FBD-BEA2-D870E44AC9B6}" presName="connectorText" presStyleLbl="sibTrans2D1" presStyleIdx="0" presStyleCnt="2"/>
      <dgm:spPr/>
      <dgm:t>
        <a:bodyPr/>
        <a:lstStyle/>
        <a:p>
          <a:endParaRPr lang="tr-TR"/>
        </a:p>
      </dgm:t>
    </dgm:pt>
    <dgm:pt modelId="{001E1B86-A44A-490B-A6E8-3B80E5DAAFB6}" type="pres">
      <dgm:prSet presAssocID="{C6F45A2C-4315-481A-925D-371EA0877B27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5F7A7095-758D-4DBE-B789-BA400D6879B2}" type="pres">
      <dgm:prSet presAssocID="{8A3D62D5-E257-4521-846E-55F63F6D6C0D}" presName="sibTrans" presStyleLbl="sibTrans2D1" presStyleIdx="1" presStyleCnt="2"/>
      <dgm:spPr/>
      <dgm:t>
        <a:bodyPr/>
        <a:lstStyle/>
        <a:p>
          <a:endParaRPr lang="tr-TR"/>
        </a:p>
      </dgm:t>
    </dgm:pt>
    <dgm:pt modelId="{2446F81D-FA71-4F1D-B2C6-6D86E868A3C3}" type="pres">
      <dgm:prSet presAssocID="{8A3D62D5-E257-4521-846E-55F63F6D6C0D}" presName="connectorText" presStyleLbl="sibTrans2D1" presStyleIdx="1" presStyleCnt="2"/>
      <dgm:spPr/>
      <dgm:t>
        <a:bodyPr/>
        <a:lstStyle/>
        <a:p>
          <a:endParaRPr lang="tr-TR"/>
        </a:p>
      </dgm:t>
    </dgm:pt>
    <dgm:pt modelId="{E9DD02B0-8AB1-4396-9CAA-9340BFB8F39C}" type="pres">
      <dgm:prSet presAssocID="{9ECC1F2A-1BAC-419E-A03A-6ABA0C4A9FC0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</dgm:ptLst>
  <dgm:cxnLst>
    <dgm:cxn modelId="{8827FBE4-8369-412D-A3CD-0AA08F5EE413}" type="presOf" srcId="{9ECC1F2A-1BAC-419E-A03A-6ABA0C4A9FC0}" destId="{E9DD02B0-8AB1-4396-9CAA-9340BFB8F39C}" srcOrd="0" destOrd="0" presId="urn:microsoft.com/office/officeart/2005/8/layout/process1"/>
    <dgm:cxn modelId="{2F359FF2-E730-4BAA-9235-33AAB236AAD7}" type="presOf" srcId="{C6F45A2C-4315-481A-925D-371EA0877B27}" destId="{001E1B86-A44A-490B-A6E8-3B80E5DAAFB6}" srcOrd="0" destOrd="0" presId="urn:microsoft.com/office/officeart/2005/8/layout/process1"/>
    <dgm:cxn modelId="{AD30D954-27B1-4907-96D1-C2BDAF7B09A8}" srcId="{5A9D1F75-0F55-45A0-96DE-EB3E8F051779}" destId="{C6F45A2C-4315-481A-925D-371EA0877B27}" srcOrd="1" destOrd="0" parTransId="{20188374-964C-46C8-B476-6E2FBF9A0EC8}" sibTransId="{8A3D62D5-E257-4521-846E-55F63F6D6C0D}"/>
    <dgm:cxn modelId="{EB93816B-1AA3-4FA6-9586-3275B182DC1E}" srcId="{5A9D1F75-0F55-45A0-96DE-EB3E8F051779}" destId="{9ECC1F2A-1BAC-419E-A03A-6ABA0C4A9FC0}" srcOrd="2" destOrd="0" parTransId="{E8276290-D021-42B6-88DD-AED55B0DB8CE}" sibTransId="{272F58F5-530C-4FF4-8DBB-4129989F2A58}"/>
    <dgm:cxn modelId="{EEF4473B-9BBE-4711-B7FE-8EE8BB13D330}" type="presOf" srcId="{21B289A2-A944-4FBD-BEA2-D870E44AC9B6}" destId="{F1DFD615-004E-40DC-911A-7B590FE6C2D2}" srcOrd="0" destOrd="0" presId="urn:microsoft.com/office/officeart/2005/8/layout/process1"/>
    <dgm:cxn modelId="{03FEB49A-DE85-45F7-B6BC-E37593D94160}" type="presOf" srcId="{8A3D62D5-E257-4521-846E-55F63F6D6C0D}" destId="{5F7A7095-758D-4DBE-B789-BA400D6879B2}" srcOrd="0" destOrd="0" presId="urn:microsoft.com/office/officeart/2005/8/layout/process1"/>
    <dgm:cxn modelId="{517D11AB-B0E9-4E90-ACA9-1AEE01884F94}" type="presOf" srcId="{8A3D62D5-E257-4521-846E-55F63F6D6C0D}" destId="{2446F81D-FA71-4F1D-B2C6-6D86E868A3C3}" srcOrd="1" destOrd="0" presId="urn:microsoft.com/office/officeart/2005/8/layout/process1"/>
    <dgm:cxn modelId="{D3696500-B14D-46F4-8CB8-60CE0D86D9A2}" srcId="{5A9D1F75-0F55-45A0-96DE-EB3E8F051779}" destId="{B2B76D4B-D779-438E-A2A6-C193FAFA0FBA}" srcOrd="0" destOrd="0" parTransId="{A08BDE92-E7A8-4F41-B5A5-BB2F600308A8}" sibTransId="{21B289A2-A944-4FBD-BEA2-D870E44AC9B6}"/>
    <dgm:cxn modelId="{8B60250C-A542-4EDD-9C56-1E982662D0AE}" type="presOf" srcId="{5A9D1F75-0F55-45A0-96DE-EB3E8F051779}" destId="{FB3AE5FB-4BE0-452F-9349-7F205E59B250}" srcOrd="0" destOrd="0" presId="urn:microsoft.com/office/officeart/2005/8/layout/process1"/>
    <dgm:cxn modelId="{699F7A61-D121-4261-977F-9F9F88287709}" type="presOf" srcId="{B2B76D4B-D779-438E-A2A6-C193FAFA0FBA}" destId="{D22C3AA6-0F81-4E9B-A747-750565785B0F}" srcOrd="0" destOrd="0" presId="urn:microsoft.com/office/officeart/2005/8/layout/process1"/>
    <dgm:cxn modelId="{89825E0E-81C8-48AB-A871-15631D79D149}" type="presOf" srcId="{21B289A2-A944-4FBD-BEA2-D870E44AC9B6}" destId="{EFF584F3-2341-4C4B-8235-662CD7C87643}" srcOrd="1" destOrd="0" presId="urn:microsoft.com/office/officeart/2005/8/layout/process1"/>
    <dgm:cxn modelId="{FE2977E1-DF3E-49FF-B350-2CDEF7B563BC}" type="presParOf" srcId="{FB3AE5FB-4BE0-452F-9349-7F205E59B250}" destId="{D22C3AA6-0F81-4E9B-A747-750565785B0F}" srcOrd="0" destOrd="0" presId="urn:microsoft.com/office/officeart/2005/8/layout/process1"/>
    <dgm:cxn modelId="{01754889-1B88-4451-87C3-814352E05BD4}" type="presParOf" srcId="{FB3AE5FB-4BE0-452F-9349-7F205E59B250}" destId="{F1DFD615-004E-40DC-911A-7B590FE6C2D2}" srcOrd="1" destOrd="0" presId="urn:microsoft.com/office/officeart/2005/8/layout/process1"/>
    <dgm:cxn modelId="{209B2CAE-BF3C-4A23-8506-FE7D6341112B}" type="presParOf" srcId="{F1DFD615-004E-40DC-911A-7B590FE6C2D2}" destId="{EFF584F3-2341-4C4B-8235-662CD7C87643}" srcOrd="0" destOrd="0" presId="urn:microsoft.com/office/officeart/2005/8/layout/process1"/>
    <dgm:cxn modelId="{4D82664A-70BD-4586-A740-01DE80A45CD8}" type="presParOf" srcId="{FB3AE5FB-4BE0-452F-9349-7F205E59B250}" destId="{001E1B86-A44A-490B-A6E8-3B80E5DAAFB6}" srcOrd="2" destOrd="0" presId="urn:microsoft.com/office/officeart/2005/8/layout/process1"/>
    <dgm:cxn modelId="{D9044BCC-1A69-436D-B9CC-D48FAB5964CC}" type="presParOf" srcId="{FB3AE5FB-4BE0-452F-9349-7F205E59B250}" destId="{5F7A7095-758D-4DBE-B789-BA400D6879B2}" srcOrd="3" destOrd="0" presId="urn:microsoft.com/office/officeart/2005/8/layout/process1"/>
    <dgm:cxn modelId="{31F8BF46-0C95-433A-B11C-008D27A373D4}" type="presParOf" srcId="{5F7A7095-758D-4DBE-B789-BA400D6879B2}" destId="{2446F81D-FA71-4F1D-B2C6-6D86E868A3C3}" srcOrd="0" destOrd="0" presId="urn:microsoft.com/office/officeart/2005/8/layout/process1"/>
    <dgm:cxn modelId="{627B77C5-810B-4D60-8C8E-CEF605ABDBAC}" type="presParOf" srcId="{FB3AE5FB-4BE0-452F-9349-7F205E59B250}" destId="{E9DD02B0-8AB1-4396-9CAA-9340BFB8F39C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B2980F5-428B-4446-BB1E-BE9CC26E3A7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3220234-9035-47C4-BA7A-C79FADA1CCDB}">
      <dgm:prSet phldrT="[Text]" custT="1"/>
      <dgm:spPr>
        <a:solidFill>
          <a:schemeClr val="tx1">
            <a:lumMod val="65000"/>
            <a:lumOff val="35000"/>
          </a:schemeClr>
        </a:solidFill>
        <a:ln>
          <a:noFill/>
        </a:ln>
      </dgm:spPr>
      <dgm:t>
        <a:bodyPr/>
        <a:lstStyle/>
        <a:p>
          <a:r>
            <a:rPr lang="tr-TR" sz="3600" dirty="0" smtClean="0">
              <a:latin typeface="Novecento sans wide Book" pitchFamily="50" charset="-94"/>
            </a:rPr>
            <a:t>Process Alpha</a:t>
          </a:r>
          <a:endParaRPr lang="tr-TR" sz="3600" dirty="0">
            <a:latin typeface="Novecento sans wide Book" pitchFamily="50" charset="-94"/>
          </a:endParaRPr>
        </a:p>
      </dgm:t>
    </dgm:pt>
    <dgm:pt modelId="{49545A99-6795-43FD-AB30-0D4325F7FFD6}" type="parTrans" cxnId="{4895C955-3785-47E1-8B1F-9ED96E57B093}">
      <dgm:prSet/>
      <dgm:spPr/>
      <dgm:t>
        <a:bodyPr/>
        <a:lstStyle/>
        <a:p>
          <a:endParaRPr lang="tr-TR"/>
        </a:p>
      </dgm:t>
    </dgm:pt>
    <dgm:pt modelId="{DFA751FF-67D4-466F-85C0-C65F873912F3}" type="sibTrans" cxnId="{4895C955-3785-47E1-8B1F-9ED96E57B093}">
      <dgm:prSet/>
      <dgm:spPr/>
      <dgm:t>
        <a:bodyPr/>
        <a:lstStyle/>
        <a:p>
          <a:endParaRPr lang="tr-TR"/>
        </a:p>
      </dgm:t>
    </dgm:pt>
    <dgm:pt modelId="{C0B92514-CABD-4EE5-B15C-BC9ADCA6F2A7}">
      <dgm:prSet phldrT="[Text]" custT="1"/>
      <dgm:spPr>
        <a:solidFill>
          <a:schemeClr val="tx1">
            <a:lumMod val="65000"/>
            <a:lumOff val="35000"/>
          </a:schemeClr>
        </a:solidFill>
        <a:ln>
          <a:noFill/>
        </a:ln>
      </dgm:spPr>
      <dgm:t>
        <a:bodyPr/>
        <a:lstStyle/>
        <a:p>
          <a:r>
            <a:rPr lang="tr-TR" sz="3600" dirty="0" smtClean="0">
              <a:latin typeface="Novecento sans wide Book" pitchFamily="50" charset="-94"/>
            </a:rPr>
            <a:t>Process Beta</a:t>
          </a:r>
          <a:endParaRPr lang="tr-TR" sz="3600" dirty="0">
            <a:latin typeface="Novecento sans wide Book" pitchFamily="50" charset="-94"/>
          </a:endParaRPr>
        </a:p>
      </dgm:t>
    </dgm:pt>
    <dgm:pt modelId="{7AA63C18-66C4-49BF-9B86-9C005DAE5FBB}" type="parTrans" cxnId="{2AA3EB70-789C-4BC4-AEF4-2029CF34EC5F}">
      <dgm:prSet/>
      <dgm:spPr/>
      <dgm:t>
        <a:bodyPr/>
        <a:lstStyle/>
        <a:p>
          <a:endParaRPr lang="tr-TR"/>
        </a:p>
      </dgm:t>
    </dgm:pt>
    <dgm:pt modelId="{8D22823A-68F8-469A-B6EE-BA5B04C63FDA}" type="sibTrans" cxnId="{2AA3EB70-789C-4BC4-AEF4-2029CF34EC5F}">
      <dgm:prSet/>
      <dgm:spPr/>
      <dgm:t>
        <a:bodyPr/>
        <a:lstStyle/>
        <a:p>
          <a:endParaRPr lang="tr-TR"/>
        </a:p>
      </dgm:t>
    </dgm:pt>
    <dgm:pt modelId="{75E3FD88-BCFD-4984-9447-2B7FFB93601A}">
      <dgm:prSet phldrT="[Text]" custT="1"/>
      <dgm:spPr>
        <a:solidFill>
          <a:schemeClr val="tx1">
            <a:lumMod val="65000"/>
            <a:lumOff val="35000"/>
          </a:schemeClr>
        </a:solidFill>
        <a:ln>
          <a:noFill/>
        </a:ln>
      </dgm:spPr>
      <dgm:t>
        <a:bodyPr/>
        <a:lstStyle/>
        <a:p>
          <a:r>
            <a:rPr lang="tr-TR" sz="3600" dirty="0" smtClean="0">
              <a:latin typeface="Novecento sans wide Book" pitchFamily="50" charset="-94"/>
            </a:rPr>
            <a:t>Process Delta</a:t>
          </a:r>
          <a:endParaRPr lang="tr-TR" sz="3600" dirty="0">
            <a:latin typeface="Novecento sans wide Book" pitchFamily="50" charset="-94"/>
          </a:endParaRPr>
        </a:p>
      </dgm:t>
    </dgm:pt>
    <dgm:pt modelId="{F75E6233-AC43-43E5-9B1C-10C613ADEFE1}" type="parTrans" cxnId="{FE5F24A8-E59F-4DE2-AE4B-D25DBA4EAB21}">
      <dgm:prSet/>
      <dgm:spPr/>
      <dgm:t>
        <a:bodyPr/>
        <a:lstStyle/>
        <a:p>
          <a:endParaRPr lang="tr-TR"/>
        </a:p>
      </dgm:t>
    </dgm:pt>
    <dgm:pt modelId="{22676435-0D3B-429B-96CA-005CE6D745F4}" type="sibTrans" cxnId="{FE5F24A8-E59F-4DE2-AE4B-D25DBA4EAB21}">
      <dgm:prSet/>
      <dgm:spPr/>
      <dgm:t>
        <a:bodyPr/>
        <a:lstStyle/>
        <a:p>
          <a:endParaRPr lang="tr-TR"/>
        </a:p>
      </dgm:t>
    </dgm:pt>
    <dgm:pt modelId="{83791A37-AE7E-4E5E-9604-5E8B102B56A2}" type="pres">
      <dgm:prSet presAssocID="{8B2980F5-428B-4446-BB1E-BE9CC26E3A71}" presName="Name0" presStyleCnt="0">
        <dgm:presLayoutVars>
          <dgm:dir/>
          <dgm:animLvl val="lvl"/>
          <dgm:resizeHandles val="exact"/>
        </dgm:presLayoutVars>
      </dgm:prSet>
      <dgm:spPr/>
    </dgm:pt>
    <dgm:pt modelId="{7CF4E583-4C11-450B-83E2-83F7C628148D}" type="pres">
      <dgm:prSet presAssocID="{83220234-9035-47C4-BA7A-C79FADA1CCDB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1D5EBE58-E068-4B69-A11C-88FE43AF52C3}" type="pres">
      <dgm:prSet presAssocID="{DFA751FF-67D4-466F-85C0-C65F873912F3}" presName="parTxOnlySpace" presStyleCnt="0"/>
      <dgm:spPr/>
    </dgm:pt>
    <dgm:pt modelId="{8CA364A1-E6E5-400C-B679-07380AEA031B}" type="pres">
      <dgm:prSet presAssocID="{C0B92514-CABD-4EE5-B15C-BC9ADCA6F2A7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65F52B16-B620-4D7F-A54C-FFEF925ED727}" type="pres">
      <dgm:prSet presAssocID="{8D22823A-68F8-469A-B6EE-BA5B04C63FDA}" presName="parTxOnlySpace" presStyleCnt="0"/>
      <dgm:spPr/>
    </dgm:pt>
    <dgm:pt modelId="{DCA52ABB-939D-45B6-88C7-414ABBB2419B}" type="pres">
      <dgm:prSet presAssocID="{75E3FD88-BCFD-4984-9447-2B7FFB93601A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tr-TR"/>
        </a:p>
      </dgm:t>
    </dgm:pt>
  </dgm:ptLst>
  <dgm:cxnLst>
    <dgm:cxn modelId="{FE5F24A8-E59F-4DE2-AE4B-D25DBA4EAB21}" srcId="{8B2980F5-428B-4446-BB1E-BE9CC26E3A71}" destId="{75E3FD88-BCFD-4984-9447-2B7FFB93601A}" srcOrd="2" destOrd="0" parTransId="{F75E6233-AC43-43E5-9B1C-10C613ADEFE1}" sibTransId="{22676435-0D3B-429B-96CA-005CE6D745F4}"/>
    <dgm:cxn modelId="{FDDBE479-E9B4-498C-A854-8EC056A7624A}" type="presOf" srcId="{83220234-9035-47C4-BA7A-C79FADA1CCDB}" destId="{7CF4E583-4C11-450B-83E2-83F7C628148D}" srcOrd="0" destOrd="0" presId="urn:microsoft.com/office/officeart/2005/8/layout/chevron1"/>
    <dgm:cxn modelId="{2C32EB49-8256-4F87-AFD8-9F039E79EC61}" type="presOf" srcId="{8B2980F5-428B-4446-BB1E-BE9CC26E3A71}" destId="{83791A37-AE7E-4E5E-9604-5E8B102B56A2}" srcOrd="0" destOrd="0" presId="urn:microsoft.com/office/officeart/2005/8/layout/chevron1"/>
    <dgm:cxn modelId="{8C18BF95-E886-4966-8F05-821A1EA0A616}" type="presOf" srcId="{75E3FD88-BCFD-4984-9447-2B7FFB93601A}" destId="{DCA52ABB-939D-45B6-88C7-414ABBB2419B}" srcOrd="0" destOrd="0" presId="urn:microsoft.com/office/officeart/2005/8/layout/chevron1"/>
    <dgm:cxn modelId="{A5F567E7-CFF1-4DA2-9139-D4B75EEE7BC0}" type="presOf" srcId="{C0B92514-CABD-4EE5-B15C-BC9ADCA6F2A7}" destId="{8CA364A1-E6E5-400C-B679-07380AEA031B}" srcOrd="0" destOrd="0" presId="urn:microsoft.com/office/officeart/2005/8/layout/chevron1"/>
    <dgm:cxn modelId="{4895C955-3785-47E1-8B1F-9ED96E57B093}" srcId="{8B2980F5-428B-4446-BB1E-BE9CC26E3A71}" destId="{83220234-9035-47C4-BA7A-C79FADA1CCDB}" srcOrd="0" destOrd="0" parTransId="{49545A99-6795-43FD-AB30-0D4325F7FFD6}" sibTransId="{DFA751FF-67D4-466F-85C0-C65F873912F3}"/>
    <dgm:cxn modelId="{2AA3EB70-789C-4BC4-AEF4-2029CF34EC5F}" srcId="{8B2980F5-428B-4446-BB1E-BE9CC26E3A71}" destId="{C0B92514-CABD-4EE5-B15C-BC9ADCA6F2A7}" srcOrd="1" destOrd="0" parTransId="{7AA63C18-66C4-49BF-9B86-9C005DAE5FBB}" sibTransId="{8D22823A-68F8-469A-B6EE-BA5B04C63FDA}"/>
    <dgm:cxn modelId="{9DE1F297-D14F-4851-B74F-994CAE9BFDFC}" type="presParOf" srcId="{83791A37-AE7E-4E5E-9604-5E8B102B56A2}" destId="{7CF4E583-4C11-450B-83E2-83F7C628148D}" srcOrd="0" destOrd="0" presId="urn:microsoft.com/office/officeart/2005/8/layout/chevron1"/>
    <dgm:cxn modelId="{771DCF40-0B8D-4CEB-A463-6D2C0C248A4B}" type="presParOf" srcId="{83791A37-AE7E-4E5E-9604-5E8B102B56A2}" destId="{1D5EBE58-E068-4B69-A11C-88FE43AF52C3}" srcOrd="1" destOrd="0" presId="urn:microsoft.com/office/officeart/2005/8/layout/chevron1"/>
    <dgm:cxn modelId="{9DBC92A5-CA41-4E63-90F9-36980519A51C}" type="presParOf" srcId="{83791A37-AE7E-4E5E-9604-5E8B102B56A2}" destId="{8CA364A1-E6E5-400C-B679-07380AEA031B}" srcOrd="2" destOrd="0" presId="urn:microsoft.com/office/officeart/2005/8/layout/chevron1"/>
    <dgm:cxn modelId="{B9F37DBA-D2ED-4589-A79B-529034C4B545}" type="presParOf" srcId="{83791A37-AE7E-4E5E-9604-5E8B102B56A2}" destId="{65F52B16-B620-4D7F-A54C-FFEF925ED727}" srcOrd="3" destOrd="0" presId="urn:microsoft.com/office/officeart/2005/8/layout/chevron1"/>
    <dgm:cxn modelId="{811A6B51-A794-4BF7-80D1-753513EC5E3B}" type="presParOf" srcId="{83791A37-AE7E-4E5E-9604-5E8B102B56A2}" destId="{DCA52ABB-939D-45B6-88C7-414ABBB2419B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D9B4534-AA6A-416E-AB43-5FC276FBBE00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tr-TR"/>
        </a:p>
      </dgm:t>
    </dgm:pt>
    <dgm:pt modelId="{B153C94C-EC4E-4C11-B810-E9AB52FB4F76}">
      <dgm:prSet phldrT="[Text]" custT="1"/>
      <dgm:spPr>
        <a:solidFill>
          <a:schemeClr val="tx1">
            <a:lumMod val="65000"/>
            <a:lumOff val="35000"/>
          </a:schemeClr>
        </a:solidFill>
        <a:ln>
          <a:noFill/>
        </a:ln>
      </dgm:spPr>
      <dgm:t>
        <a:bodyPr/>
        <a:lstStyle/>
        <a:p>
          <a:r>
            <a:rPr lang="tr-TR" sz="3700" dirty="0" smtClean="0">
              <a:latin typeface="Novecento sans wide Book" pitchFamily="50" charset="-94"/>
            </a:rPr>
            <a:t>Step 1</a:t>
          </a:r>
          <a:endParaRPr lang="tr-TR" sz="3700" dirty="0">
            <a:latin typeface="Novecento sans wide Book" pitchFamily="50" charset="-94"/>
          </a:endParaRPr>
        </a:p>
      </dgm:t>
    </dgm:pt>
    <dgm:pt modelId="{2346F00C-7E0D-4253-A761-AB0140AEA4A1}" type="parTrans" cxnId="{01B9B35A-362A-40B1-80E5-B6B4E30C1777}">
      <dgm:prSet/>
      <dgm:spPr/>
      <dgm:t>
        <a:bodyPr/>
        <a:lstStyle/>
        <a:p>
          <a:endParaRPr lang="tr-TR" sz="3700">
            <a:latin typeface="Novecento sans wide Book" pitchFamily="50" charset="-94"/>
          </a:endParaRPr>
        </a:p>
      </dgm:t>
    </dgm:pt>
    <dgm:pt modelId="{17E38577-CEAA-457E-B93D-39E914AB3AE1}" type="sibTrans" cxnId="{01B9B35A-362A-40B1-80E5-B6B4E30C1777}">
      <dgm:prSet/>
      <dgm:spPr/>
      <dgm:t>
        <a:bodyPr/>
        <a:lstStyle/>
        <a:p>
          <a:endParaRPr lang="tr-TR" sz="3700">
            <a:latin typeface="Novecento sans wide Book" pitchFamily="50" charset="-94"/>
          </a:endParaRPr>
        </a:p>
      </dgm:t>
    </dgm:pt>
    <dgm:pt modelId="{8F6C2979-9723-464A-B6D1-F6E1A698277C}" type="asst">
      <dgm:prSet phldrT="[Text]" custT="1"/>
      <dgm:spPr>
        <a:solidFill>
          <a:schemeClr val="tx1">
            <a:lumMod val="65000"/>
            <a:lumOff val="35000"/>
          </a:schemeClr>
        </a:solidFill>
        <a:ln>
          <a:noFill/>
        </a:ln>
      </dgm:spPr>
      <dgm:t>
        <a:bodyPr/>
        <a:lstStyle/>
        <a:p>
          <a:r>
            <a:rPr lang="tr-TR" sz="3700" dirty="0" smtClean="0">
              <a:latin typeface="Novecento sans wide Book" pitchFamily="50" charset="-94"/>
            </a:rPr>
            <a:t>Step 2.2</a:t>
          </a:r>
          <a:endParaRPr lang="tr-TR" sz="3700" dirty="0">
            <a:latin typeface="Novecento sans wide Book" pitchFamily="50" charset="-94"/>
          </a:endParaRPr>
        </a:p>
      </dgm:t>
    </dgm:pt>
    <dgm:pt modelId="{70875482-4D42-4C59-B2B4-673D05FF05FE}" type="parTrans" cxnId="{CDA18F47-FD82-4694-903A-1D9F853778BC}">
      <dgm:prSet/>
      <dgm:spPr>
        <a:ln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endParaRPr lang="tr-TR" sz="3700">
            <a:latin typeface="Novecento sans wide Book" pitchFamily="50" charset="-94"/>
          </a:endParaRPr>
        </a:p>
      </dgm:t>
    </dgm:pt>
    <dgm:pt modelId="{9E4AD8C6-BB1E-4986-8C79-4D6C0A8BA77B}" type="sibTrans" cxnId="{CDA18F47-FD82-4694-903A-1D9F853778BC}">
      <dgm:prSet/>
      <dgm:spPr/>
      <dgm:t>
        <a:bodyPr/>
        <a:lstStyle/>
        <a:p>
          <a:endParaRPr lang="tr-TR" sz="3700">
            <a:latin typeface="Novecento sans wide Book" pitchFamily="50" charset="-94"/>
          </a:endParaRPr>
        </a:p>
      </dgm:t>
    </dgm:pt>
    <dgm:pt modelId="{A68FEC30-3323-4702-9D1E-895E522F72A8}">
      <dgm:prSet phldrT="[Text]" custT="1"/>
      <dgm:spPr>
        <a:solidFill>
          <a:schemeClr val="tx1">
            <a:lumMod val="65000"/>
            <a:lumOff val="35000"/>
          </a:schemeClr>
        </a:solidFill>
        <a:ln>
          <a:noFill/>
        </a:ln>
      </dgm:spPr>
      <dgm:t>
        <a:bodyPr/>
        <a:lstStyle/>
        <a:p>
          <a:r>
            <a:rPr lang="tr-TR" sz="3700" dirty="0" smtClean="0">
              <a:latin typeface="Novecento sans wide Book" pitchFamily="50" charset="-94"/>
            </a:rPr>
            <a:t>Step 3.1</a:t>
          </a:r>
          <a:endParaRPr lang="tr-TR" sz="3700" dirty="0">
            <a:latin typeface="Novecento sans wide Book" pitchFamily="50" charset="-94"/>
          </a:endParaRPr>
        </a:p>
      </dgm:t>
    </dgm:pt>
    <dgm:pt modelId="{5EF29ED1-1265-4DA3-BCFA-6EB7FD4517A4}" type="parTrans" cxnId="{51BB8BCB-D468-4017-BACE-447128A807F6}">
      <dgm:prSet/>
      <dgm:spPr>
        <a:ln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endParaRPr lang="tr-TR" sz="3700">
            <a:latin typeface="Novecento sans wide Book" pitchFamily="50" charset="-94"/>
          </a:endParaRPr>
        </a:p>
      </dgm:t>
    </dgm:pt>
    <dgm:pt modelId="{5A282241-0521-4DE1-AC91-306CDA120DBA}" type="sibTrans" cxnId="{51BB8BCB-D468-4017-BACE-447128A807F6}">
      <dgm:prSet/>
      <dgm:spPr/>
      <dgm:t>
        <a:bodyPr/>
        <a:lstStyle/>
        <a:p>
          <a:endParaRPr lang="tr-TR" sz="3700">
            <a:latin typeface="Novecento sans wide Book" pitchFamily="50" charset="-94"/>
          </a:endParaRPr>
        </a:p>
      </dgm:t>
    </dgm:pt>
    <dgm:pt modelId="{F376D2AC-ED06-4B5C-A37E-44F4CEC3A7E3}">
      <dgm:prSet phldrT="[Text]" custT="1"/>
      <dgm:spPr>
        <a:solidFill>
          <a:schemeClr val="tx1">
            <a:lumMod val="65000"/>
            <a:lumOff val="35000"/>
          </a:schemeClr>
        </a:solidFill>
        <a:ln>
          <a:noFill/>
        </a:ln>
      </dgm:spPr>
      <dgm:t>
        <a:bodyPr/>
        <a:lstStyle/>
        <a:p>
          <a:r>
            <a:rPr lang="tr-TR" sz="3700" dirty="0" smtClean="0">
              <a:latin typeface="Novecento sans wide Book" pitchFamily="50" charset="-94"/>
            </a:rPr>
            <a:t>Step 3.2</a:t>
          </a:r>
          <a:endParaRPr lang="tr-TR" sz="3700" dirty="0">
            <a:latin typeface="Novecento sans wide Book" pitchFamily="50" charset="-94"/>
          </a:endParaRPr>
        </a:p>
      </dgm:t>
    </dgm:pt>
    <dgm:pt modelId="{C65F417B-A968-4BDA-BE0A-E60742C3FFBC}" type="parTrans" cxnId="{ABE88241-8B23-4D8C-B60B-9B05906AA80E}">
      <dgm:prSet/>
      <dgm:spPr>
        <a:ln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endParaRPr lang="tr-TR" sz="3700">
            <a:latin typeface="Novecento sans wide Book" pitchFamily="50" charset="-94"/>
          </a:endParaRPr>
        </a:p>
      </dgm:t>
    </dgm:pt>
    <dgm:pt modelId="{55B59669-F870-4894-B44F-8C9B71E631AC}" type="sibTrans" cxnId="{ABE88241-8B23-4D8C-B60B-9B05906AA80E}">
      <dgm:prSet/>
      <dgm:spPr/>
      <dgm:t>
        <a:bodyPr/>
        <a:lstStyle/>
        <a:p>
          <a:endParaRPr lang="tr-TR" sz="3700">
            <a:latin typeface="Novecento sans wide Book" pitchFamily="50" charset="-94"/>
          </a:endParaRPr>
        </a:p>
      </dgm:t>
    </dgm:pt>
    <dgm:pt modelId="{5F27335C-59A7-461A-9427-3B381C5B0217}">
      <dgm:prSet phldrT="[Text]" custT="1"/>
      <dgm:spPr>
        <a:solidFill>
          <a:schemeClr val="tx1">
            <a:lumMod val="65000"/>
            <a:lumOff val="35000"/>
          </a:schemeClr>
        </a:solidFill>
        <a:ln>
          <a:noFill/>
        </a:ln>
      </dgm:spPr>
      <dgm:t>
        <a:bodyPr/>
        <a:lstStyle/>
        <a:p>
          <a:r>
            <a:rPr lang="tr-TR" sz="3700" dirty="0" smtClean="0">
              <a:latin typeface="Novecento sans wide Book" pitchFamily="50" charset="-94"/>
            </a:rPr>
            <a:t>Step 3.3</a:t>
          </a:r>
          <a:endParaRPr lang="tr-TR" sz="3700" dirty="0">
            <a:latin typeface="Novecento sans wide Book" pitchFamily="50" charset="-94"/>
          </a:endParaRPr>
        </a:p>
      </dgm:t>
    </dgm:pt>
    <dgm:pt modelId="{11DC7E0E-6128-41CE-9594-9D555CD37102}" type="parTrans" cxnId="{63D32C1F-ECE3-4F9A-8B86-0DDD5DC0C143}">
      <dgm:prSet/>
      <dgm:spPr>
        <a:ln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endParaRPr lang="tr-TR" sz="3700">
            <a:latin typeface="Novecento sans wide Book" pitchFamily="50" charset="-94"/>
          </a:endParaRPr>
        </a:p>
      </dgm:t>
    </dgm:pt>
    <dgm:pt modelId="{8D5C5CD2-562D-43FA-9CDF-6F667EC31DDF}" type="sibTrans" cxnId="{63D32C1F-ECE3-4F9A-8B86-0DDD5DC0C143}">
      <dgm:prSet/>
      <dgm:spPr/>
      <dgm:t>
        <a:bodyPr/>
        <a:lstStyle/>
        <a:p>
          <a:endParaRPr lang="tr-TR" sz="3700">
            <a:latin typeface="Novecento sans wide Book" pitchFamily="50" charset="-94"/>
          </a:endParaRPr>
        </a:p>
      </dgm:t>
    </dgm:pt>
    <dgm:pt modelId="{FC066267-077A-4A6F-99B3-9A81F4CC3582}" type="asst">
      <dgm:prSet phldrT="[Text]" custT="1"/>
      <dgm:spPr>
        <a:solidFill>
          <a:schemeClr val="tx1">
            <a:lumMod val="65000"/>
            <a:lumOff val="35000"/>
          </a:schemeClr>
        </a:solidFill>
        <a:ln>
          <a:noFill/>
        </a:ln>
      </dgm:spPr>
      <dgm:t>
        <a:bodyPr/>
        <a:lstStyle/>
        <a:p>
          <a:r>
            <a:rPr lang="tr-TR" sz="3700" dirty="0" smtClean="0">
              <a:latin typeface="Novecento sans wide Book" pitchFamily="50" charset="-94"/>
            </a:rPr>
            <a:t>Step 2.1</a:t>
          </a:r>
          <a:endParaRPr lang="tr-TR" sz="3700" dirty="0">
            <a:latin typeface="Novecento sans wide Book" pitchFamily="50" charset="-94"/>
          </a:endParaRPr>
        </a:p>
      </dgm:t>
    </dgm:pt>
    <dgm:pt modelId="{B0FBF9E0-623D-4363-9B3E-4B35E8266892}" type="parTrans" cxnId="{4ED97E4D-5986-418A-9BC7-611D105CD7B6}">
      <dgm:prSet/>
      <dgm:spPr>
        <a:ln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endParaRPr lang="tr-TR" sz="3700"/>
        </a:p>
      </dgm:t>
    </dgm:pt>
    <dgm:pt modelId="{207F3344-0C6C-40B5-854B-40331D819BD7}" type="sibTrans" cxnId="{4ED97E4D-5986-418A-9BC7-611D105CD7B6}">
      <dgm:prSet/>
      <dgm:spPr/>
      <dgm:t>
        <a:bodyPr/>
        <a:lstStyle/>
        <a:p>
          <a:endParaRPr lang="tr-TR" sz="3700"/>
        </a:p>
      </dgm:t>
    </dgm:pt>
    <dgm:pt modelId="{DD56C27F-4565-4A59-89EC-CBFF9AA05EDA}" type="pres">
      <dgm:prSet presAssocID="{CD9B4534-AA6A-416E-AB43-5FC276FBBE0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tr-TR"/>
        </a:p>
      </dgm:t>
    </dgm:pt>
    <dgm:pt modelId="{EDF43810-00B9-4BB6-9B3E-70EB35BD9B99}" type="pres">
      <dgm:prSet presAssocID="{B153C94C-EC4E-4C11-B810-E9AB52FB4F76}" presName="hierRoot1" presStyleCnt="0">
        <dgm:presLayoutVars>
          <dgm:hierBranch val="init"/>
        </dgm:presLayoutVars>
      </dgm:prSet>
      <dgm:spPr/>
    </dgm:pt>
    <dgm:pt modelId="{8A14F7A4-FB5C-4598-BB9C-C06DFAD656C8}" type="pres">
      <dgm:prSet presAssocID="{B153C94C-EC4E-4C11-B810-E9AB52FB4F76}" presName="rootComposite1" presStyleCnt="0"/>
      <dgm:spPr/>
    </dgm:pt>
    <dgm:pt modelId="{70114AF6-2601-454E-9822-96A83969CAC8}" type="pres">
      <dgm:prSet presAssocID="{B153C94C-EC4E-4C11-B810-E9AB52FB4F76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62E2F8E6-1AAC-49EC-8F21-F1A4A8D32B68}" type="pres">
      <dgm:prSet presAssocID="{B153C94C-EC4E-4C11-B810-E9AB52FB4F76}" presName="rootConnector1" presStyleLbl="node1" presStyleIdx="0" presStyleCnt="0"/>
      <dgm:spPr/>
      <dgm:t>
        <a:bodyPr/>
        <a:lstStyle/>
        <a:p>
          <a:endParaRPr lang="tr-TR"/>
        </a:p>
      </dgm:t>
    </dgm:pt>
    <dgm:pt modelId="{93397C8E-DAB3-4B53-B489-014F43F16EBD}" type="pres">
      <dgm:prSet presAssocID="{B153C94C-EC4E-4C11-B810-E9AB52FB4F76}" presName="hierChild2" presStyleCnt="0"/>
      <dgm:spPr/>
    </dgm:pt>
    <dgm:pt modelId="{3493F9FD-C98C-4E69-8F15-5D223D3D16EF}" type="pres">
      <dgm:prSet presAssocID="{5EF29ED1-1265-4DA3-BCFA-6EB7FD4517A4}" presName="Name37" presStyleLbl="parChTrans1D2" presStyleIdx="0" presStyleCnt="5"/>
      <dgm:spPr/>
      <dgm:t>
        <a:bodyPr/>
        <a:lstStyle/>
        <a:p>
          <a:endParaRPr lang="tr-TR"/>
        </a:p>
      </dgm:t>
    </dgm:pt>
    <dgm:pt modelId="{79E35ED0-D5D3-420B-8E10-DF7B16C9A68E}" type="pres">
      <dgm:prSet presAssocID="{A68FEC30-3323-4702-9D1E-895E522F72A8}" presName="hierRoot2" presStyleCnt="0">
        <dgm:presLayoutVars>
          <dgm:hierBranch val="init"/>
        </dgm:presLayoutVars>
      </dgm:prSet>
      <dgm:spPr/>
    </dgm:pt>
    <dgm:pt modelId="{00313D70-643A-4C91-93F1-7BD48FB65F0E}" type="pres">
      <dgm:prSet presAssocID="{A68FEC30-3323-4702-9D1E-895E522F72A8}" presName="rootComposite" presStyleCnt="0"/>
      <dgm:spPr/>
    </dgm:pt>
    <dgm:pt modelId="{51A047A1-CCC6-4F36-8146-536D5A7401AC}" type="pres">
      <dgm:prSet presAssocID="{A68FEC30-3323-4702-9D1E-895E522F72A8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1CF47A88-232C-46C9-BD21-D176FB2DA835}" type="pres">
      <dgm:prSet presAssocID="{A68FEC30-3323-4702-9D1E-895E522F72A8}" presName="rootConnector" presStyleLbl="node2" presStyleIdx="0" presStyleCnt="3"/>
      <dgm:spPr/>
      <dgm:t>
        <a:bodyPr/>
        <a:lstStyle/>
        <a:p>
          <a:endParaRPr lang="tr-TR"/>
        </a:p>
      </dgm:t>
    </dgm:pt>
    <dgm:pt modelId="{10D4821B-4A2E-4A1E-A488-7D78D3C1E406}" type="pres">
      <dgm:prSet presAssocID="{A68FEC30-3323-4702-9D1E-895E522F72A8}" presName="hierChild4" presStyleCnt="0"/>
      <dgm:spPr/>
    </dgm:pt>
    <dgm:pt modelId="{6A76B0FD-666E-443F-BBDB-646AA7A5EB14}" type="pres">
      <dgm:prSet presAssocID="{A68FEC30-3323-4702-9D1E-895E522F72A8}" presName="hierChild5" presStyleCnt="0"/>
      <dgm:spPr/>
    </dgm:pt>
    <dgm:pt modelId="{C63E9DCE-9C86-428C-8E0E-BCD9936D18BB}" type="pres">
      <dgm:prSet presAssocID="{C65F417B-A968-4BDA-BE0A-E60742C3FFBC}" presName="Name37" presStyleLbl="parChTrans1D2" presStyleIdx="1" presStyleCnt="5"/>
      <dgm:spPr/>
      <dgm:t>
        <a:bodyPr/>
        <a:lstStyle/>
        <a:p>
          <a:endParaRPr lang="tr-TR"/>
        </a:p>
      </dgm:t>
    </dgm:pt>
    <dgm:pt modelId="{5BA9B519-BA20-48CE-B2CF-704F29104AEF}" type="pres">
      <dgm:prSet presAssocID="{F376D2AC-ED06-4B5C-A37E-44F4CEC3A7E3}" presName="hierRoot2" presStyleCnt="0">
        <dgm:presLayoutVars>
          <dgm:hierBranch val="init"/>
        </dgm:presLayoutVars>
      </dgm:prSet>
      <dgm:spPr/>
    </dgm:pt>
    <dgm:pt modelId="{19CEA25C-CB12-41A2-BA4B-9D103940C786}" type="pres">
      <dgm:prSet presAssocID="{F376D2AC-ED06-4B5C-A37E-44F4CEC3A7E3}" presName="rootComposite" presStyleCnt="0"/>
      <dgm:spPr/>
    </dgm:pt>
    <dgm:pt modelId="{BA14D1A9-3808-4E81-B99D-D5433BF06AD0}" type="pres">
      <dgm:prSet presAssocID="{F376D2AC-ED06-4B5C-A37E-44F4CEC3A7E3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7D7FC8D6-5257-473B-ABDE-D6F128518264}" type="pres">
      <dgm:prSet presAssocID="{F376D2AC-ED06-4B5C-A37E-44F4CEC3A7E3}" presName="rootConnector" presStyleLbl="node2" presStyleIdx="1" presStyleCnt="3"/>
      <dgm:spPr/>
      <dgm:t>
        <a:bodyPr/>
        <a:lstStyle/>
        <a:p>
          <a:endParaRPr lang="tr-TR"/>
        </a:p>
      </dgm:t>
    </dgm:pt>
    <dgm:pt modelId="{89BE9597-BDEA-4292-BE7D-47E4C2CB4824}" type="pres">
      <dgm:prSet presAssocID="{F376D2AC-ED06-4B5C-A37E-44F4CEC3A7E3}" presName="hierChild4" presStyleCnt="0"/>
      <dgm:spPr/>
    </dgm:pt>
    <dgm:pt modelId="{37517CAA-D4BF-456A-A62D-B16C9FB28E8C}" type="pres">
      <dgm:prSet presAssocID="{F376D2AC-ED06-4B5C-A37E-44F4CEC3A7E3}" presName="hierChild5" presStyleCnt="0"/>
      <dgm:spPr/>
    </dgm:pt>
    <dgm:pt modelId="{457302B6-9072-4A27-8325-7C5EC6820714}" type="pres">
      <dgm:prSet presAssocID="{11DC7E0E-6128-41CE-9594-9D555CD37102}" presName="Name37" presStyleLbl="parChTrans1D2" presStyleIdx="2" presStyleCnt="5"/>
      <dgm:spPr/>
      <dgm:t>
        <a:bodyPr/>
        <a:lstStyle/>
        <a:p>
          <a:endParaRPr lang="tr-TR"/>
        </a:p>
      </dgm:t>
    </dgm:pt>
    <dgm:pt modelId="{C379D56B-CA42-4105-AF0F-2EC971B09C8B}" type="pres">
      <dgm:prSet presAssocID="{5F27335C-59A7-461A-9427-3B381C5B0217}" presName="hierRoot2" presStyleCnt="0">
        <dgm:presLayoutVars>
          <dgm:hierBranch val="init"/>
        </dgm:presLayoutVars>
      </dgm:prSet>
      <dgm:spPr/>
    </dgm:pt>
    <dgm:pt modelId="{0A33A94E-689A-47B1-B515-15EF7D9A2BF8}" type="pres">
      <dgm:prSet presAssocID="{5F27335C-59A7-461A-9427-3B381C5B0217}" presName="rootComposite" presStyleCnt="0"/>
      <dgm:spPr/>
    </dgm:pt>
    <dgm:pt modelId="{4E3F5FA6-4722-4013-91E2-DB9854CB57A4}" type="pres">
      <dgm:prSet presAssocID="{5F27335C-59A7-461A-9427-3B381C5B0217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73BAC251-FFB1-4731-A87A-1D5659B1825D}" type="pres">
      <dgm:prSet presAssocID="{5F27335C-59A7-461A-9427-3B381C5B0217}" presName="rootConnector" presStyleLbl="node2" presStyleIdx="2" presStyleCnt="3"/>
      <dgm:spPr/>
      <dgm:t>
        <a:bodyPr/>
        <a:lstStyle/>
        <a:p>
          <a:endParaRPr lang="tr-TR"/>
        </a:p>
      </dgm:t>
    </dgm:pt>
    <dgm:pt modelId="{2FF50BF1-161D-4149-9695-AB162AD8B5B4}" type="pres">
      <dgm:prSet presAssocID="{5F27335C-59A7-461A-9427-3B381C5B0217}" presName="hierChild4" presStyleCnt="0"/>
      <dgm:spPr/>
    </dgm:pt>
    <dgm:pt modelId="{DC8B836D-AE9A-486D-8013-CA8B3E304972}" type="pres">
      <dgm:prSet presAssocID="{5F27335C-59A7-461A-9427-3B381C5B0217}" presName="hierChild5" presStyleCnt="0"/>
      <dgm:spPr/>
    </dgm:pt>
    <dgm:pt modelId="{B80EC81B-2A0D-4696-BD94-D8AEFD160A09}" type="pres">
      <dgm:prSet presAssocID="{B153C94C-EC4E-4C11-B810-E9AB52FB4F76}" presName="hierChild3" presStyleCnt="0"/>
      <dgm:spPr/>
    </dgm:pt>
    <dgm:pt modelId="{CF82D3F1-6F1B-4B16-9A7B-CFD78B9C7449}" type="pres">
      <dgm:prSet presAssocID="{B0FBF9E0-623D-4363-9B3E-4B35E8266892}" presName="Name111" presStyleLbl="parChTrans1D2" presStyleIdx="3" presStyleCnt="5"/>
      <dgm:spPr/>
      <dgm:t>
        <a:bodyPr/>
        <a:lstStyle/>
        <a:p>
          <a:endParaRPr lang="tr-TR"/>
        </a:p>
      </dgm:t>
    </dgm:pt>
    <dgm:pt modelId="{16450F10-8E08-41B7-BF44-DD52CF96D65D}" type="pres">
      <dgm:prSet presAssocID="{FC066267-077A-4A6F-99B3-9A81F4CC3582}" presName="hierRoot3" presStyleCnt="0">
        <dgm:presLayoutVars>
          <dgm:hierBranch val="init"/>
        </dgm:presLayoutVars>
      </dgm:prSet>
      <dgm:spPr/>
    </dgm:pt>
    <dgm:pt modelId="{69206A88-9F16-4BD1-AB87-11D8DED5DEE8}" type="pres">
      <dgm:prSet presAssocID="{FC066267-077A-4A6F-99B3-9A81F4CC3582}" presName="rootComposite3" presStyleCnt="0"/>
      <dgm:spPr/>
    </dgm:pt>
    <dgm:pt modelId="{D059F727-D936-4251-9EC4-F2DDE415596F}" type="pres">
      <dgm:prSet presAssocID="{FC066267-077A-4A6F-99B3-9A81F4CC3582}" presName="rootText3" presStyleLbl="asst1" presStyleIdx="0" presStyleCnt="2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533FD655-7C76-4BBC-95DE-F6C16405AD12}" type="pres">
      <dgm:prSet presAssocID="{FC066267-077A-4A6F-99B3-9A81F4CC3582}" presName="rootConnector3" presStyleLbl="asst1" presStyleIdx="0" presStyleCnt="2"/>
      <dgm:spPr/>
      <dgm:t>
        <a:bodyPr/>
        <a:lstStyle/>
        <a:p>
          <a:endParaRPr lang="tr-TR"/>
        </a:p>
      </dgm:t>
    </dgm:pt>
    <dgm:pt modelId="{4141CE6A-9A19-4AE3-9E61-5EBD1E87CDE0}" type="pres">
      <dgm:prSet presAssocID="{FC066267-077A-4A6F-99B3-9A81F4CC3582}" presName="hierChild6" presStyleCnt="0"/>
      <dgm:spPr/>
    </dgm:pt>
    <dgm:pt modelId="{1A4166D9-A888-4E28-AAFE-F66155CFF1EA}" type="pres">
      <dgm:prSet presAssocID="{FC066267-077A-4A6F-99B3-9A81F4CC3582}" presName="hierChild7" presStyleCnt="0"/>
      <dgm:spPr/>
    </dgm:pt>
    <dgm:pt modelId="{6082187D-C10A-4CE0-8ABD-D30198EB52DE}" type="pres">
      <dgm:prSet presAssocID="{70875482-4D42-4C59-B2B4-673D05FF05FE}" presName="Name111" presStyleLbl="parChTrans1D2" presStyleIdx="4" presStyleCnt="5"/>
      <dgm:spPr/>
      <dgm:t>
        <a:bodyPr/>
        <a:lstStyle/>
        <a:p>
          <a:endParaRPr lang="tr-TR"/>
        </a:p>
      </dgm:t>
    </dgm:pt>
    <dgm:pt modelId="{12992F16-F890-4CED-A44B-B5EE40584858}" type="pres">
      <dgm:prSet presAssocID="{8F6C2979-9723-464A-B6D1-F6E1A698277C}" presName="hierRoot3" presStyleCnt="0">
        <dgm:presLayoutVars>
          <dgm:hierBranch val="init"/>
        </dgm:presLayoutVars>
      </dgm:prSet>
      <dgm:spPr/>
    </dgm:pt>
    <dgm:pt modelId="{0C1E4746-1E04-4FF8-BC9E-4758A22BEC46}" type="pres">
      <dgm:prSet presAssocID="{8F6C2979-9723-464A-B6D1-F6E1A698277C}" presName="rootComposite3" presStyleCnt="0"/>
      <dgm:spPr/>
    </dgm:pt>
    <dgm:pt modelId="{5D720FA6-828E-4E86-979A-73205FAA6CFC}" type="pres">
      <dgm:prSet presAssocID="{8F6C2979-9723-464A-B6D1-F6E1A698277C}" presName="rootText3" presStyleLbl="asst1" presStyleIdx="1" presStyleCnt="2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8EB014FE-0B0D-4987-8DCB-2A605AFB4805}" type="pres">
      <dgm:prSet presAssocID="{8F6C2979-9723-464A-B6D1-F6E1A698277C}" presName="rootConnector3" presStyleLbl="asst1" presStyleIdx="1" presStyleCnt="2"/>
      <dgm:spPr/>
      <dgm:t>
        <a:bodyPr/>
        <a:lstStyle/>
        <a:p>
          <a:endParaRPr lang="tr-TR"/>
        </a:p>
      </dgm:t>
    </dgm:pt>
    <dgm:pt modelId="{B400253B-88D2-462C-B39F-59A7D852EC8B}" type="pres">
      <dgm:prSet presAssocID="{8F6C2979-9723-464A-B6D1-F6E1A698277C}" presName="hierChild6" presStyleCnt="0"/>
      <dgm:spPr/>
    </dgm:pt>
    <dgm:pt modelId="{1CFF5D5B-9241-4590-A94A-21A1D6F3CEC1}" type="pres">
      <dgm:prSet presAssocID="{8F6C2979-9723-464A-B6D1-F6E1A698277C}" presName="hierChild7" presStyleCnt="0"/>
      <dgm:spPr/>
    </dgm:pt>
  </dgm:ptLst>
  <dgm:cxnLst>
    <dgm:cxn modelId="{1D0140FE-62F8-44A6-B4BD-588B239024FB}" type="presOf" srcId="{A68FEC30-3323-4702-9D1E-895E522F72A8}" destId="{51A047A1-CCC6-4F36-8146-536D5A7401AC}" srcOrd="0" destOrd="0" presId="urn:microsoft.com/office/officeart/2005/8/layout/orgChart1"/>
    <dgm:cxn modelId="{865D8455-E7CE-4979-912F-F5C203ED19A4}" type="presOf" srcId="{5EF29ED1-1265-4DA3-BCFA-6EB7FD4517A4}" destId="{3493F9FD-C98C-4E69-8F15-5D223D3D16EF}" srcOrd="0" destOrd="0" presId="urn:microsoft.com/office/officeart/2005/8/layout/orgChart1"/>
    <dgm:cxn modelId="{4ED97E4D-5986-418A-9BC7-611D105CD7B6}" srcId="{B153C94C-EC4E-4C11-B810-E9AB52FB4F76}" destId="{FC066267-077A-4A6F-99B3-9A81F4CC3582}" srcOrd="0" destOrd="0" parTransId="{B0FBF9E0-623D-4363-9B3E-4B35E8266892}" sibTransId="{207F3344-0C6C-40B5-854B-40331D819BD7}"/>
    <dgm:cxn modelId="{84F547E2-B472-4E70-9A00-01AC3A0AED8C}" type="presOf" srcId="{F376D2AC-ED06-4B5C-A37E-44F4CEC3A7E3}" destId="{BA14D1A9-3808-4E81-B99D-D5433BF06AD0}" srcOrd="0" destOrd="0" presId="urn:microsoft.com/office/officeart/2005/8/layout/orgChart1"/>
    <dgm:cxn modelId="{56604509-3259-46DB-A337-699C5648967B}" type="presOf" srcId="{A68FEC30-3323-4702-9D1E-895E522F72A8}" destId="{1CF47A88-232C-46C9-BD21-D176FB2DA835}" srcOrd="1" destOrd="0" presId="urn:microsoft.com/office/officeart/2005/8/layout/orgChart1"/>
    <dgm:cxn modelId="{F3D47656-85FC-4C7D-9A65-79A3032648D4}" type="presOf" srcId="{8F6C2979-9723-464A-B6D1-F6E1A698277C}" destId="{8EB014FE-0B0D-4987-8DCB-2A605AFB4805}" srcOrd="1" destOrd="0" presId="urn:microsoft.com/office/officeart/2005/8/layout/orgChart1"/>
    <dgm:cxn modelId="{51BB8BCB-D468-4017-BACE-447128A807F6}" srcId="{B153C94C-EC4E-4C11-B810-E9AB52FB4F76}" destId="{A68FEC30-3323-4702-9D1E-895E522F72A8}" srcOrd="2" destOrd="0" parTransId="{5EF29ED1-1265-4DA3-BCFA-6EB7FD4517A4}" sibTransId="{5A282241-0521-4DE1-AC91-306CDA120DBA}"/>
    <dgm:cxn modelId="{47554401-29D3-48F6-8DBF-C30151916011}" type="presOf" srcId="{11DC7E0E-6128-41CE-9594-9D555CD37102}" destId="{457302B6-9072-4A27-8325-7C5EC6820714}" srcOrd="0" destOrd="0" presId="urn:microsoft.com/office/officeart/2005/8/layout/orgChart1"/>
    <dgm:cxn modelId="{114D4C07-25BB-424C-9767-32C759859D14}" type="presOf" srcId="{CD9B4534-AA6A-416E-AB43-5FC276FBBE00}" destId="{DD56C27F-4565-4A59-89EC-CBFF9AA05EDA}" srcOrd="0" destOrd="0" presId="urn:microsoft.com/office/officeart/2005/8/layout/orgChart1"/>
    <dgm:cxn modelId="{2C6D355F-3707-4E30-908F-E3887BA1D56D}" type="presOf" srcId="{B153C94C-EC4E-4C11-B810-E9AB52FB4F76}" destId="{70114AF6-2601-454E-9822-96A83969CAC8}" srcOrd="0" destOrd="0" presId="urn:microsoft.com/office/officeart/2005/8/layout/orgChart1"/>
    <dgm:cxn modelId="{01B9B35A-362A-40B1-80E5-B6B4E30C1777}" srcId="{CD9B4534-AA6A-416E-AB43-5FC276FBBE00}" destId="{B153C94C-EC4E-4C11-B810-E9AB52FB4F76}" srcOrd="0" destOrd="0" parTransId="{2346F00C-7E0D-4253-A761-AB0140AEA4A1}" sibTransId="{17E38577-CEAA-457E-B93D-39E914AB3AE1}"/>
    <dgm:cxn modelId="{6806AAC9-8ED0-470C-B0F2-9BF08560A216}" type="presOf" srcId="{B0FBF9E0-623D-4363-9B3E-4B35E8266892}" destId="{CF82D3F1-6F1B-4B16-9A7B-CFD78B9C7449}" srcOrd="0" destOrd="0" presId="urn:microsoft.com/office/officeart/2005/8/layout/orgChart1"/>
    <dgm:cxn modelId="{3F69BF49-3AB1-493E-BE60-95F89176D4B5}" type="presOf" srcId="{FC066267-077A-4A6F-99B3-9A81F4CC3582}" destId="{D059F727-D936-4251-9EC4-F2DDE415596F}" srcOrd="0" destOrd="0" presId="urn:microsoft.com/office/officeart/2005/8/layout/orgChart1"/>
    <dgm:cxn modelId="{63D32C1F-ECE3-4F9A-8B86-0DDD5DC0C143}" srcId="{B153C94C-EC4E-4C11-B810-E9AB52FB4F76}" destId="{5F27335C-59A7-461A-9427-3B381C5B0217}" srcOrd="4" destOrd="0" parTransId="{11DC7E0E-6128-41CE-9594-9D555CD37102}" sibTransId="{8D5C5CD2-562D-43FA-9CDF-6F667EC31DDF}"/>
    <dgm:cxn modelId="{0DAADA85-51C8-4D8D-9F12-CC03D9D926EE}" type="presOf" srcId="{5F27335C-59A7-461A-9427-3B381C5B0217}" destId="{4E3F5FA6-4722-4013-91E2-DB9854CB57A4}" srcOrd="0" destOrd="0" presId="urn:microsoft.com/office/officeart/2005/8/layout/orgChart1"/>
    <dgm:cxn modelId="{CDA18F47-FD82-4694-903A-1D9F853778BC}" srcId="{B153C94C-EC4E-4C11-B810-E9AB52FB4F76}" destId="{8F6C2979-9723-464A-B6D1-F6E1A698277C}" srcOrd="1" destOrd="0" parTransId="{70875482-4D42-4C59-B2B4-673D05FF05FE}" sibTransId="{9E4AD8C6-BB1E-4986-8C79-4D6C0A8BA77B}"/>
    <dgm:cxn modelId="{E2E5BBBE-7E37-47CD-9BEF-5466BF3E10C3}" type="presOf" srcId="{F376D2AC-ED06-4B5C-A37E-44F4CEC3A7E3}" destId="{7D7FC8D6-5257-473B-ABDE-D6F128518264}" srcOrd="1" destOrd="0" presId="urn:microsoft.com/office/officeart/2005/8/layout/orgChart1"/>
    <dgm:cxn modelId="{67557173-7A94-459F-867D-1B369052CDA3}" type="presOf" srcId="{FC066267-077A-4A6F-99B3-9A81F4CC3582}" destId="{533FD655-7C76-4BBC-95DE-F6C16405AD12}" srcOrd="1" destOrd="0" presId="urn:microsoft.com/office/officeart/2005/8/layout/orgChart1"/>
    <dgm:cxn modelId="{4242621A-9F05-4BD0-8CD1-B3BEBE1033DE}" type="presOf" srcId="{B153C94C-EC4E-4C11-B810-E9AB52FB4F76}" destId="{62E2F8E6-1AAC-49EC-8F21-F1A4A8D32B68}" srcOrd="1" destOrd="0" presId="urn:microsoft.com/office/officeart/2005/8/layout/orgChart1"/>
    <dgm:cxn modelId="{777B118A-2BE2-47D1-A6C5-39433D27C177}" type="presOf" srcId="{5F27335C-59A7-461A-9427-3B381C5B0217}" destId="{73BAC251-FFB1-4731-A87A-1D5659B1825D}" srcOrd="1" destOrd="0" presId="urn:microsoft.com/office/officeart/2005/8/layout/orgChart1"/>
    <dgm:cxn modelId="{CB5884EF-1B49-4816-A3FB-532EF5491AA2}" type="presOf" srcId="{C65F417B-A968-4BDA-BE0A-E60742C3FFBC}" destId="{C63E9DCE-9C86-428C-8E0E-BCD9936D18BB}" srcOrd="0" destOrd="0" presId="urn:microsoft.com/office/officeart/2005/8/layout/orgChart1"/>
    <dgm:cxn modelId="{ABE88241-8B23-4D8C-B60B-9B05906AA80E}" srcId="{B153C94C-EC4E-4C11-B810-E9AB52FB4F76}" destId="{F376D2AC-ED06-4B5C-A37E-44F4CEC3A7E3}" srcOrd="3" destOrd="0" parTransId="{C65F417B-A968-4BDA-BE0A-E60742C3FFBC}" sibTransId="{55B59669-F870-4894-B44F-8C9B71E631AC}"/>
    <dgm:cxn modelId="{1AA408AF-C264-4142-A02D-F0A74D4CEDED}" type="presOf" srcId="{8F6C2979-9723-464A-B6D1-F6E1A698277C}" destId="{5D720FA6-828E-4E86-979A-73205FAA6CFC}" srcOrd="0" destOrd="0" presId="urn:microsoft.com/office/officeart/2005/8/layout/orgChart1"/>
    <dgm:cxn modelId="{17C5D12C-864C-44FF-AC90-50ADCF9A8646}" type="presOf" srcId="{70875482-4D42-4C59-B2B4-673D05FF05FE}" destId="{6082187D-C10A-4CE0-8ABD-D30198EB52DE}" srcOrd="0" destOrd="0" presId="urn:microsoft.com/office/officeart/2005/8/layout/orgChart1"/>
    <dgm:cxn modelId="{8308A26D-16B8-4BA1-8757-117F51C8E240}" type="presParOf" srcId="{DD56C27F-4565-4A59-89EC-CBFF9AA05EDA}" destId="{EDF43810-00B9-4BB6-9B3E-70EB35BD9B99}" srcOrd="0" destOrd="0" presId="urn:microsoft.com/office/officeart/2005/8/layout/orgChart1"/>
    <dgm:cxn modelId="{3395A42E-D649-4933-A7EB-4021F3BFB80F}" type="presParOf" srcId="{EDF43810-00B9-4BB6-9B3E-70EB35BD9B99}" destId="{8A14F7A4-FB5C-4598-BB9C-C06DFAD656C8}" srcOrd="0" destOrd="0" presId="urn:microsoft.com/office/officeart/2005/8/layout/orgChart1"/>
    <dgm:cxn modelId="{9BE91CCF-0788-4DD8-A1A7-0F86822CCE55}" type="presParOf" srcId="{8A14F7A4-FB5C-4598-BB9C-C06DFAD656C8}" destId="{70114AF6-2601-454E-9822-96A83969CAC8}" srcOrd="0" destOrd="0" presId="urn:microsoft.com/office/officeart/2005/8/layout/orgChart1"/>
    <dgm:cxn modelId="{FE19B871-36A3-40E8-AEC5-D0A3664DA527}" type="presParOf" srcId="{8A14F7A4-FB5C-4598-BB9C-C06DFAD656C8}" destId="{62E2F8E6-1AAC-49EC-8F21-F1A4A8D32B68}" srcOrd="1" destOrd="0" presId="urn:microsoft.com/office/officeart/2005/8/layout/orgChart1"/>
    <dgm:cxn modelId="{D9CCB2C9-F78D-4704-B9DE-D679DEAA464B}" type="presParOf" srcId="{EDF43810-00B9-4BB6-9B3E-70EB35BD9B99}" destId="{93397C8E-DAB3-4B53-B489-014F43F16EBD}" srcOrd="1" destOrd="0" presId="urn:microsoft.com/office/officeart/2005/8/layout/orgChart1"/>
    <dgm:cxn modelId="{7923A1D2-B1C3-421C-B57E-B6DBF416412C}" type="presParOf" srcId="{93397C8E-DAB3-4B53-B489-014F43F16EBD}" destId="{3493F9FD-C98C-4E69-8F15-5D223D3D16EF}" srcOrd="0" destOrd="0" presId="urn:microsoft.com/office/officeart/2005/8/layout/orgChart1"/>
    <dgm:cxn modelId="{CA2C9569-8C12-4B06-A288-8D41937D8CA6}" type="presParOf" srcId="{93397C8E-DAB3-4B53-B489-014F43F16EBD}" destId="{79E35ED0-D5D3-420B-8E10-DF7B16C9A68E}" srcOrd="1" destOrd="0" presId="urn:microsoft.com/office/officeart/2005/8/layout/orgChart1"/>
    <dgm:cxn modelId="{F7035332-8634-4386-AE06-4A6D47433C42}" type="presParOf" srcId="{79E35ED0-D5D3-420B-8E10-DF7B16C9A68E}" destId="{00313D70-643A-4C91-93F1-7BD48FB65F0E}" srcOrd="0" destOrd="0" presId="urn:microsoft.com/office/officeart/2005/8/layout/orgChart1"/>
    <dgm:cxn modelId="{8037AF3C-08BD-4104-A5A2-AE684B7F9379}" type="presParOf" srcId="{00313D70-643A-4C91-93F1-7BD48FB65F0E}" destId="{51A047A1-CCC6-4F36-8146-536D5A7401AC}" srcOrd="0" destOrd="0" presId="urn:microsoft.com/office/officeart/2005/8/layout/orgChart1"/>
    <dgm:cxn modelId="{B5CC9AB8-C7AD-41B6-90FF-8C773E6A54AA}" type="presParOf" srcId="{00313D70-643A-4C91-93F1-7BD48FB65F0E}" destId="{1CF47A88-232C-46C9-BD21-D176FB2DA835}" srcOrd="1" destOrd="0" presId="urn:microsoft.com/office/officeart/2005/8/layout/orgChart1"/>
    <dgm:cxn modelId="{9D0C8D93-093E-4187-ACC1-ABFEFB851B3E}" type="presParOf" srcId="{79E35ED0-D5D3-420B-8E10-DF7B16C9A68E}" destId="{10D4821B-4A2E-4A1E-A488-7D78D3C1E406}" srcOrd="1" destOrd="0" presId="urn:microsoft.com/office/officeart/2005/8/layout/orgChart1"/>
    <dgm:cxn modelId="{5AC4104D-1554-453C-B5E7-23F47B5CE2E3}" type="presParOf" srcId="{79E35ED0-D5D3-420B-8E10-DF7B16C9A68E}" destId="{6A76B0FD-666E-443F-BBDB-646AA7A5EB14}" srcOrd="2" destOrd="0" presId="urn:microsoft.com/office/officeart/2005/8/layout/orgChart1"/>
    <dgm:cxn modelId="{BB10351D-895F-4683-91A9-7640A17D62F6}" type="presParOf" srcId="{93397C8E-DAB3-4B53-B489-014F43F16EBD}" destId="{C63E9DCE-9C86-428C-8E0E-BCD9936D18BB}" srcOrd="2" destOrd="0" presId="urn:microsoft.com/office/officeart/2005/8/layout/orgChart1"/>
    <dgm:cxn modelId="{C016D4EE-247C-4E2D-BAF7-19C6A3149DD1}" type="presParOf" srcId="{93397C8E-DAB3-4B53-B489-014F43F16EBD}" destId="{5BA9B519-BA20-48CE-B2CF-704F29104AEF}" srcOrd="3" destOrd="0" presId="urn:microsoft.com/office/officeart/2005/8/layout/orgChart1"/>
    <dgm:cxn modelId="{EFB43796-F33C-4F61-AB3E-AE645964928E}" type="presParOf" srcId="{5BA9B519-BA20-48CE-B2CF-704F29104AEF}" destId="{19CEA25C-CB12-41A2-BA4B-9D103940C786}" srcOrd="0" destOrd="0" presId="urn:microsoft.com/office/officeart/2005/8/layout/orgChart1"/>
    <dgm:cxn modelId="{F507746D-459F-4FCF-8BE7-5129C0263DCD}" type="presParOf" srcId="{19CEA25C-CB12-41A2-BA4B-9D103940C786}" destId="{BA14D1A9-3808-4E81-B99D-D5433BF06AD0}" srcOrd="0" destOrd="0" presId="urn:microsoft.com/office/officeart/2005/8/layout/orgChart1"/>
    <dgm:cxn modelId="{B8C29F48-384B-4216-A128-7979DC172702}" type="presParOf" srcId="{19CEA25C-CB12-41A2-BA4B-9D103940C786}" destId="{7D7FC8D6-5257-473B-ABDE-D6F128518264}" srcOrd="1" destOrd="0" presId="urn:microsoft.com/office/officeart/2005/8/layout/orgChart1"/>
    <dgm:cxn modelId="{DC94BA0A-ED97-4B94-BDB8-9F435DFB8D6D}" type="presParOf" srcId="{5BA9B519-BA20-48CE-B2CF-704F29104AEF}" destId="{89BE9597-BDEA-4292-BE7D-47E4C2CB4824}" srcOrd="1" destOrd="0" presId="urn:microsoft.com/office/officeart/2005/8/layout/orgChart1"/>
    <dgm:cxn modelId="{CCE36278-E981-48C9-87C3-FF1ED850ACA3}" type="presParOf" srcId="{5BA9B519-BA20-48CE-B2CF-704F29104AEF}" destId="{37517CAA-D4BF-456A-A62D-B16C9FB28E8C}" srcOrd="2" destOrd="0" presId="urn:microsoft.com/office/officeart/2005/8/layout/orgChart1"/>
    <dgm:cxn modelId="{6CDCCD2A-5075-4171-8EB3-B177E5FB227A}" type="presParOf" srcId="{93397C8E-DAB3-4B53-B489-014F43F16EBD}" destId="{457302B6-9072-4A27-8325-7C5EC6820714}" srcOrd="4" destOrd="0" presId="urn:microsoft.com/office/officeart/2005/8/layout/orgChart1"/>
    <dgm:cxn modelId="{4EDA85D1-A4B0-4221-90A3-F5E651D63BF3}" type="presParOf" srcId="{93397C8E-DAB3-4B53-B489-014F43F16EBD}" destId="{C379D56B-CA42-4105-AF0F-2EC971B09C8B}" srcOrd="5" destOrd="0" presId="urn:microsoft.com/office/officeart/2005/8/layout/orgChart1"/>
    <dgm:cxn modelId="{56C88B42-049E-41BF-AF34-031F676F0869}" type="presParOf" srcId="{C379D56B-CA42-4105-AF0F-2EC971B09C8B}" destId="{0A33A94E-689A-47B1-B515-15EF7D9A2BF8}" srcOrd="0" destOrd="0" presId="urn:microsoft.com/office/officeart/2005/8/layout/orgChart1"/>
    <dgm:cxn modelId="{7A415182-60A7-4AC6-A341-7D1C06964340}" type="presParOf" srcId="{0A33A94E-689A-47B1-B515-15EF7D9A2BF8}" destId="{4E3F5FA6-4722-4013-91E2-DB9854CB57A4}" srcOrd="0" destOrd="0" presId="urn:microsoft.com/office/officeart/2005/8/layout/orgChart1"/>
    <dgm:cxn modelId="{6AB5C050-AA6C-4FD0-9129-9C1CC86E99EE}" type="presParOf" srcId="{0A33A94E-689A-47B1-B515-15EF7D9A2BF8}" destId="{73BAC251-FFB1-4731-A87A-1D5659B1825D}" srcOrd="1" destOrd="0" presId="urn:microsoft.com/office/officeart/2005/8/layout/orgChart1"/>
    <dgm:cxn modelId="{53005D0B-1CFB-4527-8DE8-992659F11334}" type="presParOf" srcId="{C379D56B-CA42-4105-AF0F-2EC971B09C8B}" destId="{2FF50BF1-161D-4149-9695-AB162AD8B5B4}" srcOrd="1" destOrd="0" presId="urn:microsoft.com/office/officeart/2005/8/layout/orgChart1"/>
    <dgm:cxn modelId="{765ED59D-F35B-461D-96AF-6BAFAAB2F1AA}" type="presParOf" srcId="{C379D56B-CA42-4105-AF0F-2EC971B09C8B}" destId="{DC8B836D-AE9A-486D-8013-CA8B3E304972}" srcOrd="2" destOrd="0" presId="urn:microsoft.com/office/officeart/2005/8/layout/orgChart1"/>
    <dgm:cxn modelId="{789CB742-C513-44A1-AF10-0660588223C8}" type="presParOf" srcId="{EDF43810-00B9-4BB6-9B3E-70EB35BD9B99}" destId="{B80EC81B-2A0D-4696-BD94-D8AEFD160A09}" srcOrd="2" destOrd="0" presId="urn:microsoft.com/office/officeart/2005/8/layout/orgChart1"/>
    <dgm:cxn modelId="{25AA9326-396F-4191-A012-5F84DEE04441}" type="presParOf" srcId="{B80EC81B-2A0D-4696-BD94-D8AEFD160A09}" destId="{CF82D3F1-6F1B-4B16-9A7B-CFD78B9C7449}" srcOrd="0" destOrd="0" presId="urn:microsoft.com/office/officeart/2005/8/layout/orgChart1"/>
    <dgm:cxn modelId="{18F65822-6276-461E-A5AC-D6F5B59CAA58}" type="presParOf" srcId="{B80EC81B-2A0D-4696-BD94-D8AEFD160A09}" destId="{16450F10-8E08-41B7-BF44-DD52CF96D65D}" srcOrd="1" destOrd="0" presId="urn:microsoft.com/office/officeart/2005/8/layout/orgChart1"/>
    <dgm:cxn modelId="{C60643FB-36D6-47BB-B3DB-A94A92886CB8}" type="presParOf" srcId="{16450F10-8E08-41B7-BF44-DD52CF96D65D}" destId="{69206A88-9F16-4BD1-AB87-11D8DED5DEE8}" srcOrd="0" destOrd="0" presId="urn:microsoft.com/office/officeart/2005/8/layout/orgChart1"/>
    <dgm:cxn modelId="{C8175902-C4A9-4C00-94CB-D3EFC2EE5848}" type="presParOf" srcId="{69206A88-9F16-4BD1-AB87-11D8DED5DEE8}" destId="{D059F727-D936-4251-9EC4-F2DDE415596F}" srcOrd="0" destOrd="0" presId="urn:microsoft.com/office/officeart/2005/8/layout/orgChart1"/>
    <dgm:cxn modelId="{D0663A61-FB5F-410C-89B5-93D1A1B2DF66}" type="presParOf" srcId="{69206A88-9F16-4BD1-AB87-11D8DED5DEE8}" destId="{533FD655-7C76-4BBC-95DE-F6C16405AD12}" srcOrd="1" destOrd="0" presId="urn:microsoft.com/office/officeart/2005/8/layout/orgChart1"/>
    <dgm:cxn modelId="{3C4D53A1-E6E5-4FC7-AD11-54E7F1DD5D3C}" type="presParOf" srcId="{16450F10-8E08-41B7-BF44-DD52CF96D65D}" destId="{4141CE6A-9A19-4AE3-9E61-5EBD1E87CDE0}" srcOrd="1" destOrd="0" presId="urn:microsoft.com/office/officeart/2005/8/layout/orgChart1"/>
    <dgm:cxn modelId="{8AA2D0D1-516A-4787-8F18-DC64E0DDF96A}" type="presParOf" srcId="{16450F10-8E08-41B7-BF44-DD52CF96D65D}" destId="{1A4166D9-A888-4E28-AAFE-F66155CFF1EA}" srcOrd="2" destOrd="0" presId="urn:microsoft.com/office/officeart/2005/8/layout/orgChart1"/>
    <dgm:cxn modelId="{4F29E7D2-DE26-4343-8620-CAC141B44C35}" type="presParOf" srcId="{B80EC81B-2A0D-4696-BD94-D8AEFD160A09}" destId="{6082187D-C10A-4CE0-8ABD-D30198EB52DE}" srcOrd="2" destOrd="0" presId="urn:microsoft.com/office/officeart/2005/8/layout/orgChart1"/>
    <dgm:cxn modelId="{AA8786AB-01CE-40FE-BD36-E44AEA39B795}" type="presParOf" srcId="{B80EC81B-2A0D-4696-BD94-D8AEFD160A09}" destId="{12992F16-F890-4CED-A44B-B5EE40584858}" srcOrd="3" destOrd="0" presId="urn:microsoft.com/office/officeart/2005/8/layout/orgChart1"/>
    <dgm:cxn modelId="{FCB2DF55-9938-4CC0-9F31-7F1EEAAA3051}" type="presParOf" srcId="{12992F16-F890-4CED-A44B-B5EE40584858}" destId="{0C1E4746-1E04-4FF8-BC9E-4758A22BEC46}" srcOrd="0" destOrd="0" presId="urn:microsoft.com/office/officeart/2005/8/layout/orgChart1"/>
    <dgm:cxn modelId="{6DA8EBED-86D5-42A5-B245-41F6F3D1C45B}" type="presParOf" srcId="{0C1E4746-1E04-4FF8-BC9E-4758A22BEC46}" destId="{5D720FA6-828E-4E86-979A-73205FAA6CFC}" srcOrd="0" destOrd="0" presId="urn:microsoft.com/office/officeart/2005/8/layout/orgChart1"/>
    <dgm:cxn modelId="{5F05D0BD-EB63-4BBC-A6F3-824EF1E60528}" type="presParOf" srcId="{0C1E4746-1E04-4FF8-BC9E-4758A22BEC46}" destId="{8EB014FE-0B0D-4987-8DCB-2A605AFB4805}" srcOrd="1" destOrd="0" presId="urn:microsoft.com/office/officeart/2005/8/layout/orgChart1"/>
    <dgm:cxn modelId="{B7BC1C6A-8573-4850-B3C6-1C29DBC2AEBD}" type="presParOf" srcId="{12992F16-F890-4CED-A44B-B5EE40584858}" destId="{B400253B-88D2-462C-B39F-59A7D852EC8B}" srcOrd="1" destOrd="0" presId="urn:microsoft.com/office/officeart/2005/8/layout/orgChart1"/>
    <dgm:cxn modelId="{BA5EAA31-91DA-4D0F-922D-05FA363AE51A}" type="presParOf" srcId="{12992F16-F890-4CED-A44B-B5EE40584858}" destId="{1CFF5D5B-9241-4590-A94A-21A1D6F3CEC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1056F07-3C33-4734-9677-CAA5EB600BA7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tr-TR"/>
        </a:p>
      </dgm:t>
    </dgm:pt>
    <dgm:pt modelId="{EB3394F4-B796-4F97-A3AE-9C3CE9571FE3}">
      <dgm:prSet phldrT="[Text]" custT="1"/>
      <dgm:spPr>
        <a:solidFill>
          <a:schemeClr val="tx1">
            <a:lumMod val="65000"/>
            <a:lumOff val="35000"/>
          </a:schemeClr>
        </a:solidFill>
        <a:ln>
          <a:noFill/>
        </a:ln>
      </dgm:spPr>
      <dgm:t>
        <a:bodyPr/>
        <a:lstStyle/>
        <a:p>
          <a:r>
            <a:rPr lang="tr-TR" sz="3700" dirty="0" smtClean="0">
              <a:latin typeface="Novecento sans wide Book" pitchFamily="50" charset="-94"/>
            </a:rPr>
            <a:t>Step 1</a:t>
          </a:r>
          <a:endParaRPr lang="tr-TR" sz="3700" dirty="0">
            <a:latin typeface="Novecento sans wide Book" pitchFamily="50" charset="-94"/>
          </a:endParaRPr>
        </a:p>
      </dgm:t>
    </dgm:pt>
    <dgm:pt modelId="{9A31CA04-A186-4BD7-BC49-52D9A2728F80}" type="parTrans" cxnId="{27386B01-EFD4-4BF9-AF94-77DC4CFCBCF0}">
      <dgm:prSet/>
      <dgm:spPr/>
      <dgm:t>
        <a:bodyPr/>
        <a:lstStyle/>
        <a:p>
          <a:endParaRPr lang="tr-TR" sz="3700">
            <a:latin typeface="Novecento sans wide Book" pitchFamily="50" charset="-94"/>
          </a:endParaRPr>
        </a:p>
      </dgm:t>
    </dgm:pt>
    <dgm:pt modelId="{2B9CF888-DDDC-429E-AEB1-7947EC9924FA}" type="sibTrans" cxnId="{27386B01-EFD4-4BF9-AF94-77DC4CFCBCF0}">
      <dgm:prSet/>
      <dgm:spPr/>
      <dgm:t>
        <a:bodyPr/>
        <a:lstStyle/>
        <a:p>
          <a:endParaRPr lang="tr-TR" sz="3700">
            <a:latin typeface="Novecento sans wide Book" pitchFamily="50" charset="-94"/>
          </a:endParaRPr>
        </a:p>
      </dgm:t>
    </dgm:pt>
    <dgm:pt modelId="{BD7B565A-66C2-4154-8516-FECDBD0A169D}" type="asst">
      <dgm:prSet phldrT="[Text]" custT="1"/>
      <dgm:spPr>
        <a:solidFill>
          <a:schemeClr val="tx1">
            <a:lumMod val="65000"/>
            <a:lumOff val="35000"/>
          </a:schemeClr>
        </a:solidFill>
        <a:ln>
          <a:noFill/>
        </a:ln>
      </dgm:spPr>
      <dgm:t>
        <a:bodyPr/>
        <a:lstStyle/>
        <a:p>
          <a:r>
            <a:rPr lang="tr-TR" sz="3700" dirty="0" smtClean="0">
              <a:latin typeface="Novecento sans wide Book" pitchFamily="50" charset="-94"/>
            </a:rPr>
            <a:t>Step 2.1</a:t>
          </a:r>
          <a:endParaRPr lang="tr-TR" sz="3700" dirty="0">
            <a:latin typeface="Novecento sans wide Book" pitchFamily="50" charset="-94"/>
          </a:endParaRPr>
        </a:p>
      </dgm:t>
    </dgm:pt>
    <dgm:pt modelId="{8929C4EE-E3E1-4B0D-B308-C10BEEFE9246}" type="parTrans" cxnId="{D3C7E2A1-F7CE-4EBE-9431-BEB2AE936A11}">
      <dgm:prSet/>
      <dgm:spPr>
        <a:ln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endParaRPr lang="tr-TR" sz="3700">
            <a:latin typeface="Novecento sans wide Book" pitchFamily="50" charset="-94"/>
          </a:endParaRPr>
        </a:p>
      </dgm:t>
    </dgm:pt>
    <dgm:pt modelId="{41FFCDC9-7C08-40C4-8B56-7D28E843D4C1}" type="sibTrans" cxnId="{D3C7E2A1-F7CE-4EBE-9431-BEB2AE936A11}">
      <dgm:prSet/>
      <dgm:spPr/>
      <dgm:t>
        <a:bodyPr/>
        <a:lstStyle/>
        <a:p>
          <a:endParaRPr lang="tr-TR" sz="3700">
            <a:latin typeface="Novecento sans wide Book" pitchFamily="50" charset="-94"/>
          </a:endParaRPr>
        </a:p>
      </dgm:t>
    </dgm:pt>
    <dgm:pt modelId="{4116E46F-1999-4945-8617-C7F5F16A0407}">
      <dgm:prSet phldrT="[Text]" custT="1"/>
      <dgm:spPr>
        <a:solidFill>
          <a:schemeClr val="tx1">
            <a:lumMod val="65000"/>
            <a:lumOff val="35000"/>
          </a:schemeClr>
        </a:solidFill>
        <a:ln>
          <a:noFill/>
        </a:ln>
      </dgm:spPr>
      <dgm:t>
        <a:bodyPr/>
        <a:lstStyle/>
        <a:p>
          <a:r>
            <a:rPr lang="tr-TR" sz="3700" dirty="0" smtClean="0">
              <a:latin typeface="Novecento sans wide Book" pitchFamily="50" charset="-94"/>
            </a:rPr>
            <a:t>Step 3.1</a:t>
          </a:r>
          <a:endParaRPr lang="tr-TR" sz="3700" dirty="0">
            <a:latin typeface="Novecento sans wide Book" pitchFamily="50" charset="-94"/>
          </a:endParaRPr>
        </a:p>
      </dgm:t>
    </dgm:pt>
    <dgm:pt modelId="{4C3E4513-46EC-4612-A59F-7FABF8939973}" type="parTrans" cxnId="{452BCB87-A082-455D-BAC4-E5AFF5AA4BA0}">
      <dgm:prSet/>
      <dgm:spPr>
        <a:ln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endParaRPr lang="tr-TR" sz="3700">
            <a:latin typeface="Novecento sans wide Book" pitchFamily="50" charset="-94"/>
          </a:endParaRPr>
        </a:p>
      </dgm:t>
    </dgm:pt>
    <dgm:pt modelId="{E89CC1CF-1701-4752-B06F-99B8D39BC521}" type="sibTrans" cxnId="{452BCB87-A082-455D-BAC4-E5AFF5AA4BA0}">
      <dgm:prSet/>
      <dgm:spPr/>
      <dgm:t>
        <a:bodyPr/>
        <a:lstStyle/>
        <a:p>
          <a:endParaRPr lang="tr-TR" sz="3700">
            <a:latin typeface="Novecento sans wide Book" pitchFamily="50" charset="-94"/>
          </a:endParaRPr>
        </a:p>
      </dgm:t>
    </dgm:pt>
    <dgm:pt modelId="{C2A7B942-8D6C-429E-8384-A626EC3EDABB}">
      <dgm:prSet phldrT="[Text]" custT="1"/>
      <dgm:spPr>
        <a:solidFill>
          <a:schemeClr val="tx1">
            <a:lumMod val="65000"/>
            <a:lumOff val="35000"/>
          </a:schemeClr>
        </a:solidFill>
        <a:ln>
          <a:noFill/>
        </a:ln>
      </dgm:spPr>
      <dgm:t>
        <a:bodyPr/>
        <a:lstStyle/>
        <a:p>
          <a:r>
            <a:rPr lang="tr-TR" sz="3700" dirty="0" smtClean="0">
              <a:latin typeface="Novecento sans wide Book" pitchFamily="50" charset="-94"/>
            </a:rPr>
            <a:t>Step 3.2</a:t>
          </a:r>
          <a:endParaRPr lang="tr-TR" sz="3700" dirty="0">
            <a:latin typeface="Novecento sans wide Book" pitchFamily="50" charset="-94"/>
          </a:endParaRPr>
        </a:p>
      </dgm:t>
    </dgm:pt>
    <dgm:pt modelId="{DC24CF02-FF7F-4256-BB03-C153DAFAE613}" type="parTrans" cxnId="{C0C3897F-F2BB-4694-8864-9893978DA2C8}">
      <dgm:prSet/>
      <dgm:spPr>
        <a:ln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endParaRPr lang="tr-TR" sz="3700">
            <a:latin typeface="Novecento sans wide Book" pitchFamily="50" charset="-94"/>
          </a:endParaRPr>
        </a:p>
      </dgm:t>
    </dgm:pt>
    <dgm:pt modelId="{5E4874C6-E74B-4A01-8271-B4CDA00D06CC}" type="sibTrans" cxnId="{C0C3897F-F2BB-4694-8864-9893978DA2C8}">
      <dgm:prSet/>
      <dgm:spPr/>
      <dgm:t>
        <a:bodyPr/>
        <a:lstStyle/>
        <a:p>
          <a:endParaRPr lang="tr-TR" sz="3700">
            <a:latin typeface="Novecento sans wide Book" pitchFamily="50" charset="-94"/>
          </a:endParaRPr>
        </a:p>
      </dgm:t>
    </dgm:pt>
    <dgm:pt modelId="{D52A507B-AA52-4F51-BAF3-59DCC628C237}">
      <dgm:prSet phldrT="[Text]" custT="1"/>
      <dgm:spPr>
        <a:solidFill>
          <a:schemeClr val="tx1">
            <a:lumMod val="65000"/>
            <a:lumOff val="35000"/>
          </a:schemeClr>
        </a:solidFill>
        <a:ln>
          <a:noFill/>
        </a:ln>
      </dgm:spPr>
      <dgm:t>
        <a:bodyPr/>
        <a:lstStyle/>
        <a:p>
          <a:r>
            <a:rPr lang="tr-TR" sz="3700" dirty="0" smtClean="0">
              <a:latin typeface="Novecento sans wide Book" pitchFamily="50" charset="-94"/>
            </a:rPr>
            <a:t>Step 3.3</a:t>
          </a:r>
          <a:endParaRPr lang="tr-TR" sz="3700" dirty="0">
            <a:latin typeface="Novecento sans wide Book" pitchFamily="50" charset="-94"/>
          </a:endParaRPr>
        </a:p>
      </dgm:t>
    </dgm:pt>
    <dgm:pt modelId="{C5D913AA-9859-434E-9433-F4A706AEDCAA}" type="parTrans" cxnId="{28B90232-6D37-45B3-B4B3-84E8054AAB6C}">
      <dgm:prSet/>
      <dgm:spPr>
        <a:ln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endParaRPr lang="tr-TR" sz="3700">
            <a:latin typeface="Novecento sans wide Book" pitchFamily="50" charset="-94"/>
          </a:endParaRPr>
        </a:p>
      </dgm:t>
    </dgm:pt>
    <dgm:pt modelId="{5FFA519C-AD61-47C3-AE1C-0F2FD6CA07C0}" type="sibTrans" cxnId="{28B90232-6D37-45B3-B4B3-84E8054AAB6C}">
      <dgm:prSet/>
      <dgm:spPr/>
      <dgm:t>
        <a:bodyPr/>
        <a:lstStyle/>
        <a:p>
          <a:endParaRPr lang="tr-TR" sz="3700">
            <a:latin typeface="Novecento sans wide Book" pitchFamily="50" charset="-94"/>
          </a:endParaRPr>
        </a:p>
      </dgm:t>
    </dgm:pt>
    <dgm:pt modelId="{27C33135-33F7-42F5-9818-3E6C0FB658EF}" type="asst">
      <dgm:prSet phldrT="[Text]" custT="1"/>
      <dgm:spPr>
        <a:solidFill>
          <a:schemeClr val="tx1">
            <a:lumMod val="65000"/>
            <a:lumOff val="35000"/>
          </a:schemeClr>
        </a:solidFill>
        <a:ln>
          <a:noFill/>
        </a:ln>
      </dgm:spPr>
      <dgm:t>
        <a:bodyPr/>
        <a:lstStyle/>
        <a:p>
          <a:r>
            <a:rPr lang="tr-TR" sz="3700" dirty="0" smtClean="0">
              <a:latin typeface="Novecento sans wide Book" pitchFamily="50" charset="-94"/>
            </a:rPr>
            <a:t>Step 2.2</a:t>
          </a:r>
          <a:endParaRPr lang="tr-TR" sz="3700" dirty="0">
            <a:latin typeface="Novecento sans wide Book" pitchFamily="50" charset="-94"/>
          </a:endParaRPr>
        </a:p>
      </dgm:t>
    </dgm:pt>
    <dgm:pt modelId="{4AFF29B1-D228-4D00-914E-4507ED886DF6}" type="parTrans" cxnId="{7F9F8466-36E4-44FF-8C96-39C6058ED6FB}">
      <dgm:prSet/>
      <dgm:spPr>
        <a:ln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endParaRPr lang="tr-TR"/>
        </a:p>
      </dgm:t>
    </dgm:pt>
    <dgm:pt modelId="{E80FE081-D156-49AD-8DA0-6793A206AA12}" type="sibTrans" cxnId="{7F9F8466-36E4-44FF-8C96-39C6058ED6FB}">
      <dgm:prSet/>
      <dgm:spPr/>
      <dgm:t>
        <a:bodyPr/>
        <a:lstStyle/>
        <a:p>
          <a:endParaRPr lang="tr-TR"/>
        </a:p>
      </dgm:t>
    </dgm:pt>
    <dgm:pt modelId="{EBE4F217-8F38-4388-8147-94228CA38BA7}" type="pres">
      <dgm:prSet presAssocID="{A1056F07-3C33-4734-9677-CAA5EB600BA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tr-TR"/>
        </a:p>
      </dgm:t>
    </dgm:pt>
    <dgm:pt modelId="{7E73C70C-3132-49C0-BB96-C2173EFB3AA4}" type="pres">
      <dgm:prSet presAssocID="{EB3394F4-B796-4F97-A3AE-9C3CE9571FE3}" presName="hierRoot1" presStyleCnt="0">
        <dgm:presLayoutVars>
          <dgm:hierBranch val="init"/>
        </dgm:presLayoutVars>
      </dgm:prSet>
      <dgm:spPr/>
    </dgm:pt>
    <dgm:pt modelId="{69AE34A9-9BDD-41F3-9E03-7F20D4397087}" type="pres">
      <dgm:prSet presAssocID="{EB3394F4-B796-4F97-A3AE-9C3CE9571FE3}" presName="rootComposite1" presStyleCnt="0"/>
      <dgm:spPr/>
    </dgm:pt>
    <dgm:pt modelId="{ABEED2F6-173A-4D67-B2CF-8D1FBDBEFEA4}" type="pres">
      <dgm:prSet presAssocID="{EB3394F4-B796-4F97-A3AE-9C3CE9571FE3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80ABC5C9-6A2F-4B8D-B7F1-EC92158CB61B}" type="pres">
      <dgm:prSet presAssocID="{EB3394F4-B796-4F97-A3AE-9C3CE9571FE3}" presName="rootConnector1" presStyleLbl="node1" presStyleIdx="0" presStyleCnt="0"/>
      <dgm:spPr/>
      <dgm:t>
        <a:bodyPr/>
        <a:lstStyle/>
        <a:p>
          <a:endParaRPr lang="tr-TR"/>
        </a:p>
      </dgm:t>
    </dgm:pt>
    <dgm:pt modelId="{68C6279C-BE97-4FF7-BA8B-E3CBAF841904}" type="pres">
      <dgm:prSet presAssocID="{EB3394F4-B796-4F97-A3AE-9C3CE9571FE3}" presName="hierChild2" presStyleCnt="0"/>
      <dgm:spPr/>
    </dgm:pt>
    <dgm:pt modelId="{AD277492-4EEB-4626-8F22-75A61BEF4F90}" type="pres">
      <dgm:prSet presAssocID="{4C3E4513-46EC-4612-A59F-7FABF8939973}" presName="Name64" presStyleLbl="parChTrans1D2" presStyleIdx="0" presStyleCnt="5"/>
      <dgm:spPr/>
      <dgm:t>
        <a:bodyPr/>
        <a:lstStyle/>
        <a:p>
          <a:endParaRPr lang="tr-TR"/>
        </a:p>
      </dgm:t>
    </dgm:pt>
    <dgm:pt modelId="{7A788528-8559-4510-8B74-F6D16222D30E}" type="pres">
      <dgm:prSet presAssocID="{4116E46F-1999-4945-8617-C7F5F16A0407}" presName="hierRoot2" presStyleCnt="0">
        <dgm:presLayoutVars>
          <dgm:hierBranch val="init"/>
        </dgm:presLayoutVars>
      </dgm:prSet>
      <dgm:spPr/>
    </dgm:pt>
    <dgm:pt modelId="{AE4F7698-751A-418D-8623-822E316E0AF2}" type="pres">
      <dgm:prSet presAssocID="{4116E46F-1999-4945-8617-C7F5F16A0407}" presName="rootComposite" presStyleCnt="0"/>
      <dgm:spPr/>
    </dgm:pt>
    <dgm:pt modelId="{5EF95D0D-419D-4831-986F-2B740C3BE1B6}" type="pres">
      <dgm:prSet presAssocID="{4116E46F-1999-4945-8617-C7F5F16A0407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84EA1F0C-6454-4A4D-94E7-0D6EFB651548}" type="pres">
      <dgm:prSet presAssocID="{4116E46F-1999-4945-8617-C7F5F16A0407}" presName="rootConnector" presStyleLbl="node2" presStyleIdx="0" presStyleCnt="3"/>
      <dgm:spPr/>
      <dgm:t>
        <a:bodyPr/>
        <a:lstStyle/>
        <a:p>
          <a:endParaRPr lang="tr-TR"/>
        </a:p>
      </dgm:t>
    </dgm:pt>
    <dgm:pt modelId="{740808C7-1B7F-4065-AEE7-948F15D46E34}" type="pres">
      <dgm:prSet presAssocID="{4116E46F-1999-4945-8617-C7F5F16A0407}" presName="hierChild4" presStyleCnt="0"/>
      <dgm:spPr/>
    </dgm:pt>
    <dgm:pt modelId="{A38B211A-AD7E-44AD-BE4A-98C3213738FB}" type="pres">
      <dgm:prSet presAssocID="{4116E46F-1999-4945-8617-C7F5F16A0407}" presName="hierChild5" presStyleCnt="0"/>
      <dgm:spPr/>
    </dgm:pt>
    <dgm:pt modelId="{FF4B45CA-4CB6-4087-BDA8-573418B0ED50}" type="pres">
      <dgm:prSet presAssocID="{DC24CF02-FF7F-4256-BB03-C153DAFAE613}" presName="Name64" presStyleLbl="parChTrans1D2" presStyleIdx="1" presStyleCnt="5"/>
      <dgm:spPr/>
      <dgm:t>
        <a:bodyPr/>
        <a:lstStyle/>
        <a:p>
          <a:endParaRPr lang="tr-TR"/>
        </a:p>
      </dgm:t>
    </dgm:pt>
    <dgm:pt modelId="{E37580E3-F45C-4364-BF43-3E9078B43854}" type="pres">
      <dgm:prSet presAssocID="{C2A7B942-8D6C-429E-8384-A626EC3EDABB}" presName="hierRoot2" presStyleCnt="0">
        <dgm:presLayoutVars>
          <dgm:hierBranch val="init"/>
        </dgm:presLayoutVars>
      </dgm:prSet>
      <dgm:spPr/>
    </dgm:pt>
    <dgm:pt modelId="{78387D98-FEB0-49EF-A601-33EB2E87AE41}" type="pres">
      <dgm:prSet presAssocID="{C2A7B942-8D6C-429E-8384-A626EC3EDABB}" presName="rootComposite" presStyleCnt="0"/>
      <dgm:spPr/>
    </dgm:pt>
    <dgm:pt modelId="{912544F1-ADE8-42C0-88F2-27B2F3D26884}" type="pres">
      <dgm:prSet presAssocID="{C2A7B942-8D6C-429E-8384-A626EC3EDABB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F0D45017-23CB-46C8-8FDB-CD7EE313ECCB}" type="pres">
      <dgm:prSet presAssocID="{C2A7B942-8D6C-429E-8384-A626EC3EDABB}" presName="rootConnector" presStyleLbl="node2" presStyleIdx="1" presStyleCnt="3"/>
      <dgm:spPr/>
      <dgm:t>
        <a:bodyPr/>
        <a:lstStyle/>
        <a:p>
          <a:endParaRPr lang="tr-TR"/>
        </a:p>
      </dgm:t>
    </dgm:pt>
    <dgm:pt modelId="{D6171638-E869-4AD8-A943-C58F7D74E0FA}" type="pres">
      <dgm:prSet presAssocID="{C2A7B942-8D6C-429E-8384-A626EC3EDABB}" presName="hierChild4" presStyleCnt="0"/>
      <dgm:spPr/>
    </dgm:pt>
    <dgm:pt modelId="{8B04419F-0636-4FA1-B923-2719E5F1DD85}" type="pres">
      <dgm:prSet presAssocID="{C2A7B942-8D6C-429E-8384-A626EC3EDABB}" presName="hierChild5" presStyleCnt="0"/>
      <dgm:spPr/>
    </dgm:pt>
    <dgm:pt modelId="{92FBE0F4-0494-4E1C-9C2B-B69B905E32EA}" type="pres">
      <dgm:prSet presAssocID="{C5D913AA-9859-434E-9433-F4A706AEDCAA}" presName="Name64" presStyleLbl="parChTrans1D2" presStyleIdx="2" presStyleCnt="5"/>
      <dgm:spPr/>
      <dgm:t>
        <a:bodyPr/>
        <a:lstStyle/>
        <a:p>
          <a:endParaRPr lang="tr-TR"/>
        </a:p>
      </dgm:t>
    </dgm:pt>
    <dgm:pt modelId="{9B0045E6-A48D-483C-88D4-9156835C63CA}" type="pres">
      <dgm:prSet presAssocID="{D52A507B-AA52-4F51-BAF3-59DCC628C237}" presName="hierRoot2" presStyleCnt="0">
        <dgm:presLayoutVars>
          <dgm:hierBranch val="init"/>
        </dgm:presLayoutVars>
      </dgm:prSet>
      <dgm:spPr/>
    </dgm:pt>
    <dgm:pt modelId="{A4C3DF1E-03FC-47D0-A1C7-C5E1B0149886}" type="pres">
      <dgm:prSet presAssocID="{D52A507B-AA52-4F51-BAF3-59DCC628C237}" presName="rootComposite" presStyleCnt="0"/>
      <dgm:spPr/>
    </dgm:pt>
    <dgm:pt modelId="{D8CCC578-0AA8-4DB5-9AA1-72405BD58B9C}" type="pres">
      <dgm:prSet presAssocID="{D52A507B-AA52-4F51-BAF3-59DCC628C237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967130AB-327A-476B-9F8B-1E44A3123B5B}" type="pres">
      <dgm:prSet presAssocID="{D52A507B-AA52-4F51-BAF3-59DCC628C237}" presName="rootConnector" presStyleLbl="node2" presStyleIdx="2" presStyleCnt="3"/>
      <dgm:spPr/>
      <dgm:t>
        <a:bodyPr/>
        <a:lstStyle/>
        <a:p>
          <a:endParaRPr lang="tr-TR"/>
        </a:p>
      </dgm:t>
    </dgm:pt>
    <dgm:pt modelId="{BAFE5657-C863-4FB2-B5E4-DB5F5CD96889}" type="pres">
      <dgm:prSet presAssocID="{D52A507B-AA52-4F51-BAF3-59DCC628C237}" presName="hierChild4" presStyleCnt="0"/>
      <dgm:spPr/>
    </dgm:pt>
    <dgm:pt modelId="{64A4946B-9006-4838-B8D8-798FBD2A4448}" type="pres">
      <dgm:prSet presAssocID="{D52A507B-AA52-4F51-BAF3-59DCC628C237}" presName="hierChild5" presStyleCnt="0"/>
      <dgm:spPr/>
    </dgm:pt>
    <dgm:pt modelId="{E8B512D4-0239-4148-B094-EB3BDDFE5408}" type="pres">
      <dgm:prSet presAssocID="{EB3394F4-B796-4F97-A3AE-9C3CE9571FE3}" presName="hierChild3" presStyleCnt="0"/>
      <dgm:spPr/>
    </dgm:pt>
    <dgm:pt modelId="{4148DBC1-9D41-4F87-ABE0-BA2F7B640101}" type="pres">
      <dgm:prSet presAssocID="{8929C4EE-E3E1-4B0D-B308-C10BEEFE9246}" presName="Name115" presStyleLbl="parChTrans1D2" presStyleIdx="3" presStyleCnt="5"/>
      <dgm:spPr/>
      <dgm:t>
        <a:bodyPr/>
        <a:lstStyle/>
        <a:p>
          <a:endParaRPr lang="tr-TR"/>
        </a:p>
      </dgm:t>
    </dgm:pt>
    <dgm:pt modelId="{7D90CABC-F5EF-486E-A733-E9198655F469}" type="pres">
      <dgm:prSet presAssocID="{BD7B565A-66C2-4154-8516-FECDBD0A169D}" presName="hierRoot3" presStyleCnt="0">
        <dgm:presLayoutVars>
          <dgm:hierBranch val="init"/>
        </dgm:presLayoutVars>
      </dgm:prSet>
      <dgm:spPr/>
    </dgm:pt>
    <dgm:pt modelId="{2BB5FD4D-C073-4D6A-940B-E2293827A488}" type="pres">
      <dgm:prSet presAssocID="{BD7B565A-66C2-4154-8516-FECDBD0A169D}" presName="rootComposite3" presStyleCnt="0"/>
      <dgm:spPr/>
    </dgm:pt>
    <dgm:pt modelId="{F695E29D-3A49-4C3F-B011-3F1FF026C882}" type="pres">
      <dgm:prSet presAssocID="{BD7B565A-66C2-4154-8516-FECDBD0A169D}" presName="rootText3" presStyleLbl="asst1" presStyleIdx="0" presStyleCnt="2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47725A54-28BC-4B91-A6F6-43575D226B8E}" type="pres">
      <dgm:prSet presAssocID="{BD7B565A-66C2-4154-8516-FECDBD0A169D}" presName="rootConnector3" presStyleLbl="asst1" presStyleIdx="0" presStyleCnt="2"/>
      <dgm:spPr/>
      <dgm:t>
        <a:bodyPr/>
        <a:lstStyle/>
        <a:p>
          <a:endParaRPr lang="tr-TR"/>
        </a:p>
      </dgm:t>
    </dgm:pt>
    <dgm:pt modelId="{B5016644-215E-4E8D-98EB-C206CF42C50D}" type="pres">
      <dgm:prSet presAssocID="{BD7B565A-66C2-4154-8516-FECDBD0A169D}" presName="hierChild6" presStyleCnt="0"/>
      <dgm:spPr/>
    </dgm:pt>
    <dgm:pt modelId="{58B4F63F-99E9-4BC2-8853-F2A76547A00E}" type="pres">
      <dgm:prSet presAssocID="{BD7B565A-66C2-4154-8516-FECDBD0A169D}" presName="hierChild7" presStyleCnt="0"/>
      <dgm:spPr/>
    </dgm:pt>
    <dgm:pt modelId="{BC798445-B40C-40C2-AC44-79794D19E10A}" type="pres">
      <dgm:prSet presAssocID="{4AFF29B1-D228-4D00-914E-4507ED886DF6}" presName="Name115" presStyleLbl="parChTrans1D2" presStyleIdx="4" presStyleCnt="5"/>
      <dgm:spPr/>
      <dgm:t>
        <a:bodyPr/>
        <a:lstStyle/>
        <a:p>
          <a:endParaRPr lang="tr-TR"/>
        </a:p>
      </dgm:t>
    </dgm:pt>
    <dgm:pt modelId="{D76C9688-D4DE-4C39-BE45-F37F8D70D048}" type="pres">
      <dgm:prSet presAssocID="{27C33135-33F7-42F5-9818-3E6C0FB658EF}" presName="hierRoot3" presStyleCnt="0">
        <dgm:presLayoutVars>
          <dgm:hierBranch val="init"/>
        </dgm:presLayoutVars>
      </dgm:prSet>
      <dgm:spPr/>
    </dgm:pt>
    <dgm:pt modelId="{6AF80669-BB67-4CA5-89DE-C6290D45C740}" type="pres">
      <dgm:prSet presAssocID="{27C33135-33F7-42F5-9818-3E6C0FB658EF}" presName="rootComposite3" presStyleCnt="0"/>
      <dgm:spPr/>
    </dgm:pt>
    <dgm:pt modelId="{D1227D06-63BE-496F-9889-DB9A2D6407B6}" type="pres">
      <dgm:prSet presAssocID="{27C33135-33F7-42F5-9818-3E6C0FB658EF}" presName="rootText3" presStyleLbl="asst1" presStyleIdx="1" presStyleCnt="2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7626415E-46B0-4682-BCEA-CDE1055FCE85}" type="pres">
      <dgm:prSet presAssocID="{27C33135-33F7-42F5-9818-3E6C0FB658EF}" presName="rootConnector3" presStyleLbl="asst1" presStyleIdx="1" presStyleCnt="2"/>
      <dgm:spPr/>
      <dgm:t>
        <a:bodyPr/>
        <a:lstStyle/>
        <a:p>
          <a:endParaRPr lang="tr-TR"/>
        </a:p>
      </dgm:t>
    </dgm:pt>
    <dgm:pt modelId="{5CE3C646-A781-4C20-B662-4956B5A847FE}" type="pres">
      <dgm:prSet presAssocID="{27C33135-33F7-42F5-9818-3E6C0FB658EF}" presName="hierChild6" presStyleCnt="0"/>
      <dgm:spPr/>
    </dgm:pt>
    <dgm:pt modelId="{1558DC67-3FC1-470C-BC63-8205EBE795B8}" type="pres">
      <dgm:prSet presAssocID="{27C33135-33F7-42F5-9818-3E6C0FB658EF}" presName="hierChild7" presStyleCnt="0"/>
      <dgm:spPr/>
    </dgm:pt>
  </dgm:ptLst>
  <dgm:cxnLst>
    <dgm:cxn modelId="{3A333DA0-FAA7-4E89-9E1D-8DBAA3FFD790}" type="presOf" srcId="{4C3E4513-46EC-4612-A59F-7FABF8939973}" destId="{AD277492-4EEB-4626-8F22-75A61BEF4F90}" srcOrd="0" destOrd="0" presId="urn:microsoft.com/office/officeart/2009/3/layout/HorizontalOrganizationChart"/>
    <dgm:cxn modelId="{66CE80C2-BB50-4CA2-BBA1-4B0203CC72A5}" type="presOf" srcId="{EB3394F4-B796-4F97-A3AE-9C3CE9571FE3}" destId="{ABEED2F6-173A-4D67-B2CF-8D1FBDBEFEA4}" srcOrd="0" destOrd="0" presId="urn:microsoft.com/office/officeart/2009/3/layout/HorizontalOrganizationChart"/>
    <dgm:cxn modelId="{EC3B0033-E09C-41B9-94E4-4B5773CA554A}" type="presOf" srcId="{C2A7B942-8D6C-429E-8384-A626EC3EDABB}" destId="{912544F1-ADE8-42C0-88F2-27B2F3D26884}" srcOrd="0" destOrd="0" presId="urn:microsoft.com/office/officeart/2009/3/layout/HorizontalOrganizationChart"/>
    <dgm:cxn modelId="{452BCB87-A082-455D-BAC4-E5AFF5AA4BA0}" srcId="{EB3394F4-B796-4F97-A3AE-9C3CE9571FE3}" destId="{4116E46F-1999-4945-8617-C7F5F16A0407}" srcOrd="2" destOrd="0" parTransId="{4C3E4513-46EC-4612-A59F-7FABF8939973}" sibTransId="{E89CC1CF-1701-4752-B06F-99B8D39BC521}"/>
    <dgm:cxn modelId="{27386B01-EFD4-4BF9-AF94-77DC4CFCBCF0}" srcId="{A1056F07-3C33-4734-9677-CAA5EB600BA7}" destId="{EB3394F4-B796-4F97-A3AE-9C3CE9571FE3}" srcOrd="0" destOrd="0" parTransId="{9A31CA04-A186-4BD7-BC49-52D9A2728F80}" sibTransId="{2B9CF888-DDDC-429E-AEB1-7947EC9924FA}"/>
    <dgm:cxn modelId="{7F9F8466-36E4-44FF-8C96-39C6058ED6FB}" srcId="{EB3394F4-B796-4F97-A3AE-9C3CE9571FE3}" destId="{27C33135-33F7-42F5-9818-3E6C0FB658EF}" srcOrd="1" destOrd="0" parTransId="{4AFF29B1-D228-4D00-914E-4507ED886DF6}" sibTransId="{E80FE081-D156-49AD-8DA0-6793A206AA12}"/>
    <dgm:cxn modelId="{CE5EAD6E-0832-4226-AF74-0E16B69EB852}" type="presOf" srcId="{C2A7B942-8D6C-429E-8384-A626EC3EDABB}" destId="{F0D45017-23CB-46C8-8FDB-CD7EE313ECCB}" srcOrd="1" destOrd="0" presId="urn:microsoft.com/office/officeart/2009/3/layout/HorizontalOrganizationChart"/>
    <dgm:cxn modelId="{573B8915-3BAC-436D-B130-B3231C652129}" type="presOf" srcId="{27C33135-33F7-42F5-9818-3E6C0FB658EF}" destId="{7626415E-46B0-4682-BCEA-CDE1055FCE85}" srcOrd="1" destOrd="0" presId="urn:microsoft.com/office/officeart/2009/3/layout/HorizontalOrganizationChart"/>
    <dgm:cxn modelId="{401CC307-9B6E-4D9D-B3E5-7AB64028B77F}" type="presOf" srcId="{DC24CF02-FF7F-4256-BB03-C153DAFAE613}" destId="{FF4B45CA-4CB6-4087-BDA8-573418B0ED50}" srcOrd="0" destOrd="0" presId="urn:microsoft.com/office/officeart/2009/3/layout/HorizontalOrganizationChart"/>
    <dgm:cxn modelId="{3D7EA8F8-9732-44C6-AD10-A78AD9C46630}" type="presOf" srcId="{8929C4EE-E3E1-4B0D-B308-C10BEEFE9246}" destId="{4148DBC1-9D41-4F87-ABE0-BA2F7B640101}" srcOrd="0" destOrd="0" presId="urn:microsoft.com/office/officeart/2009/3/layout/HorizontalOrganizationChart"/>
    <dgm:cxn modelId="{28B90232-6D37-45B3-B4B3-84E8054AAB6C}" srcId="{EB3394F4-B796-4F97-A3AE-9C3CE9571FE3}" destId="{D52A507B-AA52-4F51-BAF3-59DCC628C237}" srcOrd="4" destOrd="0" parTransId="{C5D913AA-9859-434E-9433-F4A706AEDCAA}" sibTransId="{5FFA519C-AD61-47C3-AE1C-0F2FD6CA07C0}"/>
    <dgm:cxn modelId="{B9FCDAA2-6541-45B7-8964-78D3A25EE64C}" type="presOf" srcId="{D52A507B-AA52-4F51-BAF3-59DCC628C237}" destId="{967130AB-327A-476B-9F8B-1E44A3123B5B}" srcOrd="1" destOrd="0" presId="urn:microsoft.com/office/officeart/2009/3/layout/HorizontalOrganizationChart"/>
    <dgm:cxn modelId="{BCAD41BE-02C0-47A0-A832-F2BA23FC0BA4}" type="presOf" srcId="{D52A507B-AA52-4F51-BAF3-59DCC628C237}" destId="{D8CCC578-0AA8-4DB5-9AA1-72405BD58B9C}" srcOrd="0" destOrd="0" presId="urn:microsoft.com/office/officeart/2009/3/layout/HorizontalOrganizationChart"/>
    <dgm:cxn modelId="{C0C3897F-F2BB-4694-8864-9893978DA2C8}" srcId="{EB3394F4-B796-4F97-A3AE-9C3CE9571FE3}" destId="{C2A7B942-8D6C-429E-8384-A626EC3EDABB}" srcOrd="3" destOrd="0" parTransId="{DC24CF02-FF7F-4256-BB03-C153DAFAE613}" sibTransId="{5E4874C6-E74B-4A01-8271-B4CDA00D06CC}"/>
    <dgm:cxn modelId="{D3C7E2A1-F7CE-4EBE-9431-BEB2AE936A11}" srcId="{EB3394F4-B796-4F97-A3AE-9C3CE9571FE3}" destId="{BD7B565A-66C2-4154-8516-FECDBD0A169D}" srcOrd="0" destOrd="0" parTransId="{8929C4EE-E3E1-4B0D-B308-C10BEEFE9246}" sibTransId="{41FFCDC9-7C08-40C4-8B56-7D28E843D4C1}"/>
    <dgm:cxn modelId="{31293CDF-40D3-48B8-8547-FBB4F68B2C69}" type="presOf" srcId="{4AFF29B1-D228-4D00-914E-4507ED886DF6}" destId="{BC798445-B40C-40C2-AC44-79794D19E10A}" srcOrd="0" destOrd="0" presId="urn:microsoft.com/office/officeart/2009/3/layout/HorizontalOrganizationChart"/>
    <dgm:cxn modelId="{CF05B93B-878B-4A7E-A029-AB4BD49BA013}" type="presOf" srcId="{BD7B565A-66C2-4154-8516-FECDBD0A169D}" destId="{47725A54-28BC-4B91-A6F6-43575D226B8E}" srcOrd="1" destOrd="0" presId="urn:microsoft.com/office/officeart/2009/3/layout/HorizontalOrganizationChart"/>
    <dgm:cxn modelId="{889C19EB-775B-475B-8C7E-975E826859B7}" type="presOf" srcId="{BD7B565A-66C2-4154-8516-FECDBD0A169D}" destId="{F695E29D-3A49-4C3F-B011-3F1FF026C882}" srcOrd="0" destOrd="0" presId="urn:microsoft.com/office/officeart/2009/3/layout/HorizontalOrganizationChart"/>
    <dgm:cxn modelId="{BB96C831-8516-4A8E-915E-468544D10C2D}" type="presOf" srcId="{4116E46F-1999-4945-8617-C7F5F16A0407}" destId="{5EF95D0D-419D-4831-986F-2B740C3BE1B6}" srcOrd="0" destOrd="0" presId="urn:microsoft.com/office/officeart/2009/3/layout/HorizontalOrganizationChart"/>
    <dgm:cxn modelId="{D730750F-B13A-48AC-A3E5-D1784B9C2633}" type="presOf" srcId="{27C33135-33F7-42F5-9818-3E6C0FB658EF}" destId="{D1227D06-63BE-496F-9889-DB9A2D6407B6}" srcOrd="0" destOrd="0" presId="urn:microsoft.com/office/officeart/2009/3/layout/HorizontalOrganizationChart"/>
    <dgm:cxn modelId="{DCBD507D-CB13-42BE-9C86-19945281583A}" type="presOf" srcId="{4116E46F-1999-4945-8617-C7F5F16A0407}" destId="{84EA1F0C-6454-4A4D-94E7-0D6EFB651548}" srcOrd="1" destOrd="0" presId="urn:microsoft.com/office/officeart/2009/3/layout/HorizontalOrganizationChart"/>
    <dgm:cxn modelId="{07C53D91-6476-454E-A930-25A4FCB9043C}" type="presOf" srcId="{C5D913AA-9859-434E-9433-F4A706AEDCAA}" destId="{92FBE0F4-0494-4E1C-9C2B-B69B905E32EA}" srcOrd="0" destOrd="0" presId="urn:microsoft.com/office/officeart/2009/3/layout/HorizontalOrganizationChart"/>
    <dgm:cxn modelId="{B92CBD8D-9BD7-4BB7-89C1-110D828D7861}" type="presOf" srcId="{A1056F07-3C33-4734-9677-CAA5EB600BA7}" destId="{EBE4F217-8F38-4388-8147-94228CA38BA7}" srcOrd="0" destOrd="0" presId="urn:microsoft.com/office/officeart/2009/3/layout/HorizontalOrganizationChart"/>
    <dgm:cxn modelId="{F40CA0D6-3A4A-4FE7-AACD-CE9C4CA57B05}" type="presOf" srcId="{EB3394F4-B796-4F97-A3AE-9C3CE9571FE3}" destId="{80ABC5C9-6A2F-4B8D-B7F1-EC92158CB61B}" srcOrd="1" destOrd="0" presId="urn:microsoft.com/office/officeart/2009/3/layout/HorizontalOrganizationChart"/>
    <dgm:cxn modelId="{169419F6-2A02-45BE-8BAF-6D133E4B25D5}" type="presParOf" srcId="{EBE4F217-8F38-4388-8147-94228CA38BA7}" destId="{7E73C70C-3132-49C0-BB96-C2173EFB3AA4}" srcOrd="0" destOrd="0" presId="urn:microsoft.com/office/officeart/2009/3/layout/HorizontalOrganizationChart"/>
    <dgm:cxn modelId="{C1284D81-0565-4D8E-80A5-8F6E8DC748C1}" type="presParOf" srcId="{7E73C70C-3132-49C0-BB96-C2173EFB3AA4}" destId="{69AE34A9-9BDD-41F3-9E03-7F20D4397087}" srcOrd="0" destOrd="0" presId="urn:microsoft.com/office/officeart/2009/3/layout/HorizontalOrganizationChart"/>
    <dgm:cxn modelId="{9EEA04C1-D8E2-478C-825D-29A2A630C574}" type="presParOf" srcId="{69AE34A9-9BDD-41F3-9E03-7F20D4397087}" destId="{ABEED2F6-173A-4D67-B2CF-8D1FBDBEFEA4}" srcOrd="0" destOrd="0" presId="urn:microsoft.com/office/officeart/2009/3/layout/HorizontalOrganizationChart"/>
    <dgm:cxn modelId="{CA68F867-A679-47FC-B76C-8361750C198B}" type="presParOf" srcId="{69AE34A9-9BDD-41F3-9E03-7F20D4397087}" destId="{80ABC5C9-6A2F-4B8D-B7F1-EC92158CB61B}" srcOrd="1" destOrd="0" presId="urn:microsoft.com/office/officeart/2009/3/layout/HorizontalOrganizationChart"/>
    <dgm:cxn modelId="{79971DF4-6215-497F-B5A1-486151E183F9}" type="presParOf" srcId="{7E73C70C-3132-49C0-BB96-C2173EFB3AA4}" destId="{68C6279C-BE97-4FF7-BA8B-E3CBAF841904}" srcOrd="1" destOrd="0" presId="urn:microsoft.com/office/officeart/2009/3/layout/HorizontalOrganizationChart"/>
    <dgm:cxn modelId="{096BB541-17A2-4980-893A-2A727AFDC823}" type="presParOf" srcId="{68C6279C-BE97-4FF7-BA8B-E3CBAF841904}" destId="{AD277492-4EEB-4626-8F22-75A61BEF4F90}" srcOrd="0" destOrd="0" presId="urn:microsoft.com/office/officeart/2009/3/layout/HorizontalOrganizationChart"/>
    <dgm:cxn modelId="{01538890-C768-400F-8771-7F48CCCA9B9E}" type="presParOf" srcId="{68C6279C-BE97-4FF7-BA8B-E3CBAF841904}" destId="{7A788528-8559-4510-8B74-F6D16222D30E}" srcOrd="1" destOrd="0" presId="urn:microsoft.com/office/officeart/2009/3/layout/HorizontalOrganizationChart"/>
    <dgm:cxn modelId="{A842D380-B785-4B26-B9A4-28124E122FE9}" type="presParOf" srcId="{7A788528-8559-4510-8B74-F6D16222D30E}" destId="{AE4F7698-751A-418D-8623-822E316E0AF2}" srcOrd="0" destOrd="0" presId="urn:microsoft.com/office/officeart/2009/3/layout/HorizontalOrganizationChart"/>
    <dgm:cxn modelId="{9468E8E0-F7D7-4947-8D69-37926E45113A}" type="presParOf" srcId="{AE4F7698-751A-418D-8623-822E316E0AF2}" destId="{5EF95D0D-419D-4831-986F-2B740C3BE1B6}" srcOrd="0" destOrd="0" presId="urn:microsoft.com/office/officeart/2009/3/layout/HorizontalOrganizationChart"/>
    <dgm:cxn modelId="{F2BD6068-647D-47D0-814E-01C6EB0030EF}" type="presParOf" srcId="{AE4F7698-751A-418D-8623-822E316E0AF2}" destId="{84EA1F0C-6454-4A4D-94E7-0D6EFB651548}" srcOrd="1" destOrd="0" presId="urn:microsoft.com/office/officeart/2009/3/layout/HorizontalOrganizationChart"/>
    <dgm:cxn modelId="{B3EE3048-9F92-482B-BDF5-2AEBAA81AE35}" type="presParOf" srcId="{7A788528-8559-4510-8B74-F6D16222D30E}" destId="{740808C7-1B7F-4065-AEE7-948F15D46E34}" srcOrd="1" destOrd="0" presId="urn:microsoft.com/office/officeart/2009/3/layout/HorizontalOrganizationChart"/>
    <dgm:cxn modelId="{584AA200-9DDA-41B2-81BD-692DCE133987}" type="presParOf" srcId="{7A788528-8559-4510-8B74-F6D16222D30E}" destId="{A38B211A-AD7E-44AD-BE4A-98C3213738FB}" srcOrd="2" destOrd="0" presId="urn:microsoft.com/office/officeart/2009/3/layout/HorizontalOrganizationChart"/>
    <dgm:cxn modelId="{552465F1-31A9-4E93-BD6E-3354F9FFCA45}" type="presParOf" srcId="{68C6279C-BE97-4FF7-BA8B-E3CBAF841904}" destId="{FF4B45CA-4CB6-4087-BDA8-573418B0ED50}" srcOrd="2" destOrd="0" presId="urn:microsoft.com/office/officeart/2009/3/layout/HorizontalOrganizationChart"/>
    <dgm:cxn modelId="{A2E1AA2E-C9CC-4582-9FE4-03CDFD687CE0}" type="presParOf" srcId="{68C6279C-BE97-4FF7-BA8B-E3CBAF841904}" destId="{E37580E3-F45C-4364-BF43-3E9078B43854}" srcOrd="3" destOrd="0" presId="urn:microsoft.com/office/officeart/2009/3/layout/HorizontalOrganizationChart"/>
    <dgm:cxn modelId="{3EB84907-141C-44C6-BE82-AF49A9FFB97D}" type="presParOf" srcId="{E37580E3-F45C-4364-BF43-3E9078B43854}" destId="{78387D98-FEB0-49EF-A601-33EB2E87AE41}" srcOrd="0" destOrd="0" presId="urn:microsoft.com/office/officeart/2009/3/layout/HorizontalOrganizationChart"/>
    <dgm:cxn modelId="{AF3B3947-D5CF-4D8A-A5F4-1E4378956E8F}" type="presParOf" srcId="{78387D98-FEB0-49EF-A601-33EB2E87AE41}" destId="{912544F1-ADE8-42C0-88F2-27B2F3D26884}" srcOrd="0" destOrd="0" presId="urn:microsoft.com/office/officeart/2009/3/layout/HorizontalOrganizationChart"/>
    <dgm:cxn modelId="{1CE447A2-DCFC-478D-BDC3-4D15A7635B91}" type="presParOf" srcId="{78387D98-FEB0-49EF-A601-33EB2E87AE41}" destId="{F0D45017-23CB-46C8-8FDB-CD7EE313ECCB}" srcOrd="1" destOrd="0" presId="urn:microsoft.com/office/officeart/2009/3/layout/HorizontalOrganizationChart"/>
    <dgm:cxn modelId="{B072B2BF-FD57-4876-9E15-D564BA468AA1}" type="presParOf" srcId="{E37580E3-F45C-4364-BF43-3E9078B43854}" destId="{D6171638-E869-4AD8-A943-C58F7D74E0FA}" srcOrd="1" destOrd="0" presId="urn:microsoft.com/office/officeart/2009/3/layout/HorizontalOrganizationChart"/>
    <dgm:cxn modelId="{4A8E5AD7-C087-4626-A27C-74AD1F26C8D7}" type="presParOf" srcId="{E37580E3-F45C-4364-BF43-3E9078B43854}" destId="{8B04419F-0636-4FA1-B923-2719E5F1DD85}" srcOrd="2" destOrd="0" presId="urn:microsoft.com/office/officeart/2009/3/layout/HorizontalOrganizationChart"/>
    <dgm:cxn modelId="{01D0E2C8-A927-4C4A-98C0-F27AC53F35A3}" type="presParOf" srcId="{68C6279C-BE97-4FF7-BA8B-E3CBAF841904}" destId="{92FBE0F4-0494-4E1C-9C2B-B69B905E32EA}" srcOrd="4" destOrd="0" presId="urn:microsoft.com/office/officeart/2009/3/layout/HorizontalOrganizationChart"/>
    <dgm:cxn modelId="{396A82AE-37DD-462B-BB7A-4F1775EE3357}" type="presParOf" srcId="{68C6279C-BE97-4FF7-BA8B-E3CBAF841904}" destId="{9B0045E6-A48D-483C-88D4-9156835C63CA}" srcOrd="5" destOrd="0" presId="urn:microsoft.com/office/officeart/2009/3/layout/HorizontalOrganizationChart"/>
    <dgm:cxn modelId="{26C4AD6C-53A3-4E1D-B496-11D82530BBFD}" type="presParOf" srcId="{9B0045E6-A48D-483C-88D4-9156835C63CA}" destId="{A4C3DF1E-03FC-47D0-A1C7-C5E1B0149886}" srcOrd="0" destOrd="0" presId="urn:microsoft.com/office/officeart/2009/3/layout/HorizontalOrganizationChart"/>
    <dgm:cxn modelId="{0E7AA892-40B8-4D94-8BF1-7A1A3271234E}" type="presParOf" srcId="{A4C3DF1E-03FC-47D0-A1C7-C5E1B0149886}" destId="{D8CCC578-0AA8-4DB5-9AA1-72405BD58B9C}" srcOrd="0" destOrd="0" presId="urn:microsoft.com/office/officeart/2009/3/layout/HorizontalOrganizationChart"/>
    <dgm:cxn modelId="{2790F5F8-C94C-424D-975D-DCCC5E3606D5}" type="presParOf" srcId="{A4C3DF1E-03FC-47D0-A1C7-C5E1B0149886}" destId="{967130AB-327A-476B-9F8B-1E44A3123B5B}" srcOrd="1" destOrd="0" presId="urn:microsoft.com/office/officeart/2009/3/layout/HorizontalOrganizationChart"/>
    <dgm:cxn modelId="{7D587B07-1C75-4BFE-9101-C59F4AC6FBEE}" type="presParOf" srcId="{9B0045E6-A48D-483C-88D4-9156835C63CA}" destId="{BAFE5657-C863-4FB2-B5E4-DB5F5CD96889}" srcOrd="1" destOrd="0" presId="urn:microsoft.com/office/officeart/2009/3/layout/HorizontalOrganizationChart"/>
    <dgm:cxn modelId="{8B47F457-7AD2-483A-BB14-DF2D309F69B2}" type="presParOf" srcId="{9B0045E6-A48D-483C-88D4-9156835C63CA}" destId="{64A4946B-9006-4838-B8D8-798FBD2A4448}" srcOrd="2" destOrd="0" presId="urn:microsoft.com/office/officeart/2009/3/layout/HorizontalOrganizationChart"/>
    <dgm:cxn modelId="{E650A0EF-1F5E-4603-901F-5743E847B934}" type="presParOf" srcId="{7E73C70C-3132-49C0-BB96-C2173EFB3AA4}" destId="{E8B512D4-0239-4148-B094-EB3BDDFE5408}" srcOrd="2" destOrd="0" presId="urn:microsoft.com/office/officeart/2009/3/layout/HorizontalOrganizationChart"/>
    <dgm:cxn modelId="{CF268FDB-7077-44E4-939F-6F2C8B0CA3F6}" type="presParOf" srcId="{E8B512D4-0239-4148-B094-EB3BDDFE5408}" destId="{4148DBC1-9D41-4F87-ABE0-BA2F7B640101}" srcOrd="0" destOrd="0" presId="urn:microsoft.com/office/officeart/2009/3/layout/HorizontalOrganizationChart"/>
    <dgm:cxn modelId="{D16C4E40-D29C-42EA-B103-F26218F609A3}" type="presParOf" srcId="{E8B512D4-0239-4148-B094-EB3BDDFE5408}" destId="{7D90CABC-F5EF-486E-A733-E9198655F469}" srcOrd="1" destOrd="0" presId="urn:microsoft.com/office/officeart/2009/3/layout/HorizontalOrganizationChart"/>
    <dgm:cxn modelId="{817AB79D-027A-4205-90B3-FB96F5A669FB}" type="presParOf" srcId="{7D90CABC-F5EF-486E-A733-E9198655F469}" destId="{2BB5FD4D-C073-4D6A-940B-E2293827A488}" srcOrd="0" destOrd="0" presId="urn:microsoft.com/office/officeart/2009/3/layout/HorizontalOrganizationChart"/>
    <dgm:cxn modelId="{3EB95F28-98A4-4B38-98C0-4C7FDD2FDF5D}" type="presParOf" srcId="{2BB5FD4D-C073-4D6A-940B-E2293827A488}" destId="{F695E29D-3A49-4C3F-B011-3F1FF026C882}" srcOrd="0" destOrd="0" presId="urn:microsoft.com/office/officeart/2009/3/layout/HorizontalOrganizationChart"/>
    <dgm:cxn modelId="{E99981FF-7161-444D-BFCD-D62989CC42BE}" type="presParOf" srcId="{2BB5FD4D-C073-4D6A-940B-E2293827A488}" destId="{47725A54-28BC-4B91-A6F6-43575D226B8E}" srcOrd="1" destOrd="0" presId="urn:microsoft.com/office/officeart/2009/3/layout/HorizontalOrganizationChart"/>
    <dgm:cxn modelId="{6DDC01B2-1893-4F3D-9709-DC045A843F0C}" type="presParOf" srcId="{7D90CABC-F5EF-486E-A733-E9198655F469}" destId="{B5016644-215E-4E8D-98EB-C206CF42C50D}" srcOrd="1" destOrd="0" presId="urn:microsoft.com/office/officeart/2009/3/layout/HorizontalOrganizationChart"/>
    <dgm:cxn modelId="{726CE765-9898-4A3E-8A53-F4927B9CDDBE}" type="presParOf" srcId="{7D90CABC-F5EF-486E-A733-E9198655F469}" destId="{58B4F63F-99E9-4BC2-8853-F2A76547A00E}" srcOrd="2" destOrd="0" presId="urn:microsoft.com/office/officeart/2009/3/layout/HorizontalOrganizationChart"/>
    <dgm:cxn modelId="{0E31EC5C-34ED-41BB-9AF9-F431D5D52E8F}" type="presParOf" srcId="{E8B512D4-0239-4148-B094-EB3BDDFE5408}" destId="{BC798445-B40C-40C2-AC44-79794D19E10A}" srcOrd="2" destOrd="0" presId="urn:microsoft.com/office/officeart/2009/3/layout/HorizontalOrganizationChart"/>
    <dgm:cxn modelId="{8D3D1BC1-BAE6-4E3B-A23C-8AEE7C8809EA}" type="presParOf" srcId="{E8B512D4-0239-4148-B094-EB3BDDFE5408}" destId="{D76C9688-D4DE-4C39-BE45-F37F8D70D048}" srcOrd="3" destOrd="0" presId="urn:microsoft.com/office/officeart/2009/3/layout/HorizontalOrganizationChart"/>
    <dgm:cxn modelId="{F72CBBA3-EC86-40A1-9423-BA8B58FDEE7F}" type="presParOf" srcId="{D76C9688-D4DE-4C39-BE45-F37F8D70D048}" destId="{6AF80669-BB67-4CA5-89DE-C6290D45C740}" srcOrd="0" destOrd="0" presId="urn:microsoft.com/office/officeart/2009/3/layout/HorizontalOrganizationChart"/>
    <dgm:cxn modelId="{C152C966-892A-427E-90E1-68048F3D20D1}" type="presParOf" srcId="{6AF80669-BB67-4CA5-89DE-C6290D45C740}" destId="{D1227D06-63BE-496F-9889-DB9A2D6407B6}" srcOrd="0" destOrd="0" presId="urn:microsoft.com/office/officeart/2009/3/layout/HorizontalOrganizationChart"/>
    <dgm:cxn modelId="{83937A47-3085-45D1-83CC-2B7597C55558}" type="presParOf" srcId="{6AF80669-BB67-4CA5-89DE-C6290D45C740}" destId="{7626415E-46B0-4682-BCEA-CDE1055FCE85}" srcOrd="1" destOrd="0" presId="urn:microsoft.com/office/officeart/2009/3/layout/HorizontalOrganizationChart"/>
    <dgm:cxn modelId="{CB97D924-6727-4A0D-883A-669A2891141D}" type="presParOf" srcId="{D76C9688-D4DE-4C39-BE45-F37F8D70D048}" destId="{5CE3C646-A781-4C20-B662-4956B5A847FE}" srcOrd="1" destOrd="0" presId="urn:microsoft.com/office/officeart/2009/3/layout/HorizontalOrganizationChart"/>
    <dgm:cxn modelId="{BFD0BDED-B623-4704-8C6F-295A4F587D61}" type="presParOf" srcId="{D76C9688-D4DE-4C39-BE45-F37F8D70D048}" destId="{1558DC67-3FC1-470C-BC63-8205EBE795B8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2C3AA6-0F81-4E9B-A747-750565785B0F}">
      <dsp:nvSpPr>
        <dsp:cNvPr id="0" name=""/>
        <dsp:cNvSpPr/>
      </dsp:nvSpPr>
      <dsp:spPr>
        <a:xfrm>
          <a:off x="10717" y="2355398"/>
          <a:ext cx="3203337" cy="1922002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3700" kern="1200" dirty="0" smtClean="0">
              <a:latin typeface="Novecento sans wide Book" pitchFamily="50" charset="-94"/>
            </a:rPr>
            <a:t>Process alpha</a:t>
          </a:r>
          <a:endParaRPr lang="tr-TR" sz="3700" kern="1200" dirty="0">
            <a:latin typeface="Novecento sans wide Book" pitchFamily="50" charset="-94"/>
          </a:endParaRPr>
        </a:p>
      </dsp:txBody>
      <dsp:txXfrm>
        <a:off x="67011" y="2411692"/>
        <a:ext cx="3090749" cy="1809414"/>
      </dsp:txXfrm>
    </dsp:sp>
    <dsp:sp modelId="{F1DFD615-004E-40DC-911A-7B590FE6C2D2}">
      <dsp:nvSpPr>
        <dsp:cNvPr id="0" name=""/>
        <dsp:cNvSpPr/>
      </dsp:nvSpPr>
      <dsp:spPr>
        <a:xfrm>
          <a:off x="3534388" y="2919186"/>
          <a:ext cx="679107" cy="794427"/>
        </a:xfrm>
        <a:prstGeom prst="rightArrow">
          <a:avLst>
            <a:gd name="adj1" fmla="val 60000"/>
            <a:gd name="adj2" fmla="val 50000"/>
          </a:avLst>
        </a:prstGeom>
        <a:solidFill>
          <a:schemeClr val="tx1">
            <a:lumMod val="65000"/>
            <a:lumOff val="3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tr-TR" sz="3700" kern="1200">
            <a:latin typeface="Novecento sans wide Book" pitchFamily="50" charset="-94"/>
          </a:endParaRPr>
        </a:p>
      </dsp:txBody>
      <dsp:txXfrm>
        <a:off x="3534388" y="3078071"/>
        <a:ext cx="475375" cy="476657"/>
      </dsp:txXfrm>
    </dsp:sp>
    <dsp:sp modelId="{001E1B86-A44A-490B-A6E8-3B80E5DAAFB6}">
      <dsp:nvSpPr>
        <dsp:cNvPr id="0" name=""/>
        <dsp:cNvSpPr/>
      </dsp:nvSpPr>
      <dsp:spPr>
        <a:xfrm>
          <a:off x="4495389" y="2355398"/>
          <a:ext cx="3203337" cy="1922002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3700" kern="1200" dirty="0" smtClean="0">
              <a:latin typeface="Novecento sans wide Book" pitchFamily="50" charset="-94"/>
            </a:rPr>
            <a:t>Process beta</a:t>
          </a:r>
          <a:endParaRPr lang="tr-TR" sz="3700" kern="1200" dirty="0">
            <a:latin typeface="Novecento sans wide Book" pitchFamily="50" charset="-94"/>
          </a:endParaRPr>
        </a:p>
      </dsp:txBody>
      <dsp:txXfrm>
        <a:off x="4551683" y="2411692"/>
        <a:ext cx="3090749" cy="1809414"/>
      </dsp:txXfrm>
    </dsp:sp>
    <dsp:sp modelId="{5F7A7095-758D-4DBE-B789-BA400D6879B2}">
      <dsp:nvSpPr>
        <dsp:cNvPr id="0" name=""/>
        <dsp:cNvSpPr/>
      </dsp:nvSpPr>
      <dsp:spPr>
        <a:xfrm>
          <a:off x="8019060" y="2919186"/>
          <a:ext cx="679107" cy="794427"/>
        </a:xfrm>
        <a:prstGeom prst="rightArrow">
          <a:avLst>
            <a:gd name="adj1" fmla="val 60000"/>
            <a:gd name="adj2" fmla="val 50000"/>
          </a:avLst>
        </a:prstGeom>
        <a:solidFill>
          <a:schemeClr val="tx1">
            <a:lumMod val="65000"/>
            <a:lumOff val="3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tr-TR" sz="3700" kern="1200">
            <a:latin typeface="Novecento sans wide Book" pitchFamily="50" charset="-94"/>
          </a:endParaRPr>
        </a:p>
      </dsp:txBody>
      <dsp:txXfrm>
        <a:off x="8019060" y="3078071"/>
        <a:ext cx="475375" cy="476657"/>
      </dsp:txXfrm>
    </dsp:sp>
    <dsp:sp modelId="{E9DD02B0-8AB1-4396-9CAA-9340BFB8F39C}">
      <dsp:nvSpPr>
        <dsp:cNvPr id="0" name=""/>
        <dsp:cNvSpPr/>
      </dsp:nvSpPr>
      <dsp:spPr>
        <a:xfrm>
          <a:off x="8980062" y="2355398"/>
          <a:ext cx="3203337" cy="1922002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3700" kern="1200" dirty="0" smtClean="0">
              <a:latin typeface="Novecento sans wide Book" pitchFamily="50" charset="-94"/>
            </a:rPr>
            <a:t>Procees delta</a:t>
          </a:r>
        </a:p>
      </dsp:txBody>
      <dsp:txXfrm>
        <a:off x="9036356" y="2411692"/>
        <a:ext cx="3090749" cy="18094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F4E583-4C11-450B-83E2-83F7C628148D}">
      <dsp:nvSpPr>
        <dsp:cNvPr id="0" name=""/>
        <dsp:cNvSpPr/>
      </dsp:nvSpPr>
      <dsp:spPr>
        <a:xfrm>
          <a:off x="3572" y="3194207"/>
          <a:ext cx="4352490" cy="1740996"/>
        </a:xfrm>
        <a:prstGeom prst="chevron">
          <a:avLst/>
        </a:prstGeom>
        <a:solidFill>
          <a:schemeClr val="tx1">
            <a:lumMod val="65000"/>
            <a:lumOff val="3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018" tIns="48006" rIns="48006" bIns="48006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3600" kern="1200" dirty="0" smtClean="0">
              <a:latin typeface="Novecento sans wide Book" pitchFamily="50" charset="-94"/>
            </a:rPr>
            <a:t>Process Alpha</a:t>
          </a:r>
          <a:endParaRPr lang="tr-TR" sz="3600" kern="1200" dirty="0">
            <a:latin typeface="Novecento sans wide Book" pitchFamily="50" charset="-94"/>
          </a:endParaRPr>
        </a:p>
      </dsp:txBody>
      <dsp:txXfrm>
        <a:off x="874070" y="3194207"/>
        <a:ext cx="2611494" cy="1740996"/>
      </dsp:txXfrm>
    </dsp:sp>
    <dsp:sp modelId="{8CA364A1-E6E5-400C-B679-07380AEA031B}">
      <dsp:nvSpPr>
        <dsp:cNvPr id="0" name=""/>
        <dsp:cNvSpPr/>
      </dsp:nvSpPr>
      <dsp:spPr>
        <a:xfrm>
          <a:off x="3920813" y="3194207"/>
          <a:ext cx="4352490" cy="1740996"/>
        </a:xfrm>
        <a:prstGeom prst="chevron">
          <a:avLst/>
        </a:prstGeom>
        <a:solidFill>
          <a:schemeClr val="tx1">
            <a:lumMod val="65000"/>
            <a:lumOff val="3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018" tIns="48006" rIns="48006" bIns="48006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3600" kern="1200" dirty="0" smtClean="0">
              <a:latin typeface="Novecento sans wide Book" pitchFamily="50" charset="-94"/>
            </a:rPr>
            <a:t>Process Beta</a:t>
          </a:r>
          <a:endParaRPr lang="tr-TR" sz="3600" kern="1200" dirty="0">
            <a:latin typeface="Novecento sans wide Book" pitchFamily="50" charset="-94"/>
          </a:endParaRPr>
        </a:p>
      </dsp:txBody>
      <dsp:txXfrm>
        <a:off x="4791311" y="3194207"/>
        <a:ext cx="2611494" cy="1740996"/>
      </dsp:txXfrm>
    </dsp:sp>
    <dsp:sp modelId="{DCA52ABB-939D-45B6-88C7-414ABBB2419B}">
      <dsp:nvSpPr>
        <dsp:cNvPr id="0" name=""/>
        <dsp:cNvSpPr/>
      </dsp:nvSpPr>
      <dsp:spPr>
        <a:xfrm>
          <a:off x="7838054" y="3194207"/>
          <a:ext cx="4352490" cy="1740996"/>
        </a:xfrm>
        <a:prstGeom prst="chevron">
          <a:avLst/>
        </a:prstGeom>
        <a:solidFill>
          <a:schemeClr val="tx1">
            <a:lumMod val="65000"/>
            <a:lumOff val="3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018" tIns="48006" rIns="48006" bIns="48006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3600" kern="1200" dirty="0" smtClean="0">
              <a:latin typeface="Novecento sans wide Book" pitchFamily="50" charset="-94"/>
            </a:rPr>
            <a:t>Process Delta</a:t>
          </a:r>
          <a:endParaRPr lang="tr-TR" sz="3600" kern="1200" dirty="0">
            <a:latin typeface="Novecento sans wide Book" pitchFamily="50" charset="-94"/>
          </a:endParaRPr>
        </a:p>
      </dsp:txBody>
      <dsp:txXfrm>
        <a:off x="8708552" y="3194207"/>
        <a:ext cx="2611494" cy="17409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82187D-C10A-4CE0-8ABD-D30198EB52DE}">
      <dsp:nvSpPr>
        <dsp:cNvPr id="0" name=""/>
        <dsp:cNvSpPr/>
      </dsp:nvSpPr>
      <dsp:spPr>
        <a:xfrm>
          <a:off x="5245861" y="2025531"/>
          <a:ext cx="322071" cy="14109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0977"/>
              </a:lnTo>
              <a:lnTo>
                <a:pt x="322071" y="1410977"/>
              </a:lnTo>
            </a:path>
          </a:pathLst>
        </a:custGeom>
        <a:noFill/>
        <a:ln w="25400" cap="flat" cmpd="sng" algn="ctr">
          <a:solidFill>
            <a:schemeClr val="tx1">
              <a:lumMod val="65000"/>
              <a:lumOff val="3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82D3F1-6F1B-4B16-9A7B-CFD78B9C7449}">
      <dsp:nvSpPr>
        <dsp:cNvPr id="0" name=""/>
        <dsp:cNvSpPr/>
      </dsp:nvSpPr>
      <dsp:spPr>
        <a:xfrm>
          <a:off x="4923789" y="2025531"/>
          <a:ext cx="322071" cy="1410977"/>
        </a:xfrm>
        <a:custGeom>
          <a:avLst/>
          <a:gdLst/>
          <a:ahLst/>
          <a:cxnLst/>
          <a:rect l="0" t="0" r="0" b="0"/>
          <a:pathLst>
            <a:path>
              <a:moveTo>
                <a:pt x="322071" y="0"/>
              </a:moveTo>
              <a:lnTo>
                <a:pt x="322071" y="1410977"/>
              </a:lnTo>
              <a:lnTo>
                <a:pt x="0" y="1410977"/>
              </a:lnTo>
            </a:path>
          </a:pathLst>
        </a:custGeom>
        <a:noFill/>
        <a:ln w="25400" cap="flat" cmpd="sng" algn="ctr">
          <a:solidFill>
            <a:schemeClr val="tx1">
              <a:lumMod val="65000"/>
              <a:lumOff val="3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7302B6-9072-4A27-8325-7C5EC6820714}">
      <dsp:nvSpPr>
        <dsp:cNvPr id="0" name=""/>
        <dsp:cNvSpPr/>
      </dsp:nvSpPr>
      <dsp:spPr>
        <a:xfrm>
          <a:off x="5245861" y="2025531"/>
          <a:ext cx="3711485" cy="28219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99884"/>
              </a:lnTo>
              <a:lnTo>
                <a:pt x="3711485" y="2499884"/>
              </a:lnTo>
              <a:lnTo>
                <a:pt x="3711485" y="2821955"/>
              </a:lnTo>
            </a:path>
          </a:pathLst>
        </a:custGeom>
        <a:noFill/>
        <a:ln w="25400" cap="flat" cmpd="sng" algn="ctr">
          <a:solidFill>
            <a:schemeClr val="tx1">
              <a:lumMod val="65000"/>
              <a:lumOff val="3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3E9DCE-9C86-428C-8E0E-BCD9936D18BB}">
      <dsp:nvSpPr>
        <dsp:cNvPr id="0" name=""/>
        <dsp:cNvSpPr/>
      </dsp:nvSpPr>
      <dsp:spPr>
        <a:xfrm>
          <a:off x="5200140" y="2025531"/>
          <a:ext cx="91440" cy="282195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21955"/>
              </a:lnTo>
            </a:path>
          </a:pathLst>
        </a:custGeom>
        <a:noFill/>
        <a:ln w="25400" cap="flat" cmpd="sng" algn="ctr">
          <a:solidFill>
            <a:schemeClr val="tx1">
              <a:lumMod val="65000"/>
              <a:lumOff val="3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93F9FD-C98C-4E69-8F15-5D223D3D16EF}">
      <dsp:nvSpPr>
        <dsp:cNvPr id="0" name=""/>
        <dsp:cNvSpPr/>
      </dsp:nvSpPr>
      <dsp:spPr>
        <a:xfrm>
          <a:off x="1534375" y="2025531"/>
          <a:ext cx="3711485" cy="2821955"/>
        </a:xfrm>
        <a:custGeom>
          <a:avLst/>
          <a:gdLst/>
          <a:ahLst/>
          <a:cxnLst/>
          <a:rect l="0" t="0" r="0" b="0"/>
          <a:pathLst>
            <a:path>
              <a:moveTo>
                <a:pt x="3711485" y="0"/>
              </a:moveTo>
              <a:lnTo>
                <a:pt x="3711485" y="2499884"/>
              </a:lnTo>
              <a:lnTo>
                <a:pt x="0" y="2499884"/>
              </a:lnTo>
              <a:lnTo>
                <a:pt x="0" y="2821955"/>
              </a:lnTo>
            </a:path>
          </a:pathLst>
        </a:custGeom>
        <a:noFill/>
        <a:ln w="25400" cap="flat" cmpd="sng" algn="ctr">
          <a:solidFill>
            <a:schemeClr val="tx1">
              <a:lumMod val="65000"/>
              <a:lumOff val="3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114AF6-2601-454E-9822-96A83969CAC8}">
      <dsp:nvSpPr>
        <dsp:cNvPr id="0" name=""/>
        <dsp:cNvSpPr/>
      </dsp:nvSpPr>
      <dsp:spPr>
        <a:xfrm>
          <a:off x="3712189" y="491859"/>
          <a:ext cx="3067343" cy="1533671"/>
        </a:xfrm>
        <a:prstGeom prst="rect">
          <a:avLst/>
        </a:prstGeom>
        <a:solidFill>
          <a:schemeClr val="tx1">
            <a:lumMod val="65000"/>
            <a:lumOff val="3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3700" kern="1200" dirty="0" smtClean="0">
              <a:latin typeface="Novecento sans wide Book" pitchFamily="50" charset="-94"/>
            </a:rPr>
            <a:t>Step 1</a:t>
          </a:r>
          <a:endParaRPr lang="tr-TR" sz="3700" kern="1200" dirty="0">
            <a:latin typeface="Novecento sans wide Book" pitchFamily="50" charset="-94"/>
          </a:endParaRPr>
        </a:p>
      </dsp:txBody>
      <dsp:txXfrm>
        <a:off x="3712189" y="491859"/>
        <a:ext cx="3067343" cy="1533671"/>
      </dsp:txXfrm>
    </dsp:sp>
    <dsp:sp modelId="{51A047A1-CCC6-4F36-8146-536D5A7401AC}">
      <dsp:nvSpPr>
        <dsp:cNvPr id="0" name=""/>
        <dsp:cNvSpPr/>
      </dsp:nvSpPr>
      <dsp:spPr>
        <a:xfrm>
          <a:off x="704" y="4847486"/>
          <a:ext cx="3067343" cy="1533671"/>
        </a:xfrm>
        <a:prstGeom prst="rect">
          <a:avLst/>
        </a:prstGeom>
        <a:solidFill>
          <a:schemeClr val="tx1">
            <a:lumMod val="65000"/>
            <a:lumOff val="3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3700" kern="1200" dirty="0" smtClean="0">
              <a:latin typeface="Novecento sans wide Book" pitchFamily="50" charset="-94"/>
            </a:rPr>
            <a:t>Step 3.1</a:t>
          </a:r>
          <a:endParaRPr lang="tr-TR" sz="3700" kern="1200" dirty="0">
            <a:latin typeface="Novecento sans wide Book" pitchFamily="50" charset="-94"/>
          </a:endParaRPr>
        </a:p>
      </dsp:txBody>
      <dsp:txXfrm>
        <a:off x="704" y="4847486"/>
        <a:ext cx="3067343" cy="1533671"/>
      </dsp:txXfrm>
    </dsp:sp>
    <dsp:sp modelId="{BA14D1A9-3808-4E81-B99D-D5433BF06AD0}">
      <dsp:nvSpPr>
        <dsp:cNvPr id="0" name=""/>
        <dsp:cNvSpPr/>
      </dsp:nvSpPr>
      <dsp:spPr>
        <a:xfrm>
          <a:off x="3712189" y="4847486"/>
          <a:ext cx="3067343" cy="1533671"/>
        </a:xfrm>
        <a:prstGeom prst="rect">
          <a:avLst/>
        </a:prstGeom>
        <a:solidFill>
          <a:schemeClr val="tx1">
            <a:lumMod val="65000"/>
            <a:lumOff val="3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3700" kern="1200" dirty="0" smtClean="0">
              <a:latin typeface="Novecento sans wide Book" pitchFamily="50" charset="-94"/>
            </a:rPr>
            <a:t>Step 3.2</a:t>
          </a:r>
          <a:endParaRPr lang="tr-TR" sz="3700" kern="1200" dirty="0">
            <a:latin typeface="Novecento sans wide Book" pitchFamily="50" charset="-94"/>
          </a:endParaRPr>
        </a:p>
      </dsp:txBody>
      <dsp:txXfrm>
        <a:off x="3712189" y="4847486"/>
        <a:ext cx="3067343" cy="1533671"/>
      </dsp:txXfrm>
    </dsp:sp>
    <dsp:sp modelId="{4E3F5FA6-4722-4013-91E2-DB9854CB57A4}">
      <dsp:nvSpPr>
        <dsp:cNvPr id="0" name=""/>
        <dsp:cNvSpPr/>
      </dsp:nvSpPr>
      <dsp:spPr>
        <a:xfrm>
          <a:off x="7423674" y="4847486"/>
          <a:ext cx="3067343" cy="1533671"/>
        </a:xfrm>
        <a:prstGeom prst="rect">
          <a:avLst/>
        </a:prstGeom>
        <a:solidFill>
          <a:schemeClr val="tx1">
            <a:lumMod val="65000"/>
            <a:lumOff val="3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3700" kern="1200" dirty="0" smtClean="0">
              <a:latin typeface="Novecento sans wide Book" pitchFamily="50" charset="-94"/>
            </a:rPr>
            <a:t>Step 3.3</a:t>
          </a:r>
          <a:endParaRPr lang="tr-TR" sz="3700" kern="1200" dirty="0">
            <a:latin typeface="Novecento sans wide Book" pitchFamily="50" charset="-94"/>
          </a:endParaRPr>
        </a:p>
      </dsp:txBody>
      <dsp:txXfrm>
        <a:off x="7423674" y="4847486"/>
        <a:ext cx="3067343" cy="1533671"/>
      </dsp:txXfrm>
    </dsp:sp>
    <dsp:sp modelId="{D059F727-D936-4251-9EC4-F2DDE415596F}">
      <dsp:nvSpPr>
        <dsp:cNvPr id="0" name=""/>
        <dsp:cNvSpPr/>
      </dsp:nvSpPr>
      <dsp:spPr>
        <a:xfrm>
          <a:off x="1856446" y="2669673"/>
          <a:ext cx="3067343" cy="1533671"/>
        </a:xfrm>
        <a:prstGeom prst="rect">
          <a:avLst/>
        </a:prstGeom>
        <a:solidFill>
          <a:schemeClr val="tx1">
            <a:lumMod val="65000"/>
            <a:lumOff val="3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3700" kern="1200" dirty="0" smtClean="0">
              <a:latin typeface="Novecento sans wide Book" pitchFamily="50" charset="-94"/>
            </a:rPr>
            <a:t>Step 2.1</a:t>
          </a:r>
          <a:endParaRPr lang="tr-TR" sz="3700" kern="1200" dirty="0">
            <a:latin typeface="Novecento sans wide Book" pitchFamily="50" charset="-94"/>
          </a:endParaRPr>
        </a:p>
      </dsp:txBody>
      <dsp:txXfrm>
        <a:off x="1856446" y="2669673"/>
        <a:ext cx="3067343" cy="1533671"/>
      </dsp:txXfrm>
    </dsp:sp>
    <dsp:sp modelId="{5D720FA6-828E-4E86-979A-73205FAA6CFC}">
      <dsp:nvSpPr>
        <dsp:cNvPr id="0" name=""/>
        <dsp:cNvSpPr/>
      </dsp:nvSpPr>
      <dsp:spPr>
        <a:xfrm>
          <a:off x="5567932" y="2669673"/>
          <a:ext cx="3067343" cy="1533671"/>
        </a:xfrm>
        <a:prstGeom prst="rect">
          <a:avLst/>
        </a:prstGeom>
        <a:solidFill>
          <a:schemeClr val="tx1">
            <a:lumMod val="65000"/>
            <a:lumOff val="3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3700" kern="1200" dirty="0" smtClean="0">
              <a:latin typeface="Novecento sans wide Book" pitchFamily="50" charset="-94"/>
            </a:rPr>
            <a:t>Step 2.2</a:t>
          </a:r>
          <a:endParaRPr lang="tr-TR" sz="3700" kern="1200" dirty="0">
            <a:latin typeface="Novecento sans wide Book" pitchFamily="50" charset="-94"/>
          </a:endParaRPr>
        </a:p>
      </dsp:txBody>
      <dsp:txXfrm>
        <a:off x="5567932" y="2669673"/>
        <a:ext cx="3067343" cy="153367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798445-B40C-40C2-AC44-79794D19E10A}">
      <dsp:nvSpPr>
        <dsp:cNvPr id="0" name=""/>
        <dsp:cNvSpPr/>
      </dsp:nvSpPr>
      <dsp:spPr>
        <a:xfrm>
          <a:off x="3588497" y="4064705"/>
          <a:ext cx="2508561" cy="2239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508561" y="0"/>
              </a:lnTo>
              <a:lnTo>
                <a:pt x="2508561" y="223978"/>
              </a:lnTo>
            </a:path>
          </a:pathLst>
        </a:custGeom>
        <a:noFill/>
        <a:ln w="25400" cap="flat" cmpd="sng" algn="ctr">
          <a:solidFill>
            <a:schemeClr val="tx1">
              <a:lumMod val="65000"/>
              <a:lumOff val="3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48DBC1-9D41-4F87-ABE0-BA2F7B640101}">
      <dsp:nvSpPr>
        <dsp:cNvPr id="0" name=""/>
        <dsp:cNvSpPr/>
      </dsp:nvSpPr>
      <dsp:spPr>
        <a:xfrm>
          <a:off x="3588497" y="3840726"/>
          <a:ext cx="2508561" cy="223978"/>
        </a:xfrm>
        <a:custGeom>
          <a:avLst/>
          <a:gdLst/>
          <a:ahLst/>
          <a:cxnLst/>
          <a:rect l="0" t="0" r="0" b="0"/>
          <a:pathLst>
            <a:path>
              <a:moveTo>
                <a:pt x="0" y="223978"/>
              </a:moveTo>
              <a:lnTo>
                <a:pt x="2508561" y="223978"/>
              </a:lnTo>
              <a:lnTo>
                <a:pt x="2508561" y="0"/>
              </a:lnTo>
            </a:path>
          </a:pathLst>
        </a:custGeom>
        <a:noFill/>
        <a:ln w="25400" cap="flat" cmpd="sng" algn="ctr">
          <a:solidFill>
            <a:schemeClr val="tx1">
              <a:lumMod val="65000"/>
              <a:lumOff val="3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FBE0F4-0494-4E1C-9C2B-B69B905E32EA}">
      <dsp:nvSpPr>
        <dsp:cNvPr id="0" name=""/>
        <dsp:cNvSpPr/>
      </dsp:nvSpPr>
      <dsp:spPr>
        <a:xfrm>
          <a:off x="3588497" y="4064705"/>
          <a:ext cx="5017122" cy="15409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658757" y="0"/>
              </a:lnTo>
              <a:lnTo>
                <a:pt x="4658757" y="1540973"/>
              </a:lnTo>
              <a:lnTo>
                <a:pt x="5017122" y="1540973"/>
              </a:lnTo>
            </a:path>
          </a:pathLst>
        </a:custGeom>
        <a:noFill/>
        <a:ln w="25400" cap="flat" cmpd="sng" algn="ctr">
          <a:solidFill>
            <a:schemeClr val="tx1">
              <a:lumMod val="65000"/>
              <a:lumOff val="3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4B45CA-4CB6-4087-BDA8-573418B0ED50}">
      <dsp:nvSpPr>
        <dsp:cNvPr id="0" name=""/>
        <dsp:cNvSpPr/>
      </dsp:nvSpPr>
      <dsp:spPr>
        <a:xfrm>
          <a:off x="3588497" y="4018985"/>
          <a:ext cx="501712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17122" y="45720"/>
              </a:lnTo>
            </a:path>
          </a:pathLst>
        </a:custGeom>
        <a:noFill/>
        <a:ln w="25400" cap="flat" cmpd="sng" algn="ctr">
          <a:solidFill>
            <a:schemeClr val="tx1">
              <a:lumMod val="65000"/>
              <a:lumOff val="3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277492-4EEB-4626-8F22-75A61BEF4F90}">
      <dsp:nvSpPr>
        <dsp:cNvPr id="0" name=""/>
        <dsp:cNvSpPr/>
      </dsp:nvSpPr>
      <dsp:spPr>
        <a:xfrm>
          <a:off x="3588497" y="2523732"/>
          <a:ext cx="5017122" cy="1540973"/>
        </a:xfrm>
        <a:custGeom>
          <a:avLst/>
          <a:gdLst/>
          <a:ahLst/>
          <a:cxnLst/>
          <a:rect l="0" t="0" r="0" b="0"/>
          <a:pathLst>
            <a:path>
              <a:moveTo>
                <a:pt x="0" y="1540973"/>
              </a:moveTo>
              <a:lnTo>
                <a:pt x="4658757" y="1540973"/>
              </a:lnTo>
              <a:lnTo>
                <a:pt x="4658757" y="0"/>
              </a:lnTo>
              <a:lnTo>
                <a:pt x="5017122" y="0"/>
              </a:lnTo>
            </a:path>
          </a:pathLst>
        </a:custGeom>
        <a:noFill/>
        <a:ln w="25400" cap="flat" cmpd="sng" algn="ctr">
          <a:solidFill>
            <a:schemeClr val="tx1">
              <a:lumMod val="65000"/>
              <a:lumOff val="3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EED2F6-173A-4D67-B2CF-8D1FBDBEFEA4}">
      <dsp:nvSpPr>
        <dsp:cNvPr id="0" name=""/>
        <dsp:cNvSpPr/>
      </dsp:nvSpPr>
      <dsp:spPr>
        <a:xfrm>
          <a:off x="4837" y="3518197"/>
          <a:ext cx="3583659" cy="1093016"/>
        </a:xfrm>
        <a:prstGeom prst="rect">
          <a:avLst/>
        </a:prstGeom>
        <a:solidFill>
          <a:schemeClr val="tx1">
            <a:lumMod val="65000"/>
            <a:lumOff val="3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3700" kern="1200" dirty="0" smtClean="0">
              <a:latin typeface="Novecento sans wide Book" pitchFamily="50" charset="-94"/>
            </a:rPr>
            <a:t>Step 1</a:t>
          </a:r>
          <a:endParaRPr lang="tr-TR" sz="3700" kern="1200" dirty="0">
            <a:latin typeface="Novecento sans wide Book" pitchFamily="50" charset="-94"/>
          </a:endParaRPr>
        </a:p>
      </dsp:txBody>
      <dsp:txXfrm>
        <a:off x="4837" y="3518197"/>
        <a:ext cx="3583659" cy="1093016"/>
      </dsp:txXfrm>
    </dsp:sp>
    <dsp:sp modelId="{5EF95D0D-419D-4831-986F-2B740C3BE1B6}">
      <dsp:nvSpPr>
        <dsp:cNvPr id="0" name=""/>
        <dsp:cNvSpPr/>
      </dsp:nvSpPr>
      <dsp:spPr>
        <a:xfrm>
          <a:off x="8605619" y="1977223"/>
          <a:ext cx="3583659" cy="1093016"/>
        </a:xfrm>
        <a:prstGeom prst="rect">
          <a:avLst/>
        </a:prstGeom>
        <a:solidFill>
          <a:schemeClr val="tx1">
            <a:lumMod val="65000"/>
            <a:lumOff val="3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3700" kern="1200" dirty="0" smtClean="0">
              <a:latin typeface="Novecento sans wide Book" pitchFamily="50" charset="-94"/>
            </a:rPr>
            <a:t>Step 3.1</a:t>
          </a:r>
          <a:endParaRPr lang="tr-TR" sz="3700" kern="1200" dirty="0">
            <a:latin typeface="Novecento sans wide Book" pitchFamily="50" charset="-94"/>
          </a:endParaRPr>
        </a:p>
      </dsp:txBody>
      <dsp:txXfrm>
        <a:off x="8605619" y="1977223"/>
        <a:ext cx="3583659" cy="1093016"/>
      </dsp:txXfrm>
    </dsp:sp>
    <dsp:sp modelId="{912544F1-ADE8-42C0-88F2-27B2F3D26884}">
      <dsp:nvSpPr>
        <dsp:cNvPr id="0" name=""/>
        <dsp:cNvSpPr/>
      </dsp:nvSpPr>
      <dsp:spPr>
        <a:xfrm>
          <a:off x="8605619" y="3518197"/>
          <a:ext cx="3583659" cy="1093016"/>
        </a:xfrm>
        <a:prstGeom prst="rect">
          <a:avLst/>
        </a:prstGeom>
        <a:solidFill>
          <a:schemeClr val="tx1">
            <a:lumMod val="65000"/>
            <a:lumOff val="3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3700" kern="1200" dirty="0" smtClean="0">
              <a:latin typeface="Novecento sans wide Book" pitchFamily="50" charset="-94"/>
            </a:rPr>
            <a:t>Step 3.2</a:t>
          </a:r>
          <a:endParaRPr lang="tr-TR" sz="3700" kern="1200" dirty="0">
            <a:latin typeface="Novecento sans wide Book" pitchFamily="50" charset="-94"/>
          </a:endParaRPr>
        </a:p>
      </dsp:txBody>
      <dsp:txXfrm>
        <a:off x="8605619" y="3518197"/>
        <a:ext cx="3583659" cy="1093016"/>
      </dsp:txXfrm>
    </dsp:sp>
    <dsp:sp modelId="{D8CCC578-0AA8-4DB5-9AA1-72405BD58B9C}">
      <dsp:nvSpPr>
        <dsp:cNvPr id="0" name=""/>
        <dsp:cNvSpPr/>
      </dsp:nvSpPr>
      <dsp:spPr>
        <a:xfrm>
          <a:off x="8605619" y="5059170"/>
          <a:ext cx="3583659" cy="1093016"/>
        </a:xfrm>
        <a:prstGeom prst="rect">
          <a:avLst/>
        </a:prstGeom>
        <a:solidFill>
          <a:schemeClr val="tx1">
            <a:lumMod val="65000"/>
            <a:lumOff val="3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3700" kern="1200" dirty="0" smtClean="0">
              <a:latin typeface="Novecento sans wide Book" pitchFamily="50" charset="-94"/>
            </a:rPr>
            <a:t>Step 3.3</a:t>
          </a:r>
          <a:endParaRPr lang="tr-TR" sz="3700" kern="1200" dirty="0">
            <a:latin typeface="Novecento sans wide Book" pitchFamily="50" charset="-94"/>
          </a:endParaRPr>
        </a:p>
      </dsp:txBody>
      <dsp:txXfrm>
        <a:off x="8605619" y="5059170"/>
        <a:ext cx="3583659" cy="1093016"/>
      </dsp:txXfrm>
    </dsp:sp>
    <dsp:sp modelId="{F695E29D-3A49-4C3F-B011-3F1FF026C882}">
      <dsp:nvSpPr>
        <dsp:cNvPr id="0" name=""/>
        <dsp:cNvSpPr/>
      </dsp:nvSpPr>
      <dsp:spPr>
        <a:xfrm>
          <a:off x="4305228" y="2747710"/>
          <a:ext cx="3583659" cy="1093016"/>
        </a:xfrm>
        <a:prstGeom prst="rect">
          <a:avLst/>
        </a:prstGeom>
        <a:solidFill>
          <a:schemeClr val="tx1">
            <a:lumMod val="65000"/>
            <a:lumOff val="3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3700" kern="1200" dirty="0" smtClean="0">
              <a:latin typeface="Novecento sans wide Book" pitchFamily="50" charset="-94"/>
            </a:rPr>
            <a:t>Step 2.1</a:t>
          </a:r>
          <a:endParaRPr lang="tr-TR" sz="3700" kern="1200" dirty="0">
            <a:latin typeface="Novecento sans wide Book" pitchFamily="50" charset="-94"/>
          </a:endParaRPr>
        </a:p>
      </dsp:txBody>
      <dsp:txXfrm>
        <a:off x="4305228" y="2747710"/>
        <a:ext cx="3583659" cy="1093016"/>
      </dsp:txXfrm>
    </dsp:sp>
    <dsp:sp modelId="{D1227D06-63BE-496F-9889-DB9A2D6407B6}">
      <dsp:nvSpPr>
        <dsp:cNvPr id="0" name=""/>
        <dsp:cNvSpPr/>
      </dsp:nvSpPr>
      <dsp:spPr>
        <a:xfrm>
          <a:off x="4305228" y="4288684"/>
          <a:ext cx="3583659" cy="1093016"/>
        </a:xfrm>
        <a:prstGeom prst="rect">
          <a:avLst/>
        </a:prstGeom>
        <a:solidFill>
          <a:schemeClr val="tx1">
            <a:lumMod val="65000"/>
            <a:lumOff val="3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3700" kern="1200" dirty="0" smtClean="0">
              <a:latin typeface="Novecento sans wide Book" pitchFamily="50" charset="-94"/>
            </a:rPr>
            <a:t>Step 2.2</a:t>
          </a:r>
          <a:endParaRPr lang="tr-TR" sz="3700" kern="1200" dirty="0">
            <a:latin typeface="Novecento sans wide Book" pitchFamily="50" charset="-94"/>
          </a:endParaRPr>
        </a:p>
      </dsp:txBody>
      <dsp:txXfrm>
        <a:off x="4305228" y="4288684"/>
        <a:ext cx="3583659" cy="10930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0CBB7A-33AF-434C-B8C5-B5F21D294CDF}" type="datetimeFigureOut">
              <a:rPr lang="tr-TR" smtClean="0"/>
              <a:t>28.03.2014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44CA8F-E702-4354-BF18-6C51F0B1C29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117224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6C1039-E6FF-4F78-9751-FFD9A3AC8099}" type="datetimeFigureOut">
              <a:rPr lang="tr-TR" smtClean="0"/>
              <a:t>28.03.2014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2DA432-7CF7-4A2F-BE93-45834DC6981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71529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18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19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20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21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22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23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24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25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26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27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28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29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30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31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32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197225"/>
            <a:ext cx="15547975" cy="22050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5830888"/>
            <a:ext cx="12804775" cy="263048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t>28.03.2014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53514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t>28.03.2014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22303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61975" y="412750"/>
            <a:ext cx="4114800" cy="87788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12750"/>
            <a:ext cx="12195175" cy="8778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t>28.03.2014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20064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t>28.03.2014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62485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25" y="6611938"/>
            <a:ext cx="15547975" cy="20447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25" y="4360863"/>
            <a:ext cx="15547975" cy="22510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t>28.03.2014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56497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2400300"/>
            <a:ext cx="8154988" cy="6791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21788" y="2400300"/>
            <a:ext cx="8154987" cy="6791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t>28.03.2014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77514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303463"/>
            <a:ext cx="8081963" cy="9604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3263900"/>
            <a:ext cx="8081963" cy="5927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1638" y="2303463"/>
            <a:ext cx="8085137" cy="9604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1638" y="3263900"/>
            <a:ext cx="8085137" cy="5927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t>28.03.2014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77327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t>28.03.2014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4329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t>28.03.2014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58372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75"/>
            <a:ext cx="6018213" cy="17430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1688" y="409575"/>
            <a:ext cx="10225087" cy="87820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152650"/>
            <a:ext cx="6018213" cy="70389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t>28.03.2014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93851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5" y="7202488"/>
            <a:ext cx="10975975" cy="8509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5" y="919163"/>
            <a:ext cx="10975975" cy="61737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5" y="8053388"/>
            <a:ext cx="10975975" cy="12080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t>28.03.2014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83910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412750"/>
            <a:ext cx="16462375" cy="1714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400300"/>
            <a:ext cx="16462375" cy="6791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9537700"/>
            <a:ext cx="4268788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C75F7-98FD-4D05-8C3F-C506B544AE03}" type="datetimeFigureOut">
              <a:rPr lang="tr-TR" smtClean="0"/>
              <a:t>28.03.2014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9988" y="9537700"/>
            <a:ext cx="5791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7988" y="9537700"/>
            <a:ext cx="4268787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0E238-7050-4959-A490-93359CB179B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1604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5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4.png"/><Relationship Id="rId4" Type="http://schemas.openxmlformats.org/officeDocument/2006/relationships/image" Target="../media/image6.png"/><Relationship Id="rId9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chart" Target="../charts/chart2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1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5.png"/><Relationship Id="rId7" Type="http://schemas.openxmlformats.org/officeDocument/2006/relationships/diagramLayout" Target="../diagrams/layout1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diagramData" Target="../diagrams/data1.xml"/><Relationship Id="rId5" Type="http://schemas.openxmlformats.org/officeDocument/2006/relationships/image" Target="../media/image4.png"/><Relationship Id="rId10" Type="http://schemas.microsoft.com/office/2007/relationships/diagramDrawing" Target="../diagrams/drawing1.xml"/><Relationship Id="rId4" Type="http://schemas.openxmlformats.org/officeDocument/2006/relationships/image" Target="../media/image6.png"/><Relationship Id="rId9" Type="http://schemas.openxmlformats.org/officeDocument/2006/relationships/diagramColors" Target="../diagrams/colors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4.png"/><Relationship Id="rId4" Type="http://schemas.openxmlformats.org/officeDocument/2006/relationships/diagramLayout" Target="../diagrams/layout2.xml"/><Relationship Id="rId9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chart" Target="../charts/chart4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3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4.png"/><Relationship Id="rId4" Type="http://schemas.openxmlformats.org/officeDocument/2006/relationships/image" Target="../media/image6.png"/><Relationship Id="rId9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5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5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4.png"/><Relationship Id="rId4" Type="http://schemas.openxmlformats.org/officeDocument/2006/relationships/image" Target="../media/image6.png"/><Relationship Id="rId9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5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3.xml"/><Relationship Id="rId3" Type="http://schemas.openxmlformats.org/officeDocument/2006/relationships/image" Target="../media/image5.png"/><Relationship Id="rId7" Type="http://schemas.openxmlformats.org/officeDocument/2006/relationships/diagramLayout" Target="../diagrams/layout3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diagramData" Target="../diagrams/data3.xml"/><Relationship Id="rId5" Type="http://schemas.openxmlformats.org/officeDocument/2006/relationships/image" Target="../media/image4.png"/><Relationship Id="rId10" Type="http://schemas.microsoft.com/office/2007/relationships/diagramDrawing" Target="../diagrams/drawing3.xml"/><Relationship Id="rId4" Type="http://schemas.openxmlformats.org/officeDocument/2006/relationships/image" Target="../media/image6.png"/><Relationship Id="rId9" Type="http://schemas.openxmlformats.org/officeDocument/2006/relationships/diagramColors" Target="../diagrams/colors3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10" Type="http://schemas.openxmlformats.org/officeDocument/2006/relationships/image" Target="../media/image4.png"/><Relationship Id="rId4" Type="http://schemas.openxmlformats.org/officeDocument/2006/relationships/diagramLayout" Target="../diagrams/layout4.xml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5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4.png"/><Relationship Id="rId10" Type="http://schemas.openxmlformats.org/officeDocument/2006/relationships/image" Target="../media/image36.png"/><Relationship Id="rId4" Type="http://schemas.openxmlformats.org/officeDocument/2006/relationships/image" Target="../media/image6.png"/><Relationship Id="rId9" Type="http://schemas.openxmlformats.org/officeDocument/2006/relationships/image" Target="../media/image3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936677" y="1847945"/>
            <a:ext cx="2323284" cy="729533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286853" y="5950823"/>
            <a:ext cx="3511134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7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Vertex</a:t>
            </a:r>
            <a:endParaRPr lang="tr-TR" sz="7700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10767" y="6945287"/>
            <a:ext cx="4463306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Presentation Title</a:t>
            </a:r>
            <a:endParaRPr lang="tr-TR" sz="3700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4389" y="2048743"/>
            <a:ext cx="3251612" cy="2927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838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969123" y="610905"/>
            <a:ext cx="81369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Timelime</a:t>
            </a:r>
            <a:endParaRPr lang="tr-TR" sz="5000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6969555" y="8601470"/>
            <a:ext cx="825397" cy="25922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54536" y="-2460908"/>
            <a:ext cx="1168254" cy="9003175"/>
          </a:xfrm>
          <a:prstGeom prst="rect">
            <a:avLst/>
          </a:prstGeom>
        </p:spPr>
      </p:pic>
      <p:pic>
        <p:nvPicPr>
          <p:cNvPr id="118" name="Picture 1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0443" y="8925129"/>
            <a:ext cx="1080120" cy="972486"/>
          </a:xfrm>
          <a:prstGeom prst="rect">
            <a:avLst/>
          </a:prstGeom>
        </p:spPr>
      </p:pic>
      <p:sp>
        <p:nvSpPr>
          <p:cNvPr id="18" name="Oval 17"/>
          <p:cNvSpPr/>
          <p:nvPr/>
        </p:nvSpPr>
        <p:spPr>
          <a:xfrm>
            <a:off x="3591383" y="4931465"/>
            <a:ext cx="360040" cy="36004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9" name="Oval 18"/>
          <p:cNvSpPr/>
          <p:nvPr/>
        </p:nvSpPr>
        <p:spPr>
          <a:xfrm>
            <a:off x="1243058" y="4931465"/>
            <a:ext cx="360040" cy="36004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1412192" y="5111485"/>
            <a:ext cx="15409712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 rot="8220874">
            <a:off x="8931965" y="4931465"/>
            <a:ext cx="360040" cy="36004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2" name="Oval 21"/>
          <p:cNvSpPr/>
          <p:nvPr/>
        </p:nvSpPr>
        <p:spPr>
          <a:xfrm rot="19888816">
            <a:off x="11594148" y="4931465"/>
            <a:ext cx="360040" cy="36004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3" name="Oval 22"/>
          <p:cNvSpPr/>
          <p:nvPr/>
        </p:nvSpPr>
        <p:spPr>
          <a:xfrm rot="8220874">
            <a:off x="14111159" y="4931465"/>
            <a:ext cx="360040" cy="36004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4" name="Oval 23"/>
          <p:cNvSpPr/>
          <p:nvPr/>
        </p:nvSpPr>
        <p:spPr>
          <a:xfrm rot="8220874">
            <a:off x="16704025" y="4931465"/>
            <a:ext cx="360040" cy="36004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5" name="Oval 24"/>
          <p:cNvSpPr/>
          <p:nvPr/>
        </p:nvSpPr>
        <p:spPr>
          <a:xfrm>
            <a:off x="6037496" y="4931465"/>
            <a:ext cx="360040" cy="36004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6" name="TextBox 25"/>
          <p:cNvSpPr txBox="1"/>
          <p:nvPr/>
        </p:nvSpPr>
        <p:spPr>
          <a:xfrm>
            <a:off x="883307" y="5318573"/>
            <a:ext cx="107954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1992</a:t>
            </a:r>
            <a:endParaRPr lang="tr-TR" sz="2600" b="1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231632" y="4364612"/>
            <a:ext cx="107954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1996</a:t>
            </a:r>
            <a:endParaRPr lang="tr-TR" sz="2600" b="1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677745" y="5318573"/>
            <a:ext cx="107954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1999</a:t>
            </a:r>
            <a:endParaRPr lang="tr-TR" sz="2600" b="1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922029" y="4364612"/>
            <a:ext cx="237568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2001-2005</a:t>
            </a:r>
            <a:endParaRPr lang="tr-TR" sz="2600" b="1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1234397" y="5318573"/>
            <a:ext cx="107954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2008</a:t>
            </a:r>
            <a:endParaRPr lang="tr-TR" sz="2600" b="1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3754099" y="4364612"/>
            <a:ext cx="107954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2010</a:t>
            </a:r>
            <a:endParaRPr lang="tr-TR" sz="2600" b="1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6344274" y="5318573"/>
            <a:ext cx="107954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2014</a:t>
            </a:r>
            <a:endParaRPr lang="tr-TR" sz="2600" b="1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48969" y="5837872"/>
            <a:ext cx="214821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Lorem ipsum dolor sit amet, consectetuer adipiscing elit</a:t>
            </a:r>
            <a:endParaRPr lang="tr-TR" sz="2000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697294" y="3041173"/>
            <a:ext cx="214821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Lorem ipsum dolor sit amet, consectetuer adipiscing elit</a:t>
            </a:r>
            <a:endParaRPr lang="tr-TR" sz="2000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143407" y="5837872"/>
            <a:ext cx="214821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Lorem ipsum dolor sit amet, consectetuer adipiscing elit</a:t>
            </a:r>
            <a:endParaRPr lang="tr-TR" sz="2000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037876" y="3041173"/>
            <a:ext cx="214821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Lorem ipsum dolor sit amet, consectetuer adipiscing elit</a:t>
            </a:r>
            <a:endParaRPr lang="tr-TR" sz="2000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0771884" y="5837872"/>
            <a:ext cx="214821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Lorem ipsum dolor sit amet, consectetuer adipiscing elit</a:t>
            </a:r>
            <a:endParaRPr lang="tr-TR" sz="2000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3178035" y="3041173"/>
            <a:ext cx="214821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Lorem ipsum dolor sit amet, consectetuer adipiscing elit</a:t>
            </a:r>
            <a:endParaRPr lang="tr-TR" sz="2000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5854354" y="5837872"/>
            <a:ext cx="214821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Lorem ipsum dolor sit amet, consectetuer adipiscing elit</a:t>
            </a:r>
            <a:endParaRPr lang="tr-TR" sz="2000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</p:spTree>
    <p:extLst>
      <p:ext uri="{BB962C8B-B14F-4D97-AF65-F5344CB8AC3E}">
        <p14:creationId xmlns:p14="http://schemas.microsoft.com/office/powerpoint/2010/main" val="414953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969123" y="610905"/>
            <a:ext cx="81369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Qualıtıes</a:t>
            </a:r>
            <a:endParaRPr lang="tr-TR" sz="5000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6969555" y="8601470"/>
            <a:ext cx="825397" cy="25922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54536" y="-2460908"/>
            <a:ext cx="1168254" cy="9003175"/>
          </a:xfrm>
          <a:prstGeom prst="rect">
            <a:avLst/>
          </a:prstGeom>
        </p:spPr>
      </p:pic>
      <p:pic>
        <p:nvPicPr>
          <p:cNvPr id="118" name="Picture 1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0443" y="8925129"/>
            <a:ext cx="1080120" cy="972486"/>
          </a:xfrm>
          <a:prstGeom prst="rect">
            <a:avLst/>
          </a:prstGeom>
        </p:spPr>
      </p:pic>
      <p:sp>
        <p:nvSpPr>
          <p:cNvPr id="19" name="Oval 18"/>
          <p:cNvSpPr/>
          <p:nvPr/>
        </p:nvSpPr>
        <p:spPr>
          <a:xfrm>
            <a:off x="1801804" y="2840831"/>
            <a:ext cx="2357913" cy="235791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0" name="TextBox 39"/>
          <p:cNvSpPr txBox="1"/>
          <p:nvPr/>
        </p:nvSpPr>
        <p:spPr>
          <a:xfrm>
            <a:off x="2088803" y="5438344"/>
            <a:ext cx="1800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fast</a:t>
            </a:r>
            <a:endParaRPr lang="tr-TR" sz="2200" b="1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440731" y="5870392"/>
            <a:ext cx="30800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Lorem ipsum dolor sit amet, consectetuer adipiscing elit, sed diam nonummy </a:t>
            </a:r>
          </a:p>
        </p:txBody>
      </p:sp>
      <p:sp>
        <p:nvSpPr>
          <p:cNvPr id="51" name="Oval 50"/>
          <p:cNvSpPr/>
          <p:nvPr/>
        </p:nvSpPr>
        <p:spPr>
          <a:xfrm>
            <a:off x="5888941" y="2840831"/>
            <a:ext cx="2357913" cy="235791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2" name="TextBox 51"/>
          <p:cNvSpPr txBox="1"/>
          <p:nvPr/>
        </p:nvSpPr>
        <p:spPr>
          <a:xfrm>
            <a:off x="5347848" y="5438344"/>
            <a:ext cx="35097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Envıronment frıendly</a:t>
            </a:r>
            <a:endParaRPr lang="tr-TR" sz="2200" b="1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527868" y="5870392"/>
            <a:ext cx="30800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Lorem ipsum dolor sit amet, consectetuer adipiscing elit, sed diam nonummy </a:t>
            </a:r>
          </a:p>
        </p:txBody>
      </p:sp>
      <p:sp>
        <p:nvSpPr>
          <p:cNvPr id="54" name="Oval 53"/>
          <p:cNvSpPr/>
          <p:nvPr/>
        </p:nvSpPr>
        <p:spPr>
          <a:xfrm>
            <a:off x="10046720" y="2840831"/>
            <a:ext cx="2357913" cy="235791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5" name="TextBox 54"/>
          <p:cNvSpPr txBox="1"/>
          <p:nvPr/>
        </p:nvSpPr>
        <p:spPr>
          <a:xfrm>
            <a:off x="10333719" y="5438344"/>
            <a:ext cx="1800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ıntellıgent</a:t>
            </a:r>
            <a:endParaRPr lang="tr-TR" sz="2200" b="1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9685647" y="5870392"/>
            <a:ext cx="30800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Lorem ipsum dolor sit amet, consectetuer adipiscing elit, sed diam nonummy </a:t>
            </a:r>
          </a:p>
        </p:txBody>
      </p:sp>
      <p:sp>
        <p:nvSpPr>
          <p:cNvPr id="57" name="Oval 56"/>
          <p:cNvSpPr/>
          <p:nvPr/>
        </p:nvSpPr>
        <p:spPr>
          <a:xfrm>
            <a:off x="14331196" y="2840831"/>
            <a:ext cx="2357913" cy="235791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8" name="TextBox 57"/>
          <p:cNvSpPr txBox="1"/>
          <p:nvPr/>
        </p:nvSpPr>
        <p:spPr>
          <a:xfrm>
            <a:off x="14618195" y="5438344"/>
            <a:ext cx="1800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personable</a:t>
            </a:r>
            <a:endParaRPr lang="tr-TR" sz="2200" b="1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3970123" y="5870392"/>
            <a:ext cx="30800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Lorem ipsum dolor sit amet, consectetuer adipiscing elit, sed diam nonummy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4699" y="3421087"/>
            <a:ext cx="1349864" cy="130909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0203" y="3262853"/>
            <a:ext cx="1643848" cy="159420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500" y="3200871"/>
            <a:ext cx="1707760" cy="16561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819" y="3348733"/>
            <a:ext cx="1481043" cy="1436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977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969123" y="610905"/>
            <a:ext cx="81369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Qualıtıes</a:t>
            </a:r>
            <a:endParaRPr lang="tr-TR" sz="5000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6969555" y="8601470"/>
            <a:ext cx="825397" cy="25922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54536" y="-2460908"/>
            <a:ext cx="1168254" cy="9003175"/>
          </a:xfrm>
          <a:prstGeom prst="rect">
            <a:avLst/>
          </a:prstGeom>
        </p:spPr>
      </p:pic>
      <p:pic>
        <p:nvPicPr>
          <p:cNvPr id="118" name="Picture 1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0443" y="8925129"/>
            <a:ext cx="1080120" cy="972486"/>
          </a:xfrm>
          <a:prstGeom prst="rect">
            <a:avLst/>
          </a:prstGeom>
        </p:spPr>
      </p:pic>
      <p:sp>
        <p:nvSpPr>
          <p:cNvPr id="19" name="Oval 18"/>
          <p:cNvSpPr/>
          <p:nvPr/>
        </p:nvSpPr>
        <p:spPr>
          <a:xfrm>
            <a:off x="1801804" y="2840831"/>
            <a:ext cx="2357913" cy="235791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0" name="TextBox 39"/>
          <p:cNvSpPr txBox="1"/>
          <p:nvPr/>
        </p:nvSpPr>
        <p:spPr>
          <a:xfrm>
            <a:off x="2088803" y="5438344"/>
            <a:ext cx="1800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premıum</a:t>
            </a:r>
            <a:endParaRPr lang="tr-TR" sz="2200" b="1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440731" y="5870392"/>
            <a:ext cx="30800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Lorem ipsum dolor sit amet, consectetuer adipiscing elit, sed diam nonummy </a:t>
            </a:r>
          </a:p>
        </p:txBody>
      </p:sp>
      <p:sp>
        <p:nvSpPr>
          <p:cNvPr id="51" name="Oval 50"/>
          <p:cNvSpPr/>
          <p:nvPr/>
        </p:nvSpPr>
        <p:spPr>
          <a:xfrm>
            <a:off x="5888941" y="2840831"/>
            <a:ext cx="2357913" cy="235791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2" name="TextBox 51"/>
          <p:cNvSpPr txBox="1"/>
          <p:nvPr/>
        </p:nvSpPr>
        <p:spPr>
          <a:xfrm>
            <a:off x="5347848" y="5438344"/>
            <a:ext cx="35097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Well documented</a:t>
            </a:r>
            <a:endParaRPr lang="tr-TR" sz="2200" b="1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527868" y="5870392"/>
            <a:ext cx="30800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Lorem ipsum dolor sit amet, consectetuer adipiscing elit, sed diam nonummy </a:t>
            </a:r>
          </a:p>
        </p:txBody>
      </p:sp>
      <p:sp>
        <p:nvSpPr>
          <p:cNvPr id="54" name="Oval 53"/>
          <p:cNvSpPr/>
          <p:nvPr/>
        </p:nvSpPr>
        <p:spPr>
          <a:xfrm>
            <a:off x="10046720" y="2840831"/>
            <a:ext cx="2357913" cy="235791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5" name="TextBox 54"/>
          <p:cNvSpPr txBox="1"/>
          <p:nvPr/>
        </p:nvSpPr>
        <p:spPr>
          <a:xfrm>
            <a:off x="10333719" y="5438344"/>
            <a:ext cx="1800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secure</a:t>
            </a:r>
            <a:endParaRPr lang="tr-TR" sz="2200" b="1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9685647" y="5870392"/>
            <a:ext cx="30800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Lorem ipsum dolor sit amet, consectetuer adipiscing elit, sed diam nonummy </a:t>
            </a:r>
          </a:p>
        </p:txBody>
      </p:sp>
      <p:sp>
        <p:nvSpPr>
          <p:cNvPr id="57" name="Oval 56"/>
          <p:cNvSpPr/>
          <p:nvPr/>
        </p:nvSpPr>
        <p:spPr>
          <a:xfrm>
            <a:off x="14331196" y="2840831"/>
            <a:ext cx="2357913" cy="235791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8" name="TextBox 57"/>
          <p:cNvSpPr txBox="1"/>
          <p:nvPr/>
        </p:nvSpPr>
        <p:spPr>
          <a:xfrm>
            <a:off x="14330163" y="5438344"/>
            <a:ext cx="24319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professıonal</a:t>
            </a:r>
            <a:endParaRPr lang="tr-TR" sz="2200" b="1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3970123" y="5870392"/>
            <a:ext cx="30800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Lorem ipsum dolor sit amet, consectetuer adipiscing elit, sed diam nonummy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1388" y="3333839"/>
            <a:ext cx="1388007" cy="13460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6971" y="3231351"/>
            <a:ext cx="1548172" cy="150141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0214" y="3344887"/>
            <a:ext cx="1387221" cy="13453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879" y="3360127"/>
            <a:ext cx="1614444" cy="1565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374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5185147" y="3389887"/>
            <a:ext cx="11881320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5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‘In a tıme of unıversal DECEIT tellıng the TRUTH ıs a revolutıonary act’</a:t>
            </a:r>
            <a:endParaRPr lang="tr-TR" sz="5500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169924" y="6021377"/>
            <a:ext cx="49685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- George Orwell</a:t>
            </a:r>
            <a:endParaRPr lang="tr-TR" sz="4000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845" y="3767259"/>
            <a:ext cx="1830859" cy="187674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2410" y="3409487"/>
            <a:ext cx="825397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673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585480"/>
            <a:ext cx="16490403" cy="1031215"/>
          </a:xfrm>
          <a:prstGeom prst="rect">
            <a:avLst/>
          </a:prstGeom>
          <a:solidFill>
            <a:schemeClr val="bg1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TextBox 15"/>
          <p:cNvSpPr txBox="1"/>
          <p:nvPr/>
        </p:nvSpPr>
        <p:spPr>
          <a:xfrm>
            <a:off x="8137475" y="608583"/>
            <a:ext cx="81369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tr-TR" sz="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FULL WIDTH PHOTO</a:t>
            </a:r>
            <a:endParaRPr lang="tr-TR" sz="5000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</p:spTree>
    <p:extLst>
      <p:ext uri="{BB962C8B-B14F-4D97-AF65-F5344CB8AC3E}">
        <p14:creationId xmlns:p14="http://schemas.microsoft.com/office/powerpoint/2010/main" val="1566917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 flipV="1">
            <a:off x="4265329" y="4136975"/>
            <a:ext cx="9435224" cy="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969123" y="610905"/>
            <a:ext cx="81369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The Team</a:t>
            </a:r>
            <a:endParaRPr lang="tr-TR" sz="5000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6969555" y="8601470"/>
            <a:ext cx="825397" cy="25922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54536" y="-2460908"/>
            <a:ext cx="1168254" cy="9003175"/>
          </a:xfrm>
          <a:prstGeom prst="rect">
            <a:avLst/>
          </a:prstGeom>
        </p:spPr>
      </p:pic>
      <p:sp>
        <p:nvSpPr>
          <p:cNvPr id="48" name="Oval 47"/>
          <p:cNvSpPr/>
          <p:nvPr/>
        </p:nvSpPr>
        <p:spPr>
          <a:xfrm>
            <a:off x="3401233" y="2984847"/>
            <a:ext cx="2304256" cy="2304256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118" name="Picture 1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0443" y="8925129"/>
            <a:ext cx="1080120" cy="972486"/>
          </a:xfrm>
          <a:prstGeom prst="rect">
            <a:avLst/>
          </a:prstGeom>
        </p:spPr>
      </p:pic>
      <p:sp>
        <p:nvSpPr>
          <p:cNvPr id="55" name="Oval 54"/>
          <p:cNvSpPr/>
          <p:nvPr/>
        </p:nvSpPr>
        <p:spPr>
          <a:xfrm>
            <a:off x="7935561" y="2984847"/>
            <a:ext cx="2304256" cy="2304256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6" name="Oval 55"/>
          <p:cNvSpPr/>
          <p:nvPr/>
        </p:nvSpPr>
        <p:spPr>
          <a:xfrm>
            <a:off x="12330225" y="2984847"/>
            <a:ext cx="2304256" cy="2304256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0" name="TextBox 59"/>
          <p:cNvSpPr txBox="1"/>
          <p:nvPr/>
        </p:nvSpPr>
        <p:spPr>
          <a:xfrm>
            <a:off x="2969185" y="5507864"/>
            <a:ext cx="308005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Jane Doe</a:t>
            </a:r>
            <a:endParaRPr lang="tr-TR" sz="3400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617257" y="6081191"/>
            <a:ext cx="1800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desıgner</a:t>
            </a:r>
            <a:endParaRPr lang="tr-TR" sz="2200" b="1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969185" y="6513239"/>
            <a:ext cx="30800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Lorem ipsum dolor sit amet, consectetuer adipiscing elit, sed diam nonummy 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547660" y="5507864"/>
            <a:ext cx="308005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John Doe</a:t>
            </a:r>
            <a:endParaRPr lang="tr-TR" sz="3400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8195732" y="6081191"/>
            <a:ext cx="1800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coder</a:t>
            </a:r>
            <a:endParaRPr lang="tr-TR" sz="2200" b="1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547660" y="6513239"/>
            <a:ext cx="30800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Lorem ipsum dolor sit amet, consectetuer adipiscing elit, sed diam nonummy 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1970185" y="5507864"/>
            <a:ext cx="308005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Jane Doe</a:t>
            </a:r>
            <a:endParaRPr lang="tr-TR" sz="3400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2618257" y="6081191"/>
            <a:ext cx="1800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marketıng</a:t>
            </a:r>
            <a:endParaRPr lang="tr-TR" sz="2200" b="1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1970185" y="6513239"/>
            <a:ext cx="30800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Lorem ipsum dolor sit amet, consectetuer adipiscing elit, sed diam nonummy </a:t>
            </a:r>
          </a:p>
        </p:txBody>
      </p:sp>
    </p:spTree>
    <p:extLst>
      <p:ext uri="{BB962C8B-B14F-4D97-AF65-F5344CB8AC3E}">
        <p14:creationId xmlns:p14="http://schemas.microsoft.com/office/powerpoint/2010/main" val="3061065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969123" y="610905"/>
            <a:ext cx="81369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Sıngle Project</a:t>
            </a:r>
            <a:endParaRPr lang="tr-TR" sz="5000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6969555" y="8601470"/>
            <a:ext cx="825397" cy="25922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54536" y="-2460908"/>
            <a:ext cx="1168254" cy="9003175"/>
          </a:xfrm>
          <a:prstGeom prst="rect">
            <a:avLst/>
          </a:prstGeom>
        </p:spPr>
      </p:pic>
      <p:pic>
        <p:nvPicPr>
          <p:cNvPr id="118" name="Picture 1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0443" y="8925129"/>
            <a:ext cx="1080120" cy="972486"/>
          </a:xfrm>
          <a:prstGeom prst="rect">
            <a:avLst/>
          </a:prstGeom>
        </p:spPr>
      </p:pic>
      <p:sp>
        <p:nvSpPr>
          <p:cNvPr id="70" name="TextBox 69"/>
          <p:cNvSpPr txBox="1"/>
          <p:nvPr/>
        </p:nvSpPr>
        <p:spPr>
          <a:xfrm>
            <a:off x="12000222" y="4136975"/>
            <a:ext cx="308005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Project Tıtle</a:t>
            </a:r>
            <a:endParaRPr lang="tr-TR" sz="3400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1928214" y="4710302"/>
            <a:ext cx="32240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Project category</a:t>
            </a:r>
            <a:endParaRPr lang="tr-TR" sz="2200" b="1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2000222" y="5142350"/>
            <a:ext cx="30800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Lorem ipsum dolor sit amet, consectetuer adipiscing elit, sed diam nonummy </a:t>
            </a:r>
          </a:p>
        </p:txBody>
      </p:sp>
      <p:sp>
        <p:nvSpPr>
          <p:cNvPr id="2" name="Rectangle 1"/>
          <p:cNvSpPr/>
          <p:nvPr/>
        </p:nvSpPr>
        <p:spPr>
          <a:xfrm>
            <a:off x="1728763" y="2912839"/>
            <a:ext cx="8208912" cy="5395376"/>
          </a:xfrm>
          <a:prstGeom prst="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34070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969123" y="610905"/>
            <a:ext cx="81369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Multıple Projects</a:t>
            </a:r>
            <a:endParaRPr lang="tr-TR" sz="5000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6969555" y="8601470"/>
            <a:ext cx="825397" cy="25922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54536" y="-2460908"/>
            <a:ext cx="1168254" cy="9003175"/>
          </a:xfrm>
          <a:prstGeom prst="rect">
            <a:avLst/>
          </a:prstGeom>
        </p:spPr>
      </p:pic>
      <p:pic>
        <p:nvPicPr>
          <p:cNvPr id="118" name="Picture 1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0443" y="8925129"/>
            <a:ext cx="1080120" cy="972486"/>
          </a:xfrm>
          <a:prstGeom prst="rect">
            <a:avLst/>
          </a:prstGeom>
        </p:spPr>
      </p:pic>
      <p:sp>
        <p:nvSpPr>
          <p:cNvPr id="64" name="TextBox 63"/>
          <p:cNvSpPr txBox="1"/>
          <p:nvPr/>
        </p:nvSpPr>
        <p:spPr>
          <a:xfrm>
            <a:off x="3617257" y="5859943"/>
            <a:ext cx="1800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Project 1</a:t>
            </a:r>
            <a:endParaRPr lang="tr-TR" sz="2200" b="1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969185" y="6291991"/>
            <a:ext cx="30800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Lorem ipsum dolor sit amet, consectetuer adipiscing elit, sed diam nonummy 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8195732" y="5859943"/>
            <a:ext cx="1800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Project 2</a:t>
            </a:r>
            <a:endParaRPr lang="tr-TR" sz="2200" b="1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547660" y="6291991"/>
            <a:ext cx="30800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Lorem ipsum dolor sit amet, consectetuer adipiscing elit, sed diam nonummy 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2618257" y="5859943"/>
            <a:ext cx="1800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Project 3</a:t>
            </a:r>
            <a:endParaRPr lang="tr-TR" sz="2200" b="1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1970185" y="6291991"/>
            <a:ext cx="30800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Lorem ipsum dolor sit amet, consectetuer adipiscing elit, sed diam nonummy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024907" y="3200871"/>
            <a:ext cx="3068956" cy="2443048"/>
          </a:xfrm>
          <a:prstGeom prst="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0" name="Rectangle 19"/>
          <p:cNvSpPr/>
          <p:nvPr/>
        </p:nvSpPr>
        <p:spPr>
          <a:xfrm>
            <a:off x="7553211" y="3200871"/>
            <a:ext cx="3068956" cy="2443048"/>
          </a:xfrm>
          <a:prstGeom prst="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1" name="Rectangle 20"/>
          <p:cNvSpPr/>
          <p:nvPr/>
        </p:nvSpPr>
        <p:spPr>
          <a:xfrm>
            <a:off x="12053295" y="3200871"/>
            <a:ext cx="3068956" cy="2443048"/>
          </a:xfrm>
          <a:prstGeom prst="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24228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969123" y="610905"/>
            <a:ext cx="81369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Natıve Graphs</a:t>
            </a:r>
            <a:endParaRPr lang="tr-TR" sz="5000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6969555" y="8601470"/>
            <a:ext cx="825397" cy="25922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54536" y="-2460908"/>
            <a:ext cx="1168254" cy="9003175"/>
          </a:xfrm>
          <a:prstGeom prst="rect">
            <a:avLst/>
          </a:prstGeom>
        </p:spPr>
      </p:pic>
      <p:pic>
        <p:nvPicPr>
          <p:cNvPr id="118" name="Picture 1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0443" y="8925129"/>
            <a:ext cx="1080120" cy="972486"/>
          </a:xfrm>
          <a:prstGeom prst="rect">
            <a:avLst/>
          </a:prstGeom>
        </p:spPr>
      </p:pic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774957017"/>
              </p:ext>
            </p:extLst>
          </p:nvPr>
        </p:nvGraphicFramePr>
        <p:xfrm>
          <a:off x="1296715" y="2696815"/>
          <a:ext cx="7068337" cy="56490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3349403727"/>
              </p:ext>
            </p:extLst>
          </p:nvPr>
        </p:nvGraphicFramePr>
        <p:xfrm>
          <a:off x="8992491" y="2696815"/>
          <a:ext cx="7825251" cy="56488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4123553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969123" y="610905"/>
            <a:ext cx="81369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Natıve Process Table</a:t>
            </a:r>
            <a:endParaRPr lang="tr-TR" sz="5000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6969555" y="8601470"/>
            <a:ext cx="825397" cy="25922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54536" y="-2460908"/>
            <a:ext cx="1168254" cy="9003175"/>
          </a:xfrm>
          <a:prstGeom prst="rect">
            <a:avLst/>
          </a:prstGeom>
        </p:spPr>
      </p:pic>
      <p:pic>
        <p:nvPicPr>
          <p:cNvPr id="118" name="Picture 1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0443" y="8925129"/>
            <a:ext cx="1080120" cy="972486"/>
          </a:xfrm>
          <a:prstGeom prst="rect">
            <a:avLst/>
          </a:prstGeom>
        </p:spPr>
      </p:pic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880202734"/>
              </p:ext>
            </p:extLst>
          </p:nvPr>
        </p:nvGraphicFramePr>
        <p:xfrm>
          <a:off x="3048529" y="968623"/>
          <a:ext cx="12194117" cy="663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761273" y="5433119"/>
            <a:ext cx="1800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Phase Tıtle</a:t>
            </a:r>
            <a:endParaRPr lang="tr-TR" sz="2200" b="1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113201" y="5865167"/>
            <a:ext cx="30800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Lorem ipsum dolor sit amet, consectetuer adipiscing elit, sed diam nonummy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297777" y="5433119"/>
            <a:ext cx="1800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Phase Tıtle</a:t>
            </a:r>
            <a:endParaRPr lang="tr-TR" sz="2200" b="1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49705" y="5865167"/>
            <a:ext cx="30800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Lorem ipsum dolor sit amet, consectetuer adipiscing elit, sed diam nonummy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762273" y="5433119"/>
            <a:ext cx="1800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Phase Tıtle</a:t>
            </a:r>
            <a:endParaRPr lang="tr-TR" sz="2200" b="1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114201" y="5865167"/>
            <a:ext cx="30800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Lorem ipsum dolor sit amet, consectetuer adipiscing elit, sed diam nonummy </a:t>
            </a:r>
          </a:p>
        </p:txBody>
      </p:sp>
    </p:spTree>
    <p:extLst>
      <p:ext uri="{BB962C8B-B14F-4D97-AF65-F5344CB8AC3E}">
        <p14:creationId xmlns:p14="http://schemas.microsoft.com/office/powerpoint/2010/main" val="3986673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6337275" y="536575"/>
            <a:ext cx="312312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6600" dirty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t</a:t>
            </a:r>
            <a:r>
              <a:rPr lang="tr-TR" sz="6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itle</a:t>
            </a:r>
            <a:endParaRPr lang="tr-TR" sz="6600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434809" y="831721"/>
            <a:ext cx="4463306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SUB TITLE</a:t>
            </a:r>
            <a:endParaRPr lang="tr-TR" sz="3700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0443" y="8925129"/>
            <a:ext cx="1080120" cy="97248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423433" y="2696815"/>
            <a:ext cx="15355002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Lorem ipsum dolor sit amet, consectetuer adipiscing elit, sed diam nonummy </a:t>
            </a:r>
            <a:endParaRPr lang="tr-TR" sz="3000" dirty="0" smtClean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  <a:cs typeface="Klavika" panose="020B0706030404030204" pitchFamily="34" charset="0"/>
            </a:endParaRPr>
          </a:p>
          <a:p>
            <a:r>
              <a:rPr lang="tr-TR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nibh </a:t>
            </a:r>
            <a:r>
              <a:rPr lang="tr-TR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euismod tincidunt </a:t>
            </a:r>
            <a:r>
              <a:rPr lang="tr-TR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utlaoreet </a:t>
            </a:r>
            <a:r>
              <a:rPr lang="tr-TR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dolore magna </a:t>
            </a:r>
          </a:p>
          <a:p>
            <a:r>
              <a:rPr lang="tr-TR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aliquam erat volutpat. Ut wisi enim ad minim veniam, quis nostrud exerci </a:t>
            </a:r>
            <a:endParaRPr lang="tr-TR" sz="3000" dirty="0" smtClean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  <a:cs typeface="Klavika" panose="020B0706030404030204" pitchFamily="34" charset="0"/>
            </a:endParaRPr>
          </a:p>
          <a:p>
            <a:r>
              <a:rPr lang="tr-TR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tation </a:t>
            </a:r>
            <a:r>
              <a:rPr lang="tr-TR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ullamcorper suscipit lobortis nisl ut aliquip ex </a:t>
            </a:r>
          </a:p>
          <a:p>
            <a:r>
              <a:rPr lang="tr-TR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ea commodo consequat. Duis autem vel eum iriure dolor in </a:t>
            </a:r>
            <a:endParaRPr lang="tr-TR" sz="3000" dirty="0" smtClean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  <a:cs typeface="Klavika" panose="020B0706030404030204" pitchFamily="34" charset="0"/>
            </a:endParaRPr>
          </a:p>
          <a:p>
            <a:r>
              <a:rPr lang="tr-TR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hendrerit </a:t>
            </a:r>
            <a:r>
              <a:rPr lang="tr-TR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in vulputate velit esse molestie consequat, vel illum dolore </a:t>
            </a:r>
          </a:p>
          <a:p>
            <a:r>
              <a:rPr lang="tr-TR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eu feugiat nulla facilisis at vero eros et accumsan et </a:t>
            </a:r>
            <a:r>
              <a:rPr lang="tr-TR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iusto</a:t>
            </a:r>
          </a:p>
          <a:p>
            <a:r>
              <a:rPr lang="tr-TR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odio </a:t>
            </a:r>
            <a:r>
              <a:rPr lang="tr-TR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dignissim qui blandit praesent luptatum zzril delenit augue duis </a:t>
            </a:r>
          </a:p>
          <a:p>
            <a:r>
              <a:rPr lang="tr-TR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dolore te feugait nulla facilisi. Nam liber tempor cum </a:t>
            </a:r>
            <a:r>
              <a:rPr lang="tr-TR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sol</a:t>
            </a:r>
          </a:p>
          <a:p>
            <a:r>
              <a:rPr lang="tr-TR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uta </a:t>
            </a:r>
            <a:r>
              <a:rPr lang="tr-TR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nobis eleifend option congue nihil imperdiet doming id quod mazim </a:t>
            </a:r>
          </a:p>
          <a:p>
            <a:r>
              <a:rPr lang="tr-TR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placerat facer possim assum. Typi non habent claritatem </a:t>
            </a:r>
            <a:endParaRPr lang="tr-TR" sz="3000" dirty="0" smtClean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  <a:cs typeface="Klavika" panose="020B0706030404030204" pitchFamily="34" charset="0"/>
            </a:endParaRPr>
          </a:p>
          <a:p>
            <a:r>
              <a:rPr lang="tr-TR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insitam</a:t>
            </a:r>
            <a:r>
              <a:rPr lang="tr-TR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; est usus legentis in iis qui facit eorum claritatem. hendrerit in vulputate velit esse molestie consequat, vel illum dolore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6254" y="-39489"/>
            <a:ext cx="825397" cy="25922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6969555" y="8601470"/>
            <a:ext cx="825397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591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936677" y="1594634"/>
            <a:ext cx="2323284" cy="729533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486653" y="5433119"/>
            <a:ext cx="71873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6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ıntermıssıon</a:t>
            </a:r>
            <a:endParaRPr lang="tr-TR" sz="6000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10767" y="6176838"/>
            <a:ext cx="4463306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15 mınutes</a:t>
            </a:r>
            <a:endParaRPr lang="tr-TR" sz="3700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6511" y="2590086"/>
            <a:ext cx="2411817" cy="233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867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454501979"/>
              </p:ext>
            </p:extLst>
          </p:nvPr>
        </p:nvGraphicFramePr>
        <p:xfrm>
          <a:off x="3024907" y="248543"/>
          <a:ext cx="12194117" cy="81294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4969123" y="610905"/>
            <a:ext cx="81369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Natıve Process Table</a:t>
            </a:r>
            <a:endParaRPr lang="tr-TR" sz="5000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6969555" y="8601470"/>
            <a:ext cx="825397" cy="25922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54536" y="-2460908"/>
            <a:ext cx="1168254" cy="9003175"/>
          </a:xfrm>
          <a:prstGeom prst="rect">
            <a:avLst/>
          </a:prstGeom>
        </p:spPr>
      </p:pic>
      <p:pic>
        <p:nvPicPr>
          <p:cNvPr id="118" name="Picture 11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0443" y="8925129"/>
            <a:ext cx="1080120" cy="97248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081405" y="5497634"/>
            <a:ext cx="1800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Phase Tıtle</a:t>
            </a:r>
            <a:endParaRPr lang="tr-TR" sz="2200" b="1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33333" y="5929682"/>
            <a:ext cx="30800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Lorem ipsum dolor sit amet, consectetuer adipiscing elit, sed diam nonummy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041845" y="5497634"/>
            <a:ext cx="1800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Phase Tıtle</a:t>
            </a:r>
            <a:endParaRPr lang="tr-TR" sz="2200" b="1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393773" y="5929682"/>
            <a:ext cx="30800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Lorem ipsum dolor sit amet, consectetuer adipiscing elit, sed diam nonummy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930277" y="5502858"/>
            <a:ext cx="1800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Phase Tıtle</a:t>
            </a:r>
            <a:endParaRPr lang="tr-TR" sz="2200" b="1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282205" y="5934906"/>
            <a:ext cx="30800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Lorem ipsum dolor sit amet, consectetuer adipiscing elit, sed diam nonummy </a:t>
            </a:r>
          </a:p>
        </p:txBody>
      </p:sp>
    </p:spTree>
    <p:extLst>
      <p:ext uri="{BB962C8B-B14F-4D97-AF65-F5344CB8AC3E}">
        <p14:creationId xmlns:p14="http://schemas.microsoft.com/office/powerpoint/2010/main" val="1812695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969123" y="610905"/>
            <a:ext cx="81369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Natıve Graphs</a:t>
            </a:r>
            <a:endParaRPr lang="tr-TR" sz="5000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6969555" y="8601470"/>
            <a:ext cx="825397" cy="25922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54536" y="-2460908"/>
            <a:ext cx="1168254" cy="9003175"/>
          </a:xfrm>
          <a:prstGeom prst="rect">
            <a:avLst/>
          </a:prstGeom>
        </p:spPr>
      </p:pic>
      <p:pic>
        <p:nvPicPr>
          <p:cNvPr id="118" name="Picture 1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0443" y="8925129"/>
            <a:ext cx="1080120" cy="972486"/>
          </a:xfrm>
          <a:prstGeom prst="rect">
            <a:avLst/>
          </a:prstGeom>
        </p:spPr>
      </p:pic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3545650976"/>
              </p:ext>
            </p:extLst>
          </p:nvPr>
        </p:nvGraphicFramePr>
        <p:xfrm>
          <a:off x="8377120" y="3128863"/>
          <a:ext cx="7609227" cy="50728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904639666"/>
              </p:ext>
            </p:extLst>
          </p:nvPr>
        </p:nvGraphicFramePr>
        <p:xfrm>
          <a:off x="1752384" y="3080857"/>
          <a:ext cx="7681235" cy="51208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512598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545804" y="1545033"/>
            <a:ext cx="7200800" cy="7200800"/>
          </a:xfrm>
          <a:prstGeom prst="ellipse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TextBox 10"/>
          <p:cNvSpPr txBox="1"/>
          <p:nvPr/>
        </p:nvSpPr>
        <p:spPr>
          <a:xfrm>
            <a:off x="4970211" y="4355321"/>
            <a:ext cx="81369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Chapter Three</a:t>
            </a:r>
            <a:endParaRPr lang="tr-TR" sz="5000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507998" y="3313040"/>
            <a:ext cx="1168254" cy="450158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970211" y="5433119"/>
            <a:ext cx="81369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Transıtıon Slıde</a:t>
            </a:r>
            <a:endParaRPr lang="tr-TR" sz="3000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</p:spTree>
    <p:extLst>
      <p:ext uri="{BB962C8B-B14F-4D97-AF65-F5344CB8AC3E}">
        <p14:creationId xmlns:p14="http://schemas.microsoft.com/office/powerpoint/2010/main" val="65128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969123" y="610905"/>
            <a:ext cx="81369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Custom Graphs</a:t>
            </a:r>
            <a:endParaRPr lang="tr-TR" sz="5000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6969555" y="8601470"/>
            <a:ext cx="825397" cy="25922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54536" y="-2460908"/>
            <a:ext cx="1168254" cy="9003175"/>
          </a:xfrm>
          <a:prstGeom prst="rect">
            <a:avLst/>
          </a:prstGeom>
        </p:spPr>
      </p:pic>
      <p:pic>
        <p:nvPicPr>
          <p:cNvPr id="118" name="Picture 1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0443" y="8925129"/>
            <a:ext cx="1080120" cy="97248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630" y="2840831"/>
            <a:ext cx="3313587" cy="321351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070" y="2840831"/>
            <a:ext cx="3313587" cy="321351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2934" y="2840831"/>
            <a:ext cx="3313587" cy="32135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0486" y="2840831"/>
            <a:ext cx="3313587" cy="321351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318937" y="6078855"/>
            <a:ext cx="1800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25 percent</a:t>
            </a:r>
            <a:endParaRPr lang="tr-TR" sz="2200" b="1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70865" y="6510903"/>
            <a:ext cx="30800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Lorem ipsum dolor sit amet, consectetuer adipiscing elit, sed diam nonummy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067671" y="6078855"/>
            <a:ext cx="1800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50 percent</a:t>
            </a:r>
            <a:endParaRPr lang="tr-TR" sz="2200" b="1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19599" y="6510903"/>
            <a:ext cx="30800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Lorem ipsum dolor sit amet, consectetuer adipiscing elit, sed diam nonummy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040079" y="6078855"/>
            <a:ext cx="1800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75 percent</a:t>
            </a:r>
            <a:endParaRPr lang="tr-TR" sz="2200" b="1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392007" y="6510903"/>
            <a:ext cx="30800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Lorem ipsum dolor sit amet, consectetuer adipiscing elit, sed diam nonummy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4346449" y="6078855"/>
            <a:ext cx="1800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60 percent</a:t>
            </a:r>
            <a:endParaRPr lang="tr-TR" sz="2200" b="1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3698377" y="6510903"/>
            <a:ext cx="30800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Lorem ipsum dolor sit amet, consectetuer adipiscing elit, sed diam nonummy </a:t>
            </a:r>
          </a:p>
        </p:txBody>
      </p:sp>
    </p:spTree>
    <p:extLst>
      <p:ext uri="{BB962C8B-B14F-4D97-AF65-F5344CB8AC3E}">
        <p14:creationId xmlns:p14="http://schemas.microsoft.com/office/powerpoint/2010/main" val="2515880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969123" y="610905"/>
            <a:ext cx="81369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5000" dirty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P</a:t>
            </a:r>
            <a:r>
              <a:rPr lang="tr-TR" sz="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latforms</a:t>
            </a:r>
            <a:endParaRPr lang="tr-TR" sz="5000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6969555" y="8601470"/>
            <a:ext cx="825397" cy="25922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54536" y="-2460908"/>
            <a:ext cx="1168254" cy="9003175"/>
          </a:xfrm>
          <a:prstGeom prst="rect">
            <a:avLst/>
          </a:prstGeom>
        </p:spPr>
      </p:pic>
      <p:pic>
        <p:nvPicPr>
          <p:cNvPr id="118" name="Picture 1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0443" y="8925129"/>
            <a:ext cx="1080120" cy="97248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585" y="2912839"/>
            <a:ext cx="5840282" cy="396825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9963" y="3488903"/>
            <a:ext cx="4279365" cy="278095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835" y="2912839"/>
            <a:ext cx="2391862" cy="350602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944787" y="6665245"/>
            <a:ext cx="32403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mobıle</a:t>
            </a:r>
            <a:endParaRPr lang="tr-TR" sz="4000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29363" y="6665245"/>
            <a:ext cx="32403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desktop</a:t>
            </a:r>
            <a:endParaRPr lang="tr-TR" sz="4000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136920" y="6665245"/>
            <a:ext cx="32403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portable</a:t>
            </a:r>
            <a:endParaRPr lang="tr-TR" sz="4000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</p:spTree>
    <p:extLst>
      <p:ext uri="{BB962C8B-B14F-4D97-AF65-F5344CB8AC3E}">
        <p14:creationId xmlns:p14="http://schemas.microsoft.com/office/powerpoint/2010/main" val="3166375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969123" y="610905"/>
            <a:ext cx="81369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People Infographıcs</a:t>
            </a:r>
            <a:endParaRPr lang="tr-TR" sz="5000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6969555" y="8601470"/>
            <a:ext cx="825397" cy="25922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54536" y="-2460908"/>
            <a:ext cx="1168254" cy="9003175"/>
          </a:xfrm>
          <a:prstGeom prst="rect">
            <a:avLst/>
          </a:prstGeom>
        </p:spPr>
      </p:pic>
      <p:pic>
        <p:nvPicPr>
          <p:cNvPr id="118" name="Picture 1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0443" y="8925129"/>
            <a:ext cx="1080120" cy="97248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3579" y="2713945"/>
            <a:ext cx="850794" cy="177269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5667" y="2713945"/>
            <a:ext cx="850794" cy="177269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1491" y="2713945"/>
            <a:ext cx="850794" cy="177269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403" y="2713945"/>
            <a:ext cx="850794" cy="177269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315" y="2713945"/>
            <a:ext cx="850794" cy="177269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227" y="2713945"/>
            <a:ext cx="850794" cy="177269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139" y="2713945"/>
            <a:ext cx="850794" cy="177269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7755" y="2713945"/>
            <a:ext cx="850794" cy="177269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9843" y="2713945"/>
            <a:ext cx="850794" cy="177269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1931" y="2713945"/>
            <a:ext cx="850794" cy="1772699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304827" y="4487958"/>
            <a:ext cx="1363726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Dıd you know that 6 out of 10 men can’t jump</a:t>
            </a:r>
            <a:endParaRPr lang="tr-TR" sz="3500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1343" y="5958820"/>
            <a:ext cx="829330" cy="16561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1263" y="5958820"/>
            <a:ext cx="829330" cy="165618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8665" y="5958820"/>
            <a:ext cx="829330" cy="165618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6417" y="5958820"/>
            <a:ext cx="829330" cy="165618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9095" y="5958820"/>
            <a:ext cx="829330" cy="1656184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249" y="5958820"/>
            <a:ext cx="829330" cy="1656184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169" y="5958820"/>
            <a:ext cx="829330" cy="1656184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089" y="5958820"/>
            <a:ext cx="829330" cy="1656184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009" y="5958820"/>
            <a:ext cx="829330" cy="165618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929" y="5958820"/>
            <a:ext cx="829330" cy="1656184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2304827" y="7610489"/>
            <a:ext cx="1363726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Dıd you know that 8 out of 10 women can dance</a:t>
            </a:r>
            <a:endParaRPr lang="tr-TR" sz="3500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</p:spTree>
    <p:extLst>
      <p:ext uri="{BB962C8B-B14F-4D97-AF65-F5344CB8AC3E}">
        <p14:creationId xmlns:p14="http://schemas.microsoft.com/office/powerpoint/2010/main" val="266304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969123" y="610905"/>
            <a:ext cx="81369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Prıcıng Plans</a:t>
            </a:r>
            <a:endParaRPr lang="tr-TR" sz="5000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6969555" y="8601470"/>
            <a:ext cx="825397" cy="25922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573512" y="3879535"/>
            <a:ext cx="1168254" cy="3082233"/>
          </a:xfrm>
          <a:prstGeom prst="rect">
            <a:avLst/>
          </a:prstGeom>
        </p:spPr>
      </p:pic>
      <p:pic>
        <p:nvPicPr>
          <p:cNvPr id="118" name="Picture 1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0443" y="8925129"/>
            <a:ext cx="1080120" cy="97248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798701" y="5420653"/>
            <a:ext cx="27178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Lorem ipsum dolor sit amet, consectetuer adipiscing elit, sed diam nonummy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257539" y="4540921"/>
            <a:ext cx="1800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Budget</a:t>
            </a:r>
            <a:endParaRPr lang="tr-TR" sz="2200" b="1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68999" y="3879536"/>
            <a:ext cx="1168254" cy="308223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8153026" y="4540922"/>
            <a:ext cx="1800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Premıum</a:t>
            </a:r>
            <a:endParaRPr lang="tr-TR" sz="2200" b="1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916887" y="3879537"/>
            <a:ext cx="1168254" cy="3082233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1600914" y="4540923"/>
            <a:ext cx="1800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Supreme</a:t>
            </a:r>
            <a:endParaRPr lang="tr-TR" sz="2200" b="1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54536" y="-2460908"/>
            <a:ext cx="1168254" cy="9003175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7694188" y="5420653"/>
            <a:ext cx="27178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Lorem ipsum dolor sit amet, consectetuer adipiscing elit, sed diam nonummy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1142076" y="5420653"/>
            <a:ext cx="27178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Lorem ipsum dolor sit amet, consectetuer adipiscing elit, sed diam nonummy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1091" y="3416895"/>
            <a:ext cx="941929" cy="10717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0082" y="3416895"/>
            <a:ext cx="941929" cy="107172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9523" y="3344887"/>
            <a:ext cx="941929" cy="1071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048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969123" y="610905"/>
            <a:ext cx="81369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Natıve Hıerarchy</a:t>
            </a:r>
            <a:endParaRPr lang="tr-TR" sz="5000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6969555" y="8601470"/>
            <a:ext cx="825397" cy="25922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54536" y="-2460908"/>
            <a:ext cx="1168254" cy="9003175"/>
          </a:xfrm>
          <a:prstGeom prst="rect">
            <a:avLst/>
          </a:prstGeom>
        </p:spPr>
      </p:pic>
      <p:pic>
        <p:nvPicPr>
          <p:cNvPr id="118" name="Picture 1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0443" y="8925129"/>
            <a:ext cx="1080120" cy="972486"/>
          </a:xfrm>
          <a:prstGeom prst="rect">
            <a:avLst/>
          </a:prstGeom>
        </p:spPr>
      </p:pic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593541108"/>
              </p:ext>
            </p:extLst>
          </p:nvPr>
        </p:nvGraphicFramePr>
        <p:xfrm>
          <a:off x="3791714" y="2192759"/>
          <a:ext cx="10491722" cy="68730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118915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843551158"/>
              </p:ext>
            </p:extLst>
          </p:nvPr>
        </p:nvGraphicFramePr>
        <p:xfrm>
          <a:off x="3000142" y="1080382"/>
          <a:ext cx="12194117" cy="81294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4969123" y="610905"/>
            <a:ext cx="81369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Natıve Hıerarchy</a:t>
            </a:r>
            <a:endParaRPr lang="tr-TR" sz="5000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6969555" y="8601470"/>
            <a:ext cx="825397" cy="25922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54536" y="-2460908"/>
            <a:ext cx="1168254" cy="9003175"/>
          </a:xfrm>
          <a:prstGeom prst="rect">
            <a:avLst/>
          </a:prstGeom>
        </p:spPr>
      </p:pic>
      <p:pic>
        <p:nvPicPr>
          <p:cNvPr id="118" name="Picture 11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0443" y="8925129"/>
            <a:ext cx="1080120" cy="972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231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009873" y="1040631"/>
            <a:ext cx="446330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TITLE</a:t>
            </a:r>
            <a:endParaRPr lang="tr-TR" sz="4500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0443" y="8925129"/>
            <a:ext cx="1080120" cy="97248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08683" y="2264767"/>
            <a:ext cx="7128792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Lorem ipsum dolor sit amet, consectetuer adipiscing elit, sed diam nonummy </a:t>
            </a:r>
            <a:endParaRPr lang="tr-TR" sz="3000" dirty="0" smtClean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  <a:cs typeface="Klavika" panose="020B0706030404030204" pitchFamily="34" charset="0"/>
            </a:endParaRPr>
          </a:p>
          <a:p>
            <a:r>
              <a:rPr lang="tr-TR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nibh </a:t>
            </a:r>
            <a:r>
              <a:rPr lang="tr-TR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euismod tincidunt </a:t>
            </a:r>
            <a:r>
              <a:rPr lang="tr-TR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utlaoreet </a:t>
            </a:r>
            <a:r>
              <a:rPr lang="tr-TR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dolore magna </a:t>
            </a:r>
          </a:p>
          <a:p>
            <a:r>
              <a:rPr lang="tr-TR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aliquam erat volutpat. Ut wisi enim ad minim veniam, quis </a:t>
            </a:r>
            <a:r>
              <a:rPr lang="tr-TR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nostrudexerci </a:t>
            </a:r>
          </a:p>
          <a:p>
            <a:r>
              <a:rPr lang="tr-TR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tation </a:t>
            </a:r>
            <a:r>
              <a:rPr lang="tr-TR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ullamcorper suscipit lobortis nisl ut aliquip ex </a:t>
            </a:r>
          </a:p>
          <a:p>
            <a:r>
              <a:rPr lang="tr-TR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ea commodo consequat. Duis autem vel eum iriure dolor in </a:t>
            </a:r>
            <a:endParaRPr lang="tr-TR" sz="3000" dirty="0" smtClean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  <a:cs typeface="Klavika" panose="020B0706030404030204" pitchFamily="34" charset="0"/>
            </a:endParaRPr>
          </a:p>
          <a:p>
            <a:r>
              <a:rPr lang="tr-TR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hendrerit </a:t>
            </a:r>
            <a:r>
              <a:rPr lang="tr-TR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in vulputate velit esse molestie consequat, vel illum </a:t>
            </a:r>
            <a:r>
              <a:rPr lang="tr-TR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dolore</a:t>
            </a:r>
            <a:endParaRPr lang="tr-TR" sz="3000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  <a:cs typeface="Klavika" panose="020B070603040403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6969555" y="8601470"/>
            <a:ext cx="825397" cy="259228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865667" y="2264767"/>
            <a:ext cx="7128792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tr-TR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Lorem ipsum dolor sit amet, consectetuer adipiscing elit, sed diam nonummy </a:t>
            </a:r>
            <a:endParaRPr lang="tr-TR" sz="3000" dirty="0" smtClean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  <a:cs typeface="Klavika" panose="020B0706030404030204" pitchFamily="34" charset="0"/>
            </a:endParaRPr>
          </a:p>
          <a:p>
            <a:pPr algn="r"/>
            <a:r>
              <a:rPr lang="tr-TR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nibh </a:t>
            </a:r>
            <a:r>
              <a:rPr lang="tr-TR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euismod tincidunt </a:t>
            </a:r>
            <a:r>
              <a:rPr lang="tr-TR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utlaoreet </a:t>
            </a:r>
            <a:r>
              <a:rPr lang="tr-TR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dolore magna </a:t>
            </a:r>
          </a:p>
          <a:p>
            <a:pPr algn="r"/>
            <a:r>
              <a:rPr lang="tr-TR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aliquam erat volutpat. Ut wisi enim ad minim veniam, quis </a:t>
            </a:r>
            <a:r>
              <a:rPr lang="tr-TR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nostrudexerci </a:t>
            </a:r>
          </a:p>
          <a:p>
            <a:pPr algn="r"/>
            <a:r>
              <a:rPr lang="tr-TR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tation </a:t>
            </a:r>
            <a:r>
              <a:rPr lang="tr-TR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ullamcorper suscipit lobortis nisl ut aliquip ex </a:t>
            </a:r>
          </a:p>
          <a:p>
            <a:pPr algn="r"/>
            <a:r>
              <a:rPr lang="tr-TR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ea commodo consequat. Duis autem vel eum iriure dolor in </a:t>
            </a:r>
            <a:endParaRPr lang="tr-TR" sz="3000" dirty="0" smtClean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  <a:cs typeface="Klavika" panose="020B0706030404030204" pitchFamily="34" charset="0"/>
            </a:endParaRPr>
          </a:p>
          <a:p>
            <a:pPr algn="r"/>
            <a:r>
              <a:rPr lang="tr-TR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hendrerit </a:t>
            </a:r>
            <a:r>
              <a:rPr lang="tr-TR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in vulputate velit esse molestie consequat, vel illum </a:t>
            </a:r>
            <a:r>
              <a:rPr lang="tr-TR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dolore</a:t>
            </a:r>
            <a:endParaRPr lang="tr-TR" sz="3000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  <a:cs typeface="Klavika" panose="020B07060304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529963" y="1040631"/>
            <a:ext cx="446330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tr-TR" sz="4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TITLE</a:t>
            </a:r>
            <a:endParaRPr lang="tr-TR" sz="4500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3539" y="810167"/>
            <a:ext cx="1168254" cy="900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795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93"/>
            <a:ext cx="7057355" cy="10289481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TextBox 15"/>
          <p:cNvSpPr txBox="1"/>
          <p:nvPr/>
        </p:nvSpPr>
        <p:spPr>
          <a:xfrm>
            <a:off x="576635" y="548769"/>
            <a:ext cx="61209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PHOTO WITH CAPTION</a:t>
            </a:r>
            <a:endParaRPr lang="tr-TR" sz="4000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053277" y="-1147549"/>
            <a:ext cx="1168254" cy="583264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224850" y="1904727"/>
            <a:ext cx="4824536" cy="763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500" dirty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Lorem ipsum dolor sit amet, consectetuer adipiscing elit, sed diam nonummy </a:t>
            </a:r>
            <a:endParaRPr lang="tr-TR" sz="3500" dirty="0" smtClean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  <a:cs typeface="Klavika" panose="020B0706030404030204" pitchFamily="34" charset="0"/>
            </a:endParaRPr>
          </a:p>
          <a:p>
            <a:r>
              <a:rPr lang="tr-TR" sz="3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nibh </a:t>
            </a:r>
            <a:r>
              <a:rPr lang="tr-TR" sz="3500" dirty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euismod tincidunt </a:t>
            </a:r>
            <a:r>
              <a:rPr lang="tr-TR" sz="3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utlaoreet </a:t>
            </a:r>
            <a:r>
              <a:rPr lang="tr-TR" sz="3500" dirty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dolore magna </a:t>
            </a:r>
          </a:p>
          <a:p>
            <a:r>
              <a:rPr lang="tr-TR" sz="3500" dirty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aliquam erat volutpat. Ut wisi enim ad minim veniam, quis </a:t>
            </a:r>
            <a:r>
              <a:rPr lang="tr-TR" sz="3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nostrudexerci </a:t>
            </a:r>
          </a:p>
          <a:p>
            <a:r>
              <a:rPr lang="tr-TR" sz="3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tation </a:t>
            </a:r>
            <a:r>
              <a:rPr lang="tr-TR" sz="3500" dirty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ullamcorper suscipit lobortis nisl </a:t>
            </a:r>
            <a:r>
              <a:rPr lang="tr-TR" sz="3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ut</a:t>
            </a:r>
            <a:endParaRPr lang="tr-TR" sz="3500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  <a:cs typeface="Klavika" panose="020B07060304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9392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3101489" y="2901379"/>
            <a:ext cx="691276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Websıte.com</a:t>
            </a:r>
            <a:endParaRPr lang="tr-TR" sz="3500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6969555" y="8601470"/>
            <a:ext cx="825397" cy="25922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776" y="2192759"/>
            <a:ext cx="1168254" cy="7200800"/>
          </a:xfrm>
          <a:prstGeom prst="rect">
            <a:avLst/>
          </a:prstGeom>
        </p:spPr>
      </p:pic>
      <p:pic>
        <p:nvPicPr>
          <p:cNvPr id="118" name="Picture 1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0443" y="8925129"/>
            <a:ext cx="1080120" cy="9724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127" y="2928222"/>
            <a:ext cx="502606" cy="4874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090" y="6412641"/>
            <a:ext cx="672136" cy="65183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136" y="7394624"/>
            <a:ext cx="502606" cy="48742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127" y="3803778"/>
            <a:ext cx="502606" cy="487427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127" y="4684449"/>
            <a:ext cx="502606" cy="487427"/>
          </a:xfrm>
          <a:prstGeom prst="rect">
            <a:avLst/>
          </a:prstGeom>
        </p:spPr>
      </p:pic>
      <p:pic>
        <p:nvPicPr>
          <p:cNvPr id="96" name="Picture 9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093" y="5569897"/>
            <a:ext cx="502606" cy="487427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3101489" y="3704927"/>
            <a:ext cx="691276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Skype ıd</a:t>
            </a:r>
            <a:endParaRPr lang="tr-TR" sz="3500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101489" y="4588043"/>
            <a:ext cx="1158871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Facebook/companyınformatıon</a:t>
            </a:r>
            <a:endParaRPr lang="tr-TR" sz="3500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101489" y="5508907"/>
            <a:ext cx="691276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Twıtter/companyname</a:t>
            </a:r>
            <a:endParaRPr lang="tr-TR" sz="3500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101489" y="6423689"/>
            <a:ext cx="691276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maılınformatıon@company</a:t>
            </a:r>
            <a:endParaRPr lang="tr-TR" sz="3500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101489" y="7322457"/>
            <a:ext cx="691276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lınkedın@company</a:t>
            </a:r>
            <a:endParaRPr lang="tr-TR" sz="3500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368723" y="1472679"/>
            <a:ext cx="81369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Contact Us</a:t>
            </a:r>
            <a:endParaRPr lang="tr-TR" sz="5000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</p:spTree>
    <p:extLst>
      <p:ext uri="{BB962C8B-B14F-4D97-AF65-F5344CB8AC3E}">
        <p14:creationId xmlns:p14="http://schemas.microsoft.com/office/powerpoint/2010/main" val="175612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970211" y="4211305"/>
            <a:ext cx="81369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Thank You For Lıstenıng</a:t>
            </a:r>
            <a:endParaRPr lang="tr-TR" sz="5000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6969555" y="8601470"/>
            <a:ext cx="825397" cy="25922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54536" y="1139492"/>
            <a:ext cx="1168254" cy="9003175"/>
          </a:xfrm>
          <a:prstGeom prst="rect">
            <a:avLst/>
          </a:prstGeom>
        </p:spPr>
      </p:pic>
      <p:pic>
        <p:nvPicPr>
          <p:cNvPr id="118" name="Picture 1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0443" y="8925129"/>
            <a:ext cx="1080120" cy="97248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970211" y="5601523"/>
            <a:ext cx="81369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We’ll be answerıng questıons now</a:t>
            </a:r>
            <a:endParaRPr lang="tr-TR" sz="3000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562499" y="1472679"/>
            <a:ext cx="29523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8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?</a:t>
            </a:r>
            <a:endParaRPr lang="tr-TR" sz="18000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</p:spTree>
    <p:extLst>
      <p:ext uri="{BB962C8B-B14F-4D97-AF65-F5344CB8AC3E}">
        <p14:creationId xmlns:p14="http://schemas.microsoft.com/office/powerpoint/2010/main" val="4012041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009873" y="1040631"/>
            <a:ext cx="446330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TITLE</a:t>
            </a:r>
            <a:endParaRPr lang="tr-TR" sz="4500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0443" y="8925129"/>
            <a:ext cx="1080120" cy="97248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32619" y="2264767"/>
            <a:ext cx="482453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Lorem ipsum dolor sit amet, consectetuer adipiscing elit, sed diam nonummy </a:t>
            </a:r>
            <a:endParaRPr lang="tr-TR" sz="3000" dirty="0" smtClean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  <a:cs typeface="Klavika" panose="020B0706030404030204" pitchFamily="34" charset="0"/>
            </a:endParaRPr>
          </a:p>
          <a:p>
            <a:r>
              <a:rPr lang="tr-TR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nibh </a:t>
            </a:r>
            <a:r>
              <a:rPr lang="tr-TR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euismod tincidunt </a:t>
            </a:r>
            <a:r>
              <a:rPr lang="tr-TR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utlaoreet </a:t>
            </a:r>
            <a:r>
              <a:rPr lang="tr-TR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dolore magna </a:t>
            </a:r>
          </a:p>
          <a:p>
            <a:r>
              <a:rPr lang="tr-TR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aliquam erat volutpat. Ut wisi enim ad minim veniam, quis </a:t>
            </a:r>
            <a:r>
              <a:rPr lang="tr-TR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nostrudexerci </a:t>
            </a:r>
          </a:p>
          <a:p>
            <a:r>
              <a:rPr lang="tr-TR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tation </a:t>
            </a:r>
            <a:r>
              <a:rPr lang="tr-TR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ullamcorper suscipit lobortis nisl </a:t>
            </a:r>
            <a:r>
              <a:rPr lang="tr-TR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ut</a:t>
            </a:r>
            <a:endParaRPr lang="tr-TR" sz="3000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  <a:cs typeface="Klavika" panose="020B070603040403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6969555" y="8601470"/>
            <a:ext cx="825397" cy="259228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203" y="810167"/>
            <a:ext cx="1168254" cy="900317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986537" y="1040631"/>
            <a:ext cx="446330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TITLE</a:t>
            </a:r>
            <a:endParaRPr lang="tr-TR" sz="4500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31710" y="2264767"/>
            <a:ext cx="4824536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Lorem ipsum dolor sit amet, consectetuer adipiscing elit, sed diam nonummy </a:t>
            </a:r>
            <a:endParaRPr lang="tr-TR" sz="3000" dirty="0" smtClean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  <a:cs typeface="Klavika" panose="020B0706030404030204" pitchFamily="34" charset="0"/>
            </a:endParaRPr>
          </a:p>
          <a:p>
            <a:pPr algn="ctr"/>
            <a:r>
              <a:rPr lang="tr-TR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nibh </a:t>
            </a:r>
            <a:r>
              <a:rPr lang="tr-TR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euismod tincidunt </a:t>
            </a:r>
            <a:r>
              <a:rPr lang="tr-TR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utlaoreet </a:t>
            </a:r>
            <a:r>
              <a:rPr lang="tr-TR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dolore magna </a:t>
            </a:r>
          </a:p>
          <a:p>
            <a:pPr algn="ctr"/>
            <a:r>
              <a:rPr lang="tr-TR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aliquam erat volutpat. Ut wisi enim ad minim veniam, quis </a:t>
            </a:r>
            <a:r>
              <a:rPr lang="tr-TR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nostrudexerci </a:t>
            </a:r>
          </a:p>
          <a:p>
            <a:pPr algn="ctr"/>
            <a:r>
              <a:rPr lang="tr-TR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tation </a:t>
            </a:r>
            <a:r>
              <a:rPr lang="tr-TR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ullamcorper suscipit lobortis nisl ut aliquip ex </a:t>
            </a:r>
            <a:r>
              <a:rPr lang="tr-TR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ea commodo</a:t>
            </a:r>
            <a:endParaRPr lang="tr-TR" sz="3000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  <a:cs typeface="Klavika" panose="020B070603040403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593860" y="810167"/>
            <a:ext cx="1168254" cy="900317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2601971" y="1040631"/>
            <a:ext cx="446330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tr-TR" sz="4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TITLE</a:t>
            </a:r>
            <a:endParaRPr lang="tr-TR" sz="4500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962011" y="2264767"/>
            <a:ext cx="4824536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tr-TR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Lorem ipsum dolor sit amet, consectetuer adipiscing elit, sed diam nonummy </a:t>
            </a:r>
            <a:endParaRPr lang="tr-TR" sz="3000" dirty="0" smtClean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  <a:cs typeface="Klavika" panose="020B0706030404030204" pitchFamily="34" charset="0"/>
            </a:endParaRPr>
          </a:p>
          <a:p>
            <a:pPr algn="r"/>
            <a:r>
              <a:rPr lang="tr-TR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nibh </a:t>
            </a:r>
            <a:r>
              <a:rPr lang="tr-TR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euismod tincidunt </a:t>
            </a:r>
            <a:r>
              <a:rPr lang="tr-TR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utlaoreet </a:t>
            </a:r>
            <a:r>
              <a:rPr lang="tr-TR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dolore magna </a:t>
            </a:r>
          </a:p>
          <a:p>
            <a:pPr algn="r"/>
            <a:r>
              <a:rPr lang="tr-TR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aliquam erat volutpat. Ut wisi enim ad minim veniam, quis </a:t>
            </a:r>
            <a:r>
              <a:rPr lang="tr-TR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nostrudexerci </a:t>
            </a:r>
          </a:p>
          <a:p>
            <a:pPr algn="r"/>
            <a:r>
              <a:rPr lang="tr-TR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tation </a:t>
            </a:r>
            <a:r>
              <a:rPr lang="tr-TR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ullamcorper suscipit lobortis nisl ut aliquip ex </a:t>
            </a:r>
            <a:r>
              <a:rPr lang="tr-TR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ea </a:t>
            </a:r>
            <a:r>
              <a:rPr lang="tr-TR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commodo </a:t>
            </a:r>
          </a:p>
        </p:txBody>
      </p:sp>
    </p:spTree>
    <p:extLst>
      <p:ext uri="{BB962C8B-B14F-4D97-AF65-F5344CB8AC3E}">
        <p14:creationId xmlns:p14="http://schemas.microsoft.com/office/powerpoint/2010/main" val="3389958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969123" y="610905"/>
            <a:ext cx="81369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Table of Contents</a:t>
            </a:r>
            <a:endParaRPr lang="tr-TR" sz="5000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0443" y="8925129"/>
            <a:ext cx="1080120" cy="97248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6969555" y="8601470"/>
            <a:ext cx="825397" cy="25922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54536" y="-2460908"/>
            <a:ext cx="1168254" cy="9003175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V="1">
            <a:off x="2449421" y="4341829"/>
            <a:ext cx="1814945" cy="1085705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264366" y="4364169"/>
            <a:ext cx="2592288" cy="1356982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endCxn id="51" idx="7"/>
          </p:cNvCxnSpPr>
          <p:nvPr/>
        </p:nvCxnSpPr>
        <p:spPr>
          <a:xfrm flipV="1">
            <a:off x="6885432" y="4360530"/>
            <a:ext cx="2231876" cy="138716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9037575" y="4427091"/>
            <a:ext cx="1836204" cy="1207884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55" idx="7"/>
          </p:cNvCxnSpPr>
          <p:nvPr/>
        </p:nvCxnSpPr>
        <p:spPr>
          <a:xfrm flipV="1">
            <a:off x="10948882" y="4427091"/>
            <a:ext cx="3381281" cy="1175284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4326194" y="4438260"/>
            <a:ext cx="1444129" cy="16429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64929" y="5577135"/>
            <a:ext cx="308005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Chapter one</a:t>
            </a:r>
            <a:endParaRPr lang="tr-TR" sz="3400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681153" y="3593430"/>
            <a:ext cx="308005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Chapter two</a:t>
            </a:r>
            <a:endParaRPr lang="tr-TR" sz="3400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185147" y="5870503"/>
            <a:ext cx="340057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Chapter three</a:t>
            </a:r>
            <a:endParaRPr lang="tr-TR" sz="3400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016910" y="3272879"/>
            <a:ext cx="340057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Chapter Four</a:t>
            </a:r>
            <a:endParaRPr lang="tr-TR" sz="3400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505627" y="5721151"/>
            <a:ext cx="340057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Chapter Fıve</a:t>
            </a:r>
            <a:endParaRPr lang="tr-TR" sz="3400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2601971" y="3632919"/>
            <a:ext cx="340057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Chapter Sıx</a:t>
            </a:r>
            <a:endParaRPr lang="tr-TR" sz="3400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4097944" y="6081191"/>
            <a:ext cx="340057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Chapter Seven</a:t>
            </a:r>
            <a:endParaRPr lang="tr-TR" sz="3400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2376835" y="5361111"/>
            <a:ext cx="172351" cy="172351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9" name="Oval 48"/>
          <p:cNvSpPr/>
          <p:nvPr/>
        </p:nvSpPr>
        <p:spPr>
          <a:xfrm>
            <a:off x="4148700" y="4280991"/>
            <a:ext cx="172351" cy="172351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0" name="Oval 49"/>
          <p:cNvSpPr/>
          <p:nvPr/>
        </p:nvSpPr>
        <p:spPr>
          <a:xfrm>
            <a:off x="6799256" y="5634975"/>
            <a:ext cx="172351" cy="172351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1" name="Oval 50"/>
          <p:cNvSpPr/>
          <p:nvPr/>
        </p:nvSpPr>
        <p:spPr>
          <a:xfrm>
            <a:off x="8952487" y="4332251"/>
            <a:ext cx="193100" cy="1931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5" name="Oval 54"/>
          <p:cNvSpPr/>
          <p:nvPr/>
        </p:nvSpPr>
        <p:spPr>
          <a:xfrm>
            <a:off x="10801771" y="5577135"/>
            <a:ext cx="172351" cy="172351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6" name="Oval 55"/>
          <p:cNvSpPr/>
          <p:nvPr/>
        </p:nvSpPr>
        <p:spPr>
          <a:xfrm>
            <a:off x="14243987" y="4352999"/>
            <a:ext cx="172351" cy="172351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7" name="Oval 56"/>
          <p:cNvSpPr/>
          <p:nvPr/>
        </p:nvSpPr>
        <p:spPr>
          <a:xfrm>
            <a:off x="15684147" y="5995015"/>
            <a:ext cx="172351" cy="172351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8" name="TextBox 57"/>
          <p:cNvSpPr txBox="1"/>
          <p:nvPr/>
        </p:nvSpPr>
        <p:spPr>
          <a:xfrm>
            <a:off x="2449421" y="6009183"/>
            <a:ext cx="10795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TOPIC</a:t>
            </a:r>
            <a:endParaRPr lang="tr-TR" sz="2200" b="1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449421" y="6297215"/>
            <a:ext cx="10795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TOPIC</a:t>
            </a:r>
            <a:endParaRPr lang="tr-TR" sz="2200" b="1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449421" y="6585247"/>
            <a:ext cx="10795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TOPIC</a:t>
            </a:r>
            <a:endParaRPr lang="tr-TR" sz="2200" b="1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537075" y="2840831"/>
            <a:ext cx="10795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TOPIC</a:t>
            </a:r>
            <a:endParaRPr lang="tr-TR" sz="2200" b="1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537075" y="3128863"/>
            <a:ext cx="10795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TOPIC</a:t>
            </a:r>
            <a:endParaRPr lang="tr-TR" sz="2200" b="1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537075" y="3416895"/>
            <a:ext cx="10795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TOPIC</a:t>
            </a:r>
            <a:endParaRPr lang="tr-TR" sz="2200" b="1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417395" y="6297215"/>
            <a:ext cx="10795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TOPIC</a:t>
            </a:r>
            <a:endParaRPr lang="tr-TR" sz="2200" b="1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417395" y="6585247"/>
            <a:ext cx="10795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TOPIC</a:t>
            </a:r>
            <a:endParaRPr lang="tr-TR" sz="2200" b="1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417395" y="6873279"/>
            <a:ext cx="10795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TOPIC</a:t>
            </a:r>
            <a:endParaRPr lang="tr-TR" sz="2200" b="1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9217595" y="2769984"/>
            <a:ext cx="10795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TOPIC</a:t>
            </a:r>
            <a:endParaRPr lang="tr-TR" sz="2200" b="1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9217595" y="3058016"/>
            <a:ext cx="10795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TOPIC</a:t>
            </a:r>
            <a:endParaRPr lang="tr-TR" sz="2200" b="1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1584645" y="6153199"/>
            <a:ext cx="10795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TOPIC</a:t>
            </a:r>
            <a:endParaRPr lang="tr-TR" sz="2200" b="1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1584645" y="6441231"/>
            <a:ext cx="10795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TOPIC</a:t>
            </a:r>
            <a:endParaRPr lang="tr-TR" sz="2200" b="1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1584645" y="6729263"/>
            <a:ext cx="10795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TOPIC</a:t>
            </a:r>
            <a:endParaRPr lang="tr-TR" sz="2200" b="1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4546765" y="2840830"/>
            <a:ext cx="10795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TOPIC</a:t>
            </a:r>
            <a:endParaRPr lang="tr-TR" sz="2200" b="1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4546765" y="3128862"/>
            <a:ext cx="10795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TOPIC</a:t>
            </a:r>
            <a:endParaRPr lang="tr-TR" sz="2200" b="1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4546765" y="3416894"/>
            <a:ext cx="10795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TOPIC</a:t>
            </a:r>
            <a:endParaRPr lang="tr-TR" sz="2200" b="1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4186725" y="6514400"/>
            <a:ext cx="10795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TOPIC</a:t>
            </a:r>
            <a:endParaRPr lang="tr-TR" sz="2200" b="1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4186725" y="6802432"/>
            <a:ext cx="10795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TOPIC</a:t>
            </a:r>
            <a:endParaRPr lang="tr-TR" sz="2200" b="1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4186725" y="7090464"/>
            <a:ext cx="10795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TOPIC</a:t>
            </a:r>
            <a:endParaRPr lang="tr-TR" sz="2200" b="1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</p:spTree>
    <p:extLst>
      <p:ext uri="{BB962C8B-B14F-4D97-AF65-F5344CB8AC3E}">
        <p14:creationId xmlns:p14="http://schemas.microsoft.com/office/powerpoint/2010/main" val="86145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969123" y="610905"/>
            <a:ext cx="81369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Table of Contents</a:t>
            </a:r>
            <a:endParaRPr lang="tr-TR" sz="5000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6969555" y="8601470"/>
            <a:ext cx="825397" cy="25922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54536" y="-2460908"/>
            <a:ext cx="1168254" cy="9003175"/>
          </a:xfrm>
          <a:prstGeom prst="rect">
            <a:avLst/>
          </a:prstGeom>
        </p:spPr>
      </p:pic>
      <p:cxnSp>
        <p:nvCxnSpPr>
          <p:cNvPr id="32" name="Straight Connector 31"/>
          <p:cNvCxnSpPr/>
          <p:nvPr/>
        </p:nvCxnSpPr>
        <p:spPr>
          <a:xfrm flipV="1">
            <a:off x="1609495" y="2911678"/>
            <a:ext cx="0" cy="218302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841806" y="2624807"/>
            <a:ext cx="308005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Chapter 1</a:t>
            </a:r>
            <a:endParaRPr lang="tr-TR" sz="3400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825520" y="4783886"/>
            <a:ext cx="308005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Chapter 2</a:t>
            </a:r>
            <a:endParaRPr lang="tr-TR" sz="3400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1523320" y="2839089"/>
            <a:ext cx="172351" cy="172351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8" name="TextBox 57"/>
          <p:cNvSpPr txBox="1"/>
          <p:nvPr/>
        </p:nvSpPr>
        <p:spPr>
          <a:xfrm>
            <a:off x="1870896" y="3056855"/>
            <a:ext cx="10795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TOPIC</a:t>
            </a:r>
            <a:endParaRPr lang="tr-TR" sz="2200" b="1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870896" y="3344887"/>
            <a:ext cx="10795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TOPIC</a:t>
            </a:r>
            <a:endParaRPr lang="tr-TR" sz="2200" b="1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870896" y="5215934"/>
            <a:ext cx="10795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TOPIC</a:t>
            </a:r>
            <a:endParaRPr lang="tr-TR" sz="2200" b="1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70896" y="5503966"/>
            <a:ext cx="10795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TOPIC</a:t>
            </a:r>
            <a:endParaRPr lang="tr-TR" sz="2200" b="1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870896" y="5791998"/>
            <a:ext cx="10795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TOPIC</a:t>
            </a:r>
            <a:endParaRPr lang="tr-TR" sz="2200" b="1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52" name="Oval 51"/>
          <p:cNvSpPr/>
          <p:nvPr/>
        </p:nvSpPr>
        <p:spPr>
          <a:xfrm>
            <a:off x="1523320" y="5021234"/>
            <a:ext cx="172351" cy="172351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53" name="Straight Connector 52"/>
          <p:cNvCxnSpPr/>
          <p:nvPr/>
        </p:nvCxnSpPr>
        <p:spPr>
          <a:xfrm flipV="1">
            <a:off x="5974773" y="2911679"/>
            <a:ext cx="0" cy="4345833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207084" y="2624807"/>
            <a:ext cx="387214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Chapter 3</a:t>
            </a:r>
            <a:endParaRPr lang="tr-TR" sz="3400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190798" y="4783886"/>
            <a:ext cx="308005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Chapter 4</a:t>
            </a:r>
            <a:endParaRPr lang="tr-TR" sz="3400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79" name="Oval 78"/>
          <p:cNvSpPr/>
          <p:nvPr/>
        </p:nvSpPr>
        <p:spPr>
          <a:xfrm>
            <a:off x="5888598" y="2839089"/>
            <a:ext cx="172351" cy="172351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0" name="TextBox 79"/>
          <p:cNvSpPr txBox="1"/>
          <p:nvPr/>
        </p:nvSpPr>
        <p:spPr>
          <a:xfrm>
            <a:off x="6223008" y="3056855"/>
            <a:ext cx="10795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TOPIC</a:t>
            </a:r>
            <a:endParaRPr lang="tr-TR" sz="2200" b="1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223008" y="3344887"/>
            <a:ext cx="10795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TOPIC</a:t>
            </a:r>
            <a:endParaRPr lang="tr-TR" sz="2200" b="1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207084" y="5215934"/>
            <a:ext cx="10795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TOPIC</a:t>
            </a:r>
            <a:endParaRPr lang="tr-TR" sz="2200" b="1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6207084" y="5503966"/>
            <a:ext cx="10795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TOPIC</a:t>
            </a:r>
            <a:endParaRPr lang="tr-TR" sz="2200" b="1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6207084" y="5791998"/>
            <a:ext cx="10795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TOPIC</a:t>
            </a:r>
            <a:endParaRPr lang="tr-TR" sz="2200" b="1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85" name="Oval 84"/>
          <p:cNvSpPr/>
          <p:nvPr/>
        </p:nvSpPr>
        <p:spPr>
          <a:xfrm>
            <a:off x="5888598" y="5021234"/>
            <a:ext cx="172351" cy="172351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6" name="Oval 85"/>
          <p:cNvSpPr/>
          <p:nvPr/>
        </p:nvSpPr>
        <p:spPr>
          <a:xfrm>
            <a:off x="5888598" y="7157169"/>
            <a:ext cx="172351" cy="172351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7" name="TextBox 86"/>
          <p:cNvSpPr txBox="1"/>
          <p:nvPr/>
        </p:nvSpPr>
        <p:spPr>
          <a:xfrm>
            <a:off x="6190798" y="6970641"/>
            <a:ext cx="308005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Chapter 5</a:t>
            </a:r>
            <a:endParaRPr lang="tr-TR" sz="3400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6223008" y="7402689"/>
            <a:ext cx="10795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TOPIC</a:t>
            </a:r>
            <a:endParaRPr lang="tr-TR" sz="2200" b="1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6223008" y="7690721"/>
            <a:ext cx="10795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TOPIC</a:t>
            </a:r>
            <a:endParaRPr lang="tr-TR" sz="2200" b="1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6223008" y="7978753"/>
            <a:ext cx="10795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TOPIC</a:t>
            </a:r>
            <a:endParaRPr lang="tr-TR" sz="2200" b="1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6223008" y="8266785"/>
            <a:ext cx="10795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TOPIC</a:t>
            </a:r>
            <a:endParaRPr lang="tr-TR" sz="2200" b="1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cxnSp>
        <p:nvCxnSpPr>
          <p:cNvPr id="92" name="Straight Connector 91"/>
          <p:cNvCxnSpPr/>
          <p:nvPr/>
        </p:nvCxnSpPr>
        <p:spPr>
          <a:xfrm flipV="1">
            <a:off x="10020263" y="2911678"/>
            <a:ext cx="0" cy="218302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0252574" y="2624807"/>
            <a:ext cx="308005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Chapter 6</a:t>
            </a:r>
            <a:endParaRPr lang="tr-TR" sz="3400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10236288" y="4783886"/>
            <a:ext cx="308005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Chapter 7</a:t>
            </a:r>
            <a:endParaRPr lang="tr-TR" sz="3400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95" name="Oval 94"/>
          <p:cNvSpPr/>
          <p:nvPr/>
        </p:nvSpPr>
        <p:spPr>
          <a:xfrm>
            <a:off x="9934088" y="2839089"/>
            <a:ext cx="172351" cy="172351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6" name="TextBox 95"/>
          <p:cNvSpPr txBox="1"/>
          <p:nvPr/>
        </p:nvSpPr>
        <p:spPr>
          <a:xfrm>
            <a:off x="10281664" y="3056855"/>
            <a:ext cx="10795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TOPIC</a:t>
            </a:r>
            <a:endParaRPr lang="tr-TR" sz="2200" b="1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10281664" y="3344887"/>
            <a:ext cx="10795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TOPIC</a:t>
            </a:r>
            <a:endParaRPr lang="tr-TR" sz="2200" b="1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10281664" y="5215934"/>
            <a:ext cx="10795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TOPIC</a:t>
            </a:r>
            <a:endParaRPr lang="tr-TR" sz="2200" b="1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10281664" y="5503966"/>
            <a:ext cx="10795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TOPIC</a:t>
            </a:r>
            <a:endParaRPr lang="tr-TR" sz="2200" b="1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10281664" y="5791998"/>
            <a:ext cx="10795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TOPIC</a:t>
            </a:r>
            <a:endParaRPr lang="tr-TR" sz="2200" b="1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101" name="Oval 100"/>
          <p:cNvSpPr/>
          <p:nvPr/>
        </p:nvSpPr>
        <p:spPr>
          <a:xfrm>
            <a:off x="9934088" y="5021234"/>
            <a:ext cx="172351" cy="172351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02" name="Straight Connector 101"/>
          <p:cNvCxnSpPr/>
          <p:nvPr/>
        </p:nvCxnSpPr>
        <p:spPr>
          <a:xfrm flipV="1">
            <a:off x="13554360" y="2911679"/>
            <a:ext cx="0" cy="4345833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13626369" y="2624807"/>
            <a:ext cx="387214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Chapter 8</a:t>
            </a:r>
            <a:endParaRPr lang="tr-TR" sz="3400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3770385" y="4783886"/>
            <a:ext cx="308005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Chapter 9</a:t>
            </a:r>
            <a:endParaRPr lang="tr-TR" sz="3400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105" name="Oval 104"/>
          <p:cNvSpPr/>
          <p:nvPr/>
        </p:nvSpPr>
        <p:spPr>
          <a:xfrm>
            <a:off x="13468185" y="2839089"/>
            <a:ext cx="172351" cy="172351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6" name="TextBox 105"/>
          <p:cNvSpPr txBox="1"/>
          <p:nvPr/>
        </p:nvSpPr>
        <p:spPr>
          <a:xfrm>
            <a:off x="13802595" y="3056855"/>
            <a:ext cx="10795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TOPIC</a:t>
            </a:r>
            <a:endParaRPr lang="tr-TR" sz="2200" b="1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13786671" y="5215934"/>
            <a:ext cx="10795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TOPIC</a:t>
            </a:r>
            <a:endParaRPr lang="tr-TR" sz="2200" b="1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13786671" y="5503966"/>
            <a:ext cx="10795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TOPIC</a:t>
            </a:r>
            <a:endParaRPr lang="tr-TR" sz="2200" b="1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13786671" y="5791998"/>
            <a:ext cx="10795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TOPIC</a:t>
            </a:r>
            <a:endParaRPr lang="tr-TR" sz="2200" b="1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111" name="Oval 110"/>
          <p:cNvSpPr/>
          <p:nvPr/>
        </p:nvSpPr>
        <p:spPr>
          <a:xfrm>
            <a:off x="13468185" y="5021234"/>
            <a:ext cx="172351" cy="172351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2" name="Oval 111"/>
          <p:cNvSpPr/>
          <p:nvPr/>
        </p:nvSpPr>
        <p:spPr>
          <a:xfrm>
            <a:off x="13468185" y="7157169"/>
            <a:ext cx="172351" cy="172351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3" name="TextBox 112"/>
          <p:cNvSpPr txBox="1"/>
          <p:nvPr/>
        </p:nvSpPr>
        <p:spPr>
          <a:xfrm>
            <a:off x="13770385" y="6970641"/>
            <a:ext cx="308005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Chapter 10</a:t>
            </a:r>
            <a:endParaRPr lang="tr-TR" sz="3400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13802595" y="7402689"/>
            <a:ext cx="10795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TOPIC</a:t>
            </a:r>
            <a:endParaRPr lang="tr-TR" sz="2200" b="1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3802595" y="7690721"/>
            <a:ext cx="10795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TOPIC</a:t>
            </a:r>
            <a:endParaRPr lang="tr-TR" sz="2200" b="1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pic>
        <p:nvPicPr>
          <p:cNvPr id="118" name="Picture 1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0443" y="8925129"/>
            <a:ext cx="1080120" cy="972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343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969123" y="610905"/>
            <a:ext cx="81369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Bullet Poınts</a:t>
            </a:r>
            <a:endParaRPr lang="tr-TR" sz="5000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6969555" y="8601470"/>
            <a:ext cx="825397" cy="25922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54536" y="-2460908"/>
            <a:ext cx="1168254" cy="9003175"/>
          </a:xfrm>
          <a:prstGeom prst="rect">
            <a:avLst/>
          </a:prstGeom>
        </p:spPr>
      </p:pic>
      <p:sp>
        <p:nvSpPr>
          <p:cNvPr id="48" name="Oval 47"/>
          <p:cNvSpPr/>
          <p:nvPr/>
        </p:nvSpPr>
        <p:spPr>
          <a:xfrm>
            <a:off x="1451312" y="3072900"/>
            <a:ext cx="172351" cy="172351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2" name="Oval 51"/>
          <p:cNvSpPr/>
          <p:nvPr/>
        </p:nvSpPr>
        <p:spPr>
          <a:xfrm>
            <a:off x="1451312" y="3722714"/>
            <a:ext cx="172351" cy="172351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118" name="Picture 1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0443" y="8925129"/>
            <a:ext cx="1080120" cy="97248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872779" y="2806234"/>
            <a:ext cx="15769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Lorem ipsum dolor sit amet, consectetuer adipiscing elit, sed diam nonummy 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872779" y="3472828"/>
            <a:ext cx="15769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aliquam erat volutpat. Ut wisi enim ad minim veniam, quis nostrud exerci</a:t>
            </a:r>
          </a:p>
        </p:txBody>
      </p:sp>
      <p:sp>
        <p:nvSpPr>
          <p:cNvPr id="57" name="Oval 56"/>
          <p:cNvSpPr/>
          <p:nvPr/>
        </p:nvSpPr>
        <p:spPr>
          <a:xfrm>
            <a:off x="1451312" y="4351254"/>
            <a:ext cx="172351" cy="172351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0" name="Oval 59"/>
          <p:cNvSpPr/>
          <p:nvPr/>
        </p:nvSpPr>
        <p:spPr>
          <a:xfrm>
            <a:off x="1451312" y="5001068"/>
            <a:ext cx="172351" cy="172351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4" name="TextBox 63"/>
          <p:cNvSpPr txBox="1"/>
          <p:nvPr/>
        </p:nvSpPr>
        <p:spPr>
          <a:xfrm>
            <a:off x="1872779" y="4084588"/>
            <a:ext cx="15769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placerat facer possim assum. Typi non habent claritatem 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872779" y="4751182"/>
            <a:ext cx="15769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eu feugiat nulla facilisis at vero eros et accumsan et iusto</a:t>
            </a:r>
          </a:p>
        </p:txBody>
      </p:sp>
      <p:sp>
        <p:nvSpPr>
          <p:cNvPr id="66" name="Oval 65"/>
          <p:cNvSpPr/>
          <p:nvPr/>
        </p:nvSpPr>
        <p:spPr>
          <a:xfrm>
            <a:off x="1451312" y="5618334"/>
            <a:ext cx="172351" cy="172351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7" name="Oval 66"/>
          <p:cNvSpPr/>
          <p:nvPr/>
        </p:nvSpPr>
        <p:spPr>
          <a:xfrm>
            <a:off x="1451312" y="6268148"/>
            <a:ext cx="172351" cy="172351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8" name="TextBox 67"/>
          <p:cNvSpPr txBox="1"/>
          <p:nvPr/>
        </p:nvSpPr>
        <p:spPr>
          <a:xfrm>
            <a:off x="1872779" y="5351668"/>
            <a:ext cx="15769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odio dignissim qui blandit praesent luptatum zzril delenit augue duis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872779" y="6018262"/>
            <a:ext cx="15769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velit esse molestie consequat, vel illum dolore </a:t>
            </a:r>
          </a:p>
        </p:txBody>
      </p:sp>
      <p:sp>
        <p:nvSpPr>
          <p:cNvPr id="71" name="Oval 70"/>
          <p:cNvSpPr/>
          <p:nvPr/>
        </p:nvSpPr>
        <p:spPr>
          <a:xfrm>
            <a:off x="1451312" y="6896688"/>
            <a:ext cx="172351" cy="172351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2" name="Oval 71"/>
          <p:cNvSpPr/>
          <p:nvPr/>
        </p:nvSpPr>
        <p:spPr>
          <a:xfrm>
            <a:off x="1451312" y="7546502"/>
            <a:ext cx="172351" cy="172351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3" name="TextBox 72"/>
          <p:cNvSpPr txBox="1"/>
          <p:nvPr/>
        </p:nvSpPr>
        <p:spPr>
          <a:xfrm>
            <a:off x="1872779" y="6630022"/>
            <a:ext cx="15769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tation ullamcorper suscipit lobortis nisl ut aliquip ex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872779" y="7296616"/>
            <a:ext cx="15769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nibh euismod tincidunt utlaoreet dolore magna </a:t>
            </a:r>
          </a:p>
        </p:txBody>
      </p:sp>
    </p:spTree>
    <p:extLst>
      <p:ext uri="{BB962C8B-B14F-4D97-AF65-F5344CB8AC3E}">
        <p14:creationId xmlns:p14="http://schemas.microsoft.com/office/powerpoint/2010/main" val="2726189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969123" y="610905"/>
            <a:ext cx="81369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Numbered Poınts</a:t>
            </a:r>
            <a:endParaRPr lang="tr-TR" sz="5000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6969555" y="8601470"/>
            <a:ext cx="825397" cy="25922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54536" y="-2460908"/>
            <a:ext cx="1168254" cy="9003175"/>
          </a:xfrm>
          <a:prstGeom prst="rect">
            <a:avLst/>
          </a:prstGeom>
        </p:spPr>
      </p:pic>
      <p:sp>
        <p:nvSpPr>
          <p:cNvPr id="48" name="Oval 47"/>
          <p:cNvSpPr/>
          <p:nvPr/>
        </p:nvSpPr>
        <p:spPr>
          <a:xfrm>
            <a:off x="1144758" y="2768823"/>
            <a:ext cx="478905" cy="47890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2" name="Oval 51"/>
          <p:cNvSpPr/>
          <p:nvPr/>
        </p:nvSpPr>
        <p:spPr>
          <a:xfrm>
            <a:off x="1144758" y="3722714"/>
            <a:ext cx="478905" cy="47890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118" name="Picture 1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0443" y="8925129"/>
            <a:ext cx="1080120" cy="97248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872779" y="2745274"/>
            <a:ext cx="15769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Lorem ipsum dolor sit amet, consectetuer adipiscing elit, sed diam nonummy 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872779" y="3632919"/>
            <a:ext cx="15769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aliquam erat volutpat. Ut wisi enim ad minim veniam, quis nostrud exerci</a:t>
            </a:r>
          </a:p>
        </p:txBody>
      </p:sp>
      <p:sp>
        <p:nvSpPr>
          <p:cNvPr id="57" name="Oval 56"/>
          <p:cNvSpPr/>
          <p:nvPr/>
        </p:nvSpPr>
        <p:spPr>
          <a:xfrm>
            <a:off x="1144758" y="4639286"/>
            <a:ext cx="478905" cy="47890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0" name="Oval 59"/>
          <p:cNvSpPr/>
          <p:nvPr/>
        </p:nvSpPr>
        <p:spPr>
          <a:xfrm>
            <a:off x="1144758" y="5577132"/>
            <a:ext cx="478905" cy="47890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4" name="TextBox 63"/>
          <p:cNvSpPr txBox="1"/>
          <p:nvPr/>
        </p:nvSpPr>
        <p:spPr>
          <a:xfrm>
            <a:off x="1872779" y="4558164"/>
            <a:ext cx="15769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placerat facer possim assum. Typi non habent claritatem 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872779" y="5467070"/>
            <a:ext cx="15769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eu feugiat nulla facilisis at vero eros et accumsan et iusto</a:t>
            </a:r>
          </a:p>
        </p:txBody>
      </p:sp>
      <p:sp>
        <p:nvSpPr>
          <p:cNvPr id="66" name="Oval 65"/>
          <p:cNvSpPr/>
          <p:nvPr/>
        </p:nvSpPr>
        <p:spPr>
          <a:xfrm>
            <a:off x="1144758" y="6482430"/>
            <a:ext cx="478905" cy="47890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7" name="Oval 66"/>
          <p:cNvSpPr/>
          <p:nvPr/>
        </p:nvSpPr>
        <p:spPr>
          <a:xfrm>
            <a:off x="1144758" y="7420276"/>
            <a:ext cx="478905" cy="47890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8" name="TextBox 67"/>
          <p:cNvSpPr txBox="1"/>
          <p:nvPr/>
        </p:nvSpPr>
        <p:spPr>
          <a:xfrm>
            <a:off x="1872779" y="6416548"/>
            <a:ext cx="15769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odio dignissim qui blandit praesent luptatum zzril delenit augue duis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872779" y="7344886"/>
            <a:ext cx="15769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velit esse molestie consequat, vel illum dolore </a:t>
            </a:r>
          </a:p>
        </p:txBody>
      </p:sp>
      <p:sp>
        <p:nvSpPr>
          <p:cNvPr id="71" name="Oval 70"/>
          <p:cNvSpPr/>
          <p:nvPr/>
        </p:nvSpPr>
        <p:spPr>
          <a:xfrm>
            <a:off x="1144758" y="8336848"/>
            <a:ext cx="478905" cy="47890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3" name="TextBox 72"/>
          <p:cNvSpPr txBox="1"/>
          <p:nvPr/>
        </p:nvSpPr>
        <p:spPr>
          <a:xfrm>
            <a:off x="1872779" y="8240486"/>
            <a:ext cx="15769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tation ullamcorper suscipit lobortis nisl ut aliquip ex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27675" y="2672864"/>
            <a:ext cx="7189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>
                <a:solidFill>
                  <a:schemeClr val="bg1">
                    <a:lumMod val="9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1</a:t>
            </a:r>
            <a:endParaRPr lang="tr-TR" dirty="0">
              <a:solidFill>
                <a:schemeClr val="bg1">
                  <a:lumMod val="95000"/>
                </a:schemeClr>
              </a:solidFill>
              <a:latin typeface="Novecento sans wide Book" pitchFamily="50" charset="-94"/>
              <a:cs typeface="Klavika" panose="020B070603040403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27675" y="3608818"/>
            <a:ext cx="7189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>
                <a:solidFill>
                  <a:schemeClr val="bg1">
                    <a:lumMod val="9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2</a:t>
            </a:r>
            <a:endParaRPr lang="tr-TR" dirty="0">
              <a:solidFill>
                <a:schemeClr val="bg1">
                  <a:lumMod val="95000"/>
                </a:schemeClr>
              </a:solidFill>
              <a:latin typeface="Novecento sans wide Book" pitchFamily="50" charset="-94"/>
              <a:cs typeface="Klavika" panose="020B070603040403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27675" y="4533416"/>
            <a:ext cx="7189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>
                <a:solidFill>
                  <a:schemeClr val="bg1">
                    <a:lumMod val="9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3</a:t>
            </a:r>
            <a:endParaRPr lang="tr-TR" dirty="0">
              <a:solidFill>
                <a:schemeClr val="bg1">
                  <a:lumMod val="95000"/>
                </a:schemeClr>
              </a:solidFill>
              <a:latin typeface="Novecento sans wide Book" pitchFamily="50" charset="-94"/>
              <a:cs typeface="Klavika" panose="020B070603040403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27675" y="5471262"/>
            <a:ext cx="7189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>
                <a:solidFill>
                  <a:schemeClr val="bg1">
                    <a:lumMod val="9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4</a:t>
            </a:r>
            <a:endParaRPr lang="tr-TR" dirty="0">
              <a:solidFill>
                <a:schemeClr val="bg1">
                  <a:lumMod val="95000"/>
                </a:schemeClr>
              </a:solidFill>
              <a:latin typeface="Novecento sans wide Book" pitchFamily="50" charset="-94"/>
              <a:cs typeface="Klavika" panose="020B070603040403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27675" y="6382317"/>
            <a:ext cx="7189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>
                <a:solidFill>
                  <a:schemeClr val="bg1">
                    <a:lumMod val="9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5</a:t>
            </a:r>
            <a:endParaRPr lang="tr-TR" dirty="0">
              <a:solidFill>
                <a:schemeClr val="bg1">
                  <a:lumMod val="95000"/>
                </a:schemeClr>
              </a:solidFill>
              <a:latin typeface="Novecento sans wide Book" pitchFamily="50" charset="-94"/>
              <a:cs typeface="Klavika" panose="020B070603040403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27675" y="7314638"/>
            <a:ext cx="7189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>
                <a:solidFill>
                  <a:schemeClr val="bg1">
                    <a:lumMod val="9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6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27675" y="8230978"/>
            <a:ext cx="7189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>
                <a:solidFill>
                  <a:schemeClr val="bg1">
                    <a:lumMod val="9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7</a:t>
            </a:r>
            <a:endParaRPr lang="tr-TR" dirty="0">
              <a:solidFill>
                <a:schemeClr val="bg1">
                  <a:lumMod val="95000"/>
                </a:schemeClr>
              </a:solidFill>
              <a:latin typeface="Novecento sans wide Book" pitchFamily="50" charset="-94"/>
              <a:cs typeface="Klavika" panose="020B07060304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765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969123" y="610905"/>
            <a:ext cx="81369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Where We Are</a:t>
            </a:r>
            <a:endParaRPr lang="tr-TR" sz="5000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6969555" y="8601470"/>
            <a:ext cx="825397" cy="25922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54536" y="-2460908"/>
            <a:ext cx="1168254" cy="9003175"/>
          </a:xfrm>
          <a:prstGeom prst="rect">
            <a:avLst/>
          </a:prstGeom>
        </p:spPr>
      </p:pic>
      <p:pic>
        <p:nvPicPr>
          <p:cNvPr id="118" name="Picture 1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0443" y="8925129"/>
            <a:ext cx="1080120" cy="97248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947" y="2408783"/>
            <a:ext cx="11316105" cy="6612081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4753099" y="3632919"/>
            <a:ext cx="90010" cy="900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Oval 10"/>
          <p:cNvSpPr/>
          <p:nvPr/>
        </p:nvSpPr>
        <p:spPr>
          <a:xfrm>
            <a:off x="7273379" y="3344887"/>
            <a:ext cx="90010" cy="900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Oval 11"/>
          <p:cNvSpPr/>
          <p:nvPr/>
        </p:nvSpPr>
        <p:spPr>
          <a:xfrm>
            <a:off x="6481291" y="7737375"/>
            <a:ext cx="90010" cy="900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Oval 12"/>
          <p:cNvSpPr/>
          <p:nvPr/>
        </p:nvSpPr>
        <p:spPr>
          <a:xfrm>
            <a:off x="8281491" y="5937175"/>
            <a:ext cx="90010" cy="900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Oval 13"/>
          <p:cNvSpPr/>
          <p:nvPr/>
        </p:nvSpPr>
        <p:spPr>
          <a:xfrm>
            <a:off x="9937675" y="6225207"/>
            <a:ext cx="90010" cy="900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5" name="Oval 14"/>
          <p:cNvSpPr/>
          <p:nvPr/>
        </p:nvSpPr>
        <p:spPr>
          <a:xfrm>
            <a:off x="12241931" y="7449343"/>
            <a:ext cx="90010" cy="900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Oval 16"/>
          <p:cNvSpPr/>
          <p:nvPr/>
        </p:nvSpPr>
        <p:spPr>
          <a:xfrm>
            <a:off x="13016017" y="3653243"/>
            <a:ext cx="90010" cy="900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0463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6429</TotalTime>
  <Words>1347</Words>
  <Application>Microsoft Office PowerPoint</Application>
  <PresentationFormat>Custom</PresentationFormat>
  <Paragraphs>303</Paragraphs>
  <Slides>32</Slides>
  <Notes>32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Voxelflux</dc:creator>
  <cp:lastModifiedBy>Voxelflux</cp:lastModifiedBy>
  <cp:revision>220</cp:revision>
  <dcterms:created xsi:type="dcterms:W3CDTF">2013-09-24T23:05:35Z</dcterms:created>
  <dcterms:modified xsi:type="dcterms:W3CDTF">2014-03-28T14:46:43Z</dcterms:modified>
</cp:coreProperties>
</file>